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1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306" r:id="rId27"/>
    <p:sldId id="307" r:id="rId28"/>
    <p:sldId id="308" r:id="rId29"/>
    <p:sldId id="309" r:id="rId30"/>
    <p:sldId id="310" r:id="rId31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>
      <p:cViewPr varScale="1">
        <p:scale>
          <a:sx n="67" d="100"/>
          <a:sy n="67" d="100"/>
        </p:scale>
        <p:origin x="57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46950" y="10830145"/>
            <a:ext cx="1557655" cy="127000"/>
          </a:xfrm>
          <a:custGeom>
            <a:avLst/>
            <a:gdLst/>
            <a:ahLst/>
            <a:cxnLst/>
            <a:rect l="l" t="t" r="r" b="b"/>
            <a:pathLst>
              <a:path w="1557655" h="127000">
                <a:moveTo>
                  <a:pt x="50720" y="0"/>
                </a:moveTo>
                <a:lnTo>
                  <a:pt x="30365" y="3567"/>
                </a:lnTo>
                <a:lnTo>
                  <a:pt x="14311" y="13468"/>
                </a:lnTo>
                <a:lnTo>
                  <a:pt x="3781" y="28501"/>
                </a:lnTo>
                <a:lnTo>
                  <a:pt x="0" y="47464"/>
                </a:lnTo>
                <a:lnTo>
                  <a:pt x="3781" y="66507"/>
                </a:lnTo>
                <a:lnTo>
                  <a:pt x="14311" y="81531"/>
                </a:lnTo>
                <a:lnTo>
                  <a:pt x="30365" y="91388"/>
                </a:lnTo>
                <a:lnTo>
                  <a:pt x="50720" y="94929"/>
                </a:lnTo>
                <a:lnTo>
                  <a:pt x="71003" y="91388"/>
                </a:lnTo>
                <a:lnTo>
                  <a:pt x="84876" y="82877"/>
                </a:lnTo>
                <a:lnTo>
                  <a:pt x="50720" y="82877"/>
                </a:lnTo>
                <a:lnTo>
                  <a:pt x="36712" y="80169"/>
                </a:lnTo>
                <a:lnTo>
                  <a:pt x="25484" y="72705"/>
                </a:lnTo>
                <a:lnTo>
                  <a:pt x="18024" y="61474"/>
                </a:lnTo>
                <a:lnTo>
                  <a:pt x="15318" y="47464"/>
                </a:lnTo>
                <a:lnTo>
                  <a:pt x="18024" y="33480"/>
                </a:lnTo>
                <a:lnTo>
                  <a:pt x="25484" y="22318"/>
                </a:lnTo>
                <a:lnTo>
                  <a:pt x="36712" y="14925"/>
                </a:lnTo>
                <a:lnTo>
                  <a:pt x="50720" y="12250"/>
                </a:lnTo>
                <a:lnTo>
                  <a:pt x="85094" y="12250"/>
                </a:lnTo>
                <a:lnTo>
                  <a:pt x="71003" y="3567"/>
                </a:lnTo>
                <a:lnTo>
                  <a:pt x="50720" y="0"/>
                </a:lnTo>
                <a:close/>
              </a:path>
              <a:path w="1557655" h="127000">
                <a:moveTo>
                  <a:pt x="85094" y="12250"/>
                </a:moveTo>
                <a:lnTo>
                  <a:pt x="50720" y="12250"/>
                </a:lnTo>
                <a:lnTo>
                  <a:pt x="64706" y="14925"/>
                </a:lnTo>
                <a:lnTo>
                  <a:pt x="75872" y="22318"/>
                </a:lnTo>
                <a:lnTo>
                  <a:pt x="83268" y="33480"/>
                </a:lnTo>
                <a:lnTo>
                  <a:pt x="85945" y="47464"/>
                </a:lnTo>
                <a:lnTo>
                  <a:pt x="83268" y="61474"/>
                </a:lnTo>
                <a:lnTo>
                  <a:pt x="75872" y="72705"/>
                </a:lnTo>
                <a:lnTo>
                  <a:pt x="64706" y="80169"/>
                </a:lnTo>
                <a:lnTo>
                  <a:pt x="50720" y="82877"/>
                </a:lnTo>
                <a:lnTo>
                  <a:pt x="84876" y="82877"/>
                </a:lnTo>
                <a:lnTo>
                  <a:pt x="87069" y="81531"/>
                </a:lnTo>
                <a:lnTo>
                  <a:pt x="97644" y="66507"/>
                </a:lnTo>
                <a:lnTo>
                  <a:pt x="101452" y="47464"/>
                </a:lnTo>
                <a:lnTo>
                  <a:pt x="97644" y="28501"/>
                </a:lnTo>
                <a:lnTo>
                  <a:pt x="87069" y="13468"/>
                </a:lnTo>
                <a:lnTo>
                  <a:pt x="85094" y="12250"/>
                </a:lnTo>
                <a:close/>
              </a:path>
              <a:path w="1557655" h="127000">
                <a:moveTo>
                  <a:pt x="163885" y="19905"/>
                </a:moveTo>
                <a:lnTo>
                  <a:pt x="148288" y="19905"/>
                </a:lnTo>
                <a:lnTo>
                  <a:pt x="148864" y="22386"/>
                </a:lnTo>
                <a:lnTo>
                  <a:pt x="150016" y="24302"/>
                </a:lnTo>
                <a:lnTo>
                  <a:pt x="153084" y="28323"/>
                </a:lnTo>
                <a:lnTo>
                  <a:pt x="204758" y="94363"/>
                </a:lnTo>
                <a:lnTo>
                  <a:pt x="217972" y="94363"/>
                </a:lnTo>
                <a:lnTo>
                  <a:pt x="217972" y="75212"/>
                </a:lnTo>
                <a:lnTo>
                  <a:pt x="204758" y="75212"/>
                </a:lnTo>
                <a:lnTo>
                  <a:pt x="204381" y="72343"/>
                </a:lnTo>
                <a:lnTo>
                  <a:pt x="202841" y="68709"/>
                </a:lnTo>
                <a:lnTo>
                  <a:pt x="201124" y="66793"/>
                </a:lnTo>
                <a:lnTo>
                  <a:pt x="163885" y="19905"/>
                </a:lnTo>
                <a:close/>
              </a:path>
              <a:path w="1557655" h="127000">
                <a:moveTo>
                  <a:pt x="149440" y="1717"/>
                </a:moveTo>
                <a:lnTo>
                  <a:pt x="134896" y="1717"/>
                </a:lnTo>
                <a:lnTo>
                  <a:pt x="134896" y="93211"/>
                </a:lnTo>
                <a:lnTo>
                  <a:pt x="148288" y="93211"/>
                </a:lnTo>
                <a:lnTo>
                  <a:pt x="148288" y="19905"/>
                </a:lnTo>
                <a:lnTo>
                  <a:pt x="163885" y="19905"/>
                </a:lnTo>
                <a:lnTo>
                  <a:pt x="149440" y="1717"/>
                </a:lnTo>
                <a:close/>
              </a:path>
              <a:path w="1557655" h="127000">
                <a:moveTo>
                  <a:pt x="217972" y="1717"/>
                </a:moveTo>
                <a:lnTo>
                  <a:pt x="204758" y="1717"/>
                </a:lnTo>
                <a:lnTo>
                  <a:pt x="204758" y="75212"/>
                </a:lnTo>
                <a:lnTo>
                  <a:pt x="217972" y="75212"/>
                </a:lnTo>
                <a:lnTo>
                  <a:pt x="217972" y="1717"/>
                </a:lnTo>
                <a:close/>
              </a:path>
              <a:path w="1557655" h="127000">
                <a:moveTo>
                  <a:pt x="296388" y="1717"/>
                </a:moveTo>
                <a:lnTo>
                  <a:pt x="262704" y="1717"/>
                </a:lnTo>
                <a:lnTo>
                  <a:pt x="262704" y="93211"/>
                </a:lnTo>
                <a:lnTo>
                  <a:pt x="296388" y="93211"/>
                </a:lnTo>
                <a:lnTo>
                  <a:pt x="308637" y="92448"/>
                </a:lnTo>
                <a:lnTo>
                  <a:pt x="318835" y="90124"/>
                </a:lnTo>
                <a:lnTo>
                  <a:pt x="327240" y="86183"/>
                </a:lnTo>
                <a:lnTo>
                  <a:pt x="333400" y="81149"/>
                </a:lnTo>
                <a:lnTo>
                  <a:pt x="277248" y="81149"/>
                </a:lnTo>
                <a:lnTo>
                  <a:pt x="277248" y="13779"/>
                </a:lnTo>
                <a:lnTo>
                  <a:pt x="333574" y="13779"/>
                </a:lnTo>
                <a:lnTo>
                  <a:pt x="327291" y="8745"/>
                </a:lnTo>
                <a:lnTo>
                  <a:pt x="318784" y="4804"/>
                </a:lnTo>
                <a:lnTo>
                  <a:pt x="308556" y="2480"/>
                </a:lnTo>
                <a:lnTo>
                  <a:pt x="296388" y="1717"/>
                </a:lnTo>
                <a:close/>
              </a:path>
              <a:path w="1557655" h="127000">
                <a:moveTo>
                  <a:pt x="333574" y="13779"/>
                </a:moveTo>
                <a:lnTo>
                  <a:pt x="308063" y="13779"/>
                </a:lnTo>
                <a:lnTo>
                  <a:pt x="314000" y="15308"/>
                </a:lnTo>
                <a:lnTo>
                  <a:pt x="319749" y="20093"/>
                </a:lnTo>
                <a:lnTo>
                  <a:pt x="324892" y="25523"/>
                </a:lnTo>
                <a:lnTo>
                  <a:pt x="328745" y="32102"/>
                </a:lnTo>
                <a:lnTo>
                  <a:pt x="331162" y="39472"/>
                </a:lnTo>
                <a:lnTo>
                  <a:pt x="332000" y="47276"/>
                </a:lnTo>
                <a:lnTo>
                  <a:pt x="331137" y="55048"/>
                </a:lnTo>
                <a:lnTo>
                  <a:pt x="302816" y="80803"/>
                </a:lnTo>
                <a:lnTo>
                  <a:pt x="294095" y="81149"/>
                </a:lnTo>
                <a:lnTo>
                  <a:pt x="333400" y="81149"/>
                </a:lnTo>
                <a:lnTo>
                  <a:pt x="347308" y="47464"/>
                </a:lnTo>
                <a:lnTo>
                  <a:pt x="346325" y="38521"/>
                </a:lnTo>
                <a:lnTo>
                  <a:pt x="343600" y="29472"/>
                </a:lnTo>
                <a:lnTo>
                  <a:pt x="339476" y="21142"/>
                </a:lnTo>
                <a:lnTo>
                  <a:pt x="334293" y="14355"/>
                </a:lnTo>
                <a:lnTo>
                  <a:pt x="333574" y="13779"/>
                </a:lnTo>
                <a:close/>
              </a:path>
              <a:path w="1557655" h="127000">
                <a:moveTo>
                  <a:pt x="435882" y="1717"/>
                </a:moveTo>
                <a:lnTo>
                  <a:pt x="379224" y="1717"/>
                </a:lnTo>
                <a:lnTo>
                  <a:pt x="379224" y="93211"/>
                </a:lnTo>
                <a:lnTo>
                  <a:pt x="437033" y="93211"/>
                </a:lnTo>
                <a:lnTo>
                  <a:pt x="437033" y="81149"/>
                </a:lnTo>
                <a:lnTo>
                  <a:pt x="393768" y="81149"/>
                </a:lnTo>
                <a:lnTo>
                  <a:pt x="393768" y="52249"/>
                </a:lnTo>
                <a:lnTo>
                  <a:pt x="428604" y="52249"/>
                </a:lnTo>
                <a:lnTo>
                  <a:pt x="428604" y="40187"/>
                </a:lnTo>
                <a:lnTo>
                  <a:pt x="393768" y="40187"/>
                </a:lnTo>
                <a:lnTo>
                  <a:pt x="393768" y="13779"/>
                </a:lnTo>
                <a:lnTo>
                  <a:pt x="435882" y="13779"/>
                </a:lnTo>
                <a:lnTo>
                  <a:pt x="435882" y="1717"/>
                </a:lnTo>
                <a:close/>
              </a:path>
              <a:path w="1557655" h="127000">
                <a:moveTo>
                  <a:pt x="501492" y="1717"/>
                </a:moveTo>
                <a:lnTo>
                  <a:pt x="470687" y="1717"/>
                </a:lnTo>
                <a:lnTo>
                  <a:pt x="470687" y="93211"/>
                </a:lnTo>
                <a:lnTo>
                  <a:pt x="485220" y="93211"/>
                </a:lnTo>
                <a:lnTo>
                  <a:pt x="485220" y="55883"/>
                </a:lnTo>
                <a:lnTo>
                  <a:pt x="514887" y="55883"/>
                </a:lnTo>
                <a:lnTo>
                  <a:pt x="514130" y="54731"/>
                </a:lnTo>
                <a:lnTo>
                  <a:pt x="522892" y="51619"/>
                </a:lnTo>
                <a:lnTo>
                  <a:pt x="529663" y="45763"/>
                </a:lnTo>
                <a:lnTo>
                  <a:pt x="530701" y="43831"/>
                </a:lnTo>
                <a:lnTo>
                  <a:pt x="485220" y="43831"/>
                </a:lnTo>
                <a:lnTo>
                  <a:pt x="485220" y="13779"/>
                </a:lnTo>
                <a:lnTo>
                  <a:pt x="531102" y="13779"/>
                </a:lnTo>
                <a:lnTo>
                  <a:pt x="526791" y="8414"/>
                </a:lnTo>
                <a:lnTo>
                  <a:pt x="516107" y="3415"/>
                </a:lnTo>
                <a:lnTo>
                  <a:pt x="501492" y="1717"/>
                </a:lnTo>
                <a:close/>
              </a:path>
              <a:path w="1557655" h="127000">
                <a:moveTo>
                  <a:pt x="514887" y="55883"/>
                </a:moveTo>
                <a:lnTo>
                  <a:pt x="498435" y="55883"/>
                </a:lnTo>
                <a:lnTo>
                  <a:pt x="522549" y="93211"/>
                </a:lnTo>
                <a:lnTo>
                  <a:pt x="539397" y="93211"/>
                </a:lnTo>
                <a:lnTo>
                  <a:pt x="514887" y="55883"/>
                </a:lnTo>
                <a:close/>
              </a:path>
              <a:path w="1557655" h="127000">
                <a:moveTo>
                  <a:pt x="531102" y="13779"/>
                </a:moveTo>
                <a:lnTo>
                  <a:pt x="510110" y="13779"/>
                </a:lnTo>
                <a:lnTo>
                  <a:pt x="511261" y="13968"/>
                </a:lnTo>
                <a:lnTo>
                  <a:pt x="514319" y="16261"/>
                </a:lnTo>
                <a:lnTo>
                  <a:pt x="517952" y="18941"/>
                </a:lnTo>
                <a:lnTo>
                  <a:pt x="519879" y="22962"/>
                </a:lnTo>
                <a:lnTo>
                  <a:pt x="519879" y="33297"/>
                </a:lnTo>
                <a:lnTo>
                  <a:pt x="518340" y="36930"/>
                </a:lnTo>
                <a:lnTo>
                  <a:pt x="514895" y="39998"/>
                </a:lnTo>
                <a:lnTo>
                  <a:pt x="510874" y="43443"/>
                </a:lnTo>
                <a:lnTo>
                  <a:pt x="508958" y="43831"/>
                </a:lnTo>
                <a:lnTo>
                  <a:pt x="530701" y="43831"/>
                </a:lnTo>
                <a:lnTo>
                  <a:pt x="534028" y="37644"/>
                </a:lnTo>
                <a:lnTo>
                  <a:pt x="535575" y="27747"/>
                </a:lnTo>
                <a:lnTo>
                  <a:pt x="533346" y="16572"/>
                </a:lnTo>
                <a:lnTo>
                  <a:pt x="531102" y="13779"/>
                </a:lnTo>
                <a:close/>
              </a:path>
              <a:path w="1557655" h="127000">
                <a:moveTo>
                  <a:pt x="566914" y="1717"/>
                </a:moveTo>
                <a:lnTo>
                  <a:pt x="551218" y="1717"/>
                </a:lnTo>
                <a:lnTo>
                  <a:pt x="591615" y="94929"/>
                </a:lnTo>
                <a:lnTo>
                  <a:pt x="598494" y="94929"/>
                </a:lnTo>
                <a:lnTo>
                  <a:pt x="608053" y="72730"/>
                </a:lnTo>
                <a:lnTo>
                  <a:pt x="595824" y="72730"/>
                </a:lnTo>
                <a:lnTo>
                  <a:pt x="566914" y="1717"/>
                </a:lnTo>
                <a:close/>
              </a:path>
              <a:path w="1557655" h="127000">
                <a:moveTo>
                  <a:pt x="630456" y="53589"/>
                </a:moveTo>
                <a:lnTo>
                  <a:pt x="616295" y="53589"/>
                </a:lnTo>
                <a:lnTo>
                  <a:pt x="635059" y="94929"/>
                </a:lnTo>
                <a:lnTo>
                  <a:pt x="642713" y="94929"/>
                </a:lnTo>
                <a:lnTo>
                  <a:pt x="651875" y="72730"/>
                </a:lnTo>
                <a:lnTo>
                  <a:pt x="639080" y="72730"/>
                </a:lnTo>
                <a:lnTo>
                  <a:pt x="630456" y="53589"/>
                </a:lnTo>
                <a:close/>
              </a:path>
              <a:path w="1557655" h="127000">
                <a:moveTo>
                  <a:pt x="607876" y="1717"/>
                </a:moveTo>
                <a:lnTo>
                  <a:pt x="594484" y="1717"/>
                </a:lnTo>
                <a:lnTo>
                  <a:pt x="610180" y="39035"/>
                </a:lnTo>
                <a:lnTo>
                  <a:pt x="595824" y="72730"/>
                </a:lnTo>
                <a:lnTo>
                  <a:pt x="608053" y="72730"/>
                </a:lnTo>
                <a:lnTo>
                  <a:pt x="616295" y="53589"/>
                </a:lnTo>
                <a:lnTo>
                  <a:pt x="630456" y="53589"/>
                </a:lnTo>
                <a:lnTo>
                  <a:pt x="623384" y="37894"/>
                </a:lnTo>
                <a:lnTo>
                  <a:pt x="629698" y="23339"/>
                </a:lnTo>
                <a:lnTo>
                  <a:pt x="617447" y="23339"/>
                </a:lnTo>
                <a:lnTo>
                  <a:pt x="607876" y="1717"/>
                </a:lnTo>
                <a:close/>
              </a:path>
              <a:path w="1557655" h="127000">
                <a:moveTo>
                  <a:pt x="681183" y="1717"/>
                </a:moveTo>
                <a:lnTo>
                  <a:pt x="666827" y="1717"/>
                </a:lnTo>
                <a:lnTo>
                  <a:pt x="639080" y="72730"/>
                </a:lnTo>
                <a:lnTo>
                  <a:pt x="651875" y="72730"/>
                </a:lnTo>
                <a:lnTo>
                  <a:pt x="681183" y="1717"/>
                </a:lnTo>
                <a:close/>
              </a:path>
              <a:path w="1557655" h="127000">
                <a:moveTo>
                  <a:pt x="639080" y="1717"/>
                </a:moveTo>
                <a:lnTo>
                  <a:pt x="625876" y="1717"/>
                </a:lnTo>
                <a:lnTo>
                  <a:pt x="617447" y="23339"/>
                </a:lnTo>
                <a:lnTo>
                  <a:pt x="629698" y="23339"/>
                </a:lnTo>
                <a:lnTo>
                  <a:pt x="639080" y="1717"/>
                </a:lnTo>
                <a:close/>
              </a:path>
              <a:path w="1557655" h="127000">
                <a:moveTo>
                  <a:pt x="722857" y="1717"/>
                </a:moveTo>
                <a:lnTo>
                  <a:pt x="708313" y="1717"/>
                </a:lnTo>
                <a:lnTo>
                  <a:pt x="708313" y="93211"/>
                </a:lnTo>
                <a:lnTo>
                  <a:pt x="722857" y="93211"/>
                </a:lnTo>
                <a:lnTo>
                  <a:pt x="722857" y="1717"/>
                </a:lnTo>
                <a:close/>
              </a:path>
              <a:path w="1557655" h="127000">
                <a:moveTo>
                  <a:pt x="778531" y="1717"/>
                </a:moveTo>
                <a:lnTo>
                  <a:pt x="763987" y="1717"/>
                </a:lnTo>
                <a:lnTo>
                  <a:pt x="763987" y="81149"/>
                </a:lnTo>
                <a:lnTo>
                  <a:pt x="763688" y="89102"/>
                </a:lnTo>
                <a:lnTo>
                  <a:pt x="747903" y="119242"/>
                </a:lnTo>
                <a:lnTo>
                  <a:pt x="758050" y="126896"/>
                </a:lnTo>
                <a:lnTo>
                  <a:pt x="778531" y="95703"/>
                </a:lnTo>
                <a:lnTo>
                  <a:pt x="778531" y="1717"/>
                </a:lnTo>
                <a:close/>
              </a:path>
              <a:path w="1557655" h="127000">
                <a:moveTo>
                  <a:pt x="818509" y="72730"/>
                </a:moveTo>
                <a:lnTo>
                  <a:pt x="812006" y="85170"/>
                </a:lnTo>
                <a:lnTo>
                  <a:pt x="818509" y="89191"/>
                </a:lnTo>
                <a:lnTo>
                  <a:pt x="821189" y="90531"/>
                </a:lnTo>
                <a:lnTo>
                  <a:pt x="825021" y="92060"/>
                </a:lnTo>
                <a:lnTo>
                  <a:pt x="830372" y="93976"/>
                </a:lnTo>
                <a:lnTo>
                  <a:pt x="836885" y="94929"/>
                </a:lnTo>
                <a:lnTo>
                  <a:pt x="843775" y="94929"/>
                </a:lnTo>
                <a:lnTo>
                  <a:pt x="857704" y="93149"/>
                </a:lnTo>
                <a:lnTo>
                  <a:pt x="868184" y="88015"/>
                </a:lnTo>
                <a:lnTo>
                  <a:pt x="872177" y="83065"/>
                </a:lnTo>
                <a:lnTo>
                  <a:pt x="840330" y="83065"/>
                </a:lnTo>
                <a:lnTo>
                  <a:pt x="834979" y="81913"/>
                </a:lnTo>
                <a:lnTo>
                  <a:pt x="826739" y="78468"/>
                </a:lnTo>
                <a:lnTo>
                  <a:pt x="824257" y="76940"/>
                </a:lnTo>
                <a:lnTo>
                  <a:pt x="818509" y="72730"/>
                </a:lnTo>
                <a:close/>
              </a:path>
              <a:path w="1557655" h="127000">
                <a:moveTo>
                  <a:pt x="854497" y="188"/>
                </a:moveTo>
                <a:lnTo>
                  <a:pt x="848560" y="188"/>
                </a:lnTo>
                <a:lnTo>
                  <a:pt x="834795" y="1949"/>
                </a:lnTo>
                <a:lnTo>
                  <a:pt x="824296" y="6957"/>
                </a:lnTo>
                <a:lnTo>
                  <a:pt x="817603" y="14801"/>
                </a:lnTo>
                <a:lnTo>
                  <a:pt x="815252" y="25067"/>
                </a:lnTo>
                <a:lnTo>
                  <a:pt x="816459" y="32009"/>
                </a:lnTo>
                <a:lnTo>
                  <a:pt x="820160" y="38271"/>
                </a:lnTo>
                <a:lnTo>
                  <a:pt x="826481" y="43959"/>
                </a:lnTo>
                <a:lnTo>
                  <a:pt x="835545" y="49181"/>
                </a:lnTo>
                <a:lnTo>
                  <a:pt x="859471" y="60668"/>
                </a:lnTo>
                <a:lnTo>
                  <a:pt x="862539" y="64689"/>
                </a:lnTo>
                <a:lnTo>
                  <a:pt x="862539" y="78468"/>
                </a:lnTo>
                <a:lnTo>
                  <a:pt x="856214" y="83065"/>
                </a:lnTo>
                <a:lnTo>
                  <a:pt x="872177" y="83065"/>
                </a:lnTo>
                <a:lnTo>
                  <a:pt x="874787" y="79830"/>
                </a:lnTo>
                <a:lnTo>
                  <a:pt x="877083" y="68898"/>
                </a:lnTo>
                <a:lnTo>
                  <a:pt x="875946" y="61253"/>
                </a:lnTo>
                <a:lnTo>
                  <a:pt x="872155" y="54807"/>
                </a:lnTo>
                <a:lnTo>
                  <a:pt x="865134" y="48899"/>
                </a:lnTo>
                <a:lnTo>
                  <a:pt x="854309" y="42867"/>
                </a:lnTo>
                <a:lnTo>
                  <a:pt x="843496" y="37559"/>
                </a:lnTo>
                <a:lnTo>
                  <a:pt x="836864" y="33970"/>
                </a:lnTo>
                <a:lnTo>
                  <a:pt x="833067" y="31241"/>
                </a:lnTo>
                <a:lnTo>
                  <a:pt x="830760" y="28512"/>
                </a:lnTo>
                <a:lnTo>
                  <a:pt x="829995" y="27360"/>
                </a:lnTo>
                <a:lnTo>
                  <a:pt x="829608" y="25643"/>
                </a:lnTo>
                <a:lnTo>
                  <a:pt x="829608" y="16648"/>
                </a:lnTo>
                <a:lnTo>
                  <a:pt x="836697" y="12439"/>
                </a:lnTo>
                <a:lnTo>
                  <a:pt x="875880" y="12439"/>
                </a:lnTo>
                <a:lnTo>
                  <a:pt x="877847" y="7842"/>
                </a:lnTo>
                <a:lnTo>
                  <a:pt x="872109" y="4774"/>
                </a:lnTo>
                <a:lnTo>
                  <a:pt x="869805" y="3633"/>
                </a:lnTo>
                <a:lnTo>
                  <a:pt x="865596" y="2481"/>
                </a:lnTo>
                <a:lnTo>
                  <a:pt x="860424" y="952"/>
                </a:lnTo>
                <a:lnTo>
                  <a:pt x="854497" y="188"/>
                </a:lnTo>
                <a:close/>
              </a:path>
              <a:path w="1557655" h="127000">
                <a:moveTo>
                  <a:pt x="875880" y="12439"/>
                </a:moveTo>
                <a:lnTo>
                  <a:pt x="852392" y="12439"/>
                </a:lnTo>
                <a:lnTo>
                  <a:pt x="856413" y="13015"/>
                </a:lnTo>
                <a:lnTo>
                  <a:pt x="861198" y="14355"/>
                </a:lnTo>
                <a:lnTo>
                  <a:pt x="865795" y="15884"/>
                </a:lnTo>
                <a:lnTo>
                  <a:pt x="867900" y="16648"/>
                </a:lnTo>
                <a:lnTo>
                  <a:pt x="872685" y="19905"/>
                </a:lnTo>
                <a:lnTo>
                  <a:pt x="875880" y="12439"/>
                </a:lnTo>
                <a:close/>
              </a:path>
              <a:path w="1557655" h="127000">
                <a:moveTo>
                  <a:pt x="930641" y="1717"/>
                </a:moveTo>
                <a:lnTo>
                  <a:pt x="912076" y="1717"/>
                </a:lnTo>
                <a:lnTo>
                  <a:pt x="912076" y="93211"/>
                </a:lnTo>
                <a:lnTo>
                  <a:pt x="926621" y="93211"/>
                </a:lnTo>
                <a:lnTo>
                  <a:pt x="926621" y="22774"/>
                </a:lnTo>
                <a:lnTo>
                  <a:pt x="939886" y="22774"/>
                </a:lnTo>
                <a:lnTo>
                  <a:pt x="930641" y="1717"/>
                </a:lnTo>
                <a:close/>
              </a:path>
              <a:path w="1557655" h="127000">
                <a:moveTo>
                  <a:pt x="939886" y="22774"/>
                </a:moveTo>
                <a:lnTo>
                  <a:pt x="926621" y="22774"/>
                </a:lnTo>
                <a:lnTo>
                  <a:pt x="927385" y="27946"/>
                </a:lnTo>
                <a:lnTo>
                  <a:pt x="927961" y="29664"/>
                </a:lnTo>
                <a:lnTo>
                  <a:pt x="930254" y="34826"/>
                </a:lnTo>
                <a:lnTo>
                  <a:pt x="955520" y="93211"/>
                </a:lnTo>
                <a:lnTo>
                  <a:pt x="967007" y="93211"/>
                </a:lnTo>
                <a:lnTo>
                  <a:pt x="974537" y="76563"/>
                </a:lnTo>
                <a:lnTo>
                  <a:pt x="962033" y="76563"/>
                </a:lnTo>
                <a:lnTo>
                  <a:pt x="961485" y="72919"/>
                </a:lnTo>
                <a:lnTo>
                  <a:pt x="961457" y="72154"/>
                </a:lnTo>
                <a:lnTo>
                  <a:pt x="960305" y="69285"/>
                </a:lnTo>
                <a:lnTo>
                  <a:pt x="939886" y="22774"/>
                </a:lnTo>
                <a:close/>
              </a:path>
              <a:path w="1557655" h="127000">
                <a:moveTo>
                  <a:pt x="1013131" y="20282"/>
                </a:moveTo>
                <a:lnTo>
                  <a:pt x="998775" y="20282"/>
                </a:lnTo>
                <a:lnTo>
                  <a:pt x="998775" y="93211"/>
                </a:lnTo>
                <a:lnTo>
                  <a:pt x="1013131" y="93211"/>
                </a:lnTo>
                <a:lnTo>
                  <a:pt x="1013131" y="20282"/>
                </a:lnTo>
                <a:close/>
              </a:path>
              <a:path w="1557655" h="127000">
                <a:moveTo>
                  <a:pt x="1013131" y="1717"/>
                </a:moveTo>
                <a:lnTo>
                  <a:pt x="994765" y="1717"/>
                </a:lnTo>
                <a:lnTo>
                  <a:pt x="963939" y="69285"/>
                </a:lnTo>
                <a:lnTo>
                  <a:pt x="962797" y="72919"/>
                </a:lnTo>
                <a:lnTo>
                  <a:pt x="962598" y="73683"/>
                </a:lnTo>
                <a:lnTo>
                  <a:pt x="962033" y="76563"/>
                </a:lnTo>
                <a:lnTo>
                  <a:pt x="974537" y="76563"/>
                </a:lnTo>
                <a:lnTo>
                  <a:pt x="995142" y="31004"/>
                </a:lnTo>
                <a:lnTo>
                  <a:pt x="997634" y="25067"/>
                </a:lnTo>
                <a:lnTo>
                  <a:pt x="998775" y="20282"/>
                </a:lnTo>
                <a:lnTo>
                  <a:pt x="1013131" y="20282"/>
                </a:lnTo>
                <a:lnTo>
                  <a:pt x="1013131" y="1717"/>
                </a:lnTo>
                <a:close/>
              </a:path>
              <a:path w="1557655" h="127000">
                <a:moveTo>
                  <a:pt x="1097683" y="0"/>
                </a:moveTo>
                <a:lnTo>
                  <a:pt x="1077317" y="3567"/>
                </a:lnTo>
                <a:lnTo>
                  <a:pt x="1061260" y="13468"/>
                </a:lnTo>
                <a:lnTo>
                  <a:pt x="1050732" y="28501"/>
                </a:lnTo>
                <a:lnTo>
                  <a:pt x="1046952" y="47464"/>
                </a:lnTo>
                <a:lnTo>
                  <a:pt x="1050732" y="66507"/>
                </a:lnTo>
                <a:lnTo>
                  <a:pt x="1061260" y="81531"/>
                </a:lnTo>
                <a:lnTo>
                  <a:pt x="1077317" y="91388"/>
                </a:lnTo>
                <a:lnTo>
                  <a:pt x="1097683" y="94929"/>
                </a:lnTo>
                <a:lnTo>
                  <a:pt x="1117960" y="91388"/>
                </a:lnTo>
                <a:lnTo>
                  <a:pt x="1131830" y="82877"/>
                </a:lnTo>
                <a:lnTo>
                  <a:pt x="1097683" y="82877"/>
                </a:lnTo>
                <a:lnTo>
                  <a:pt x="1083667" y="80169"/>
                </a:lnTo>
                <a:lnTo>
                  <a:pt x="1072433" y="72705"/>
                </a:lnTo>
                <a:lnTo>
                  <a:pt x="1064968" y="61474"/>
                </a:lnTo>
                <a:lnTo>
                  <a:pt x="1062260" y="47464"/>
                </a:lnTo>
                <a:lnTo>
                  <a:pt x="1064968" y="33480"/>
                </a:lnTo>
                <a:lnTo>
                  <a:pt x="1072433" y="22318"/>
                </a:lnTo>
                <a:lnTo>
                  <a:pt x="1083667" y="14925"/>
                </a:lnTo>
                <a:lnTo>
                  <a:pt x="1097683" y="12250"/>
                </a:lnTo>
                <a:lnTo>
                  <a:pt x="1132048" y="12250"/>
                </a:lnTo>
                <a:lnTo>
                  <a:pt x="1117960" y="3567"/>
                </a:lnTo>
                <a:lnTo>
                  <a:pt x="1097683" y="0"/>
                </a:lnTo>
                <a:close/>
              </a:path>
              <a:path w="1557655" h="127000">
                <a:moveTo>
                  <a:pt x="1132048" y="12250"/>
                </a:moveTo>
                <a:lnTo>
                  <a:pt x="1097683" y="12250"/>
                </a:lnTo>
                <a:lnTo>
                  <a:pt x="1111662" y="14925"/>
                </a:lnTo>
                <a:lnTo>
                  <a:pt x="1122825" y="22318"/>
                </a:lnTo>
                <a:lnTo>
                  <a:pt x="1130220" y="33480"/>
                </a:lnTo>
                <a:lnTo>
                  <a:pt x="1132897" y="47464"/>
                </a:lnTo>
                <a:lnTo>
                  <a:pt x="1130220" y="61474"/>
                </a:lnTo>
                <a:lnTo>
                  <a:pt x="1122825" y="72705"/>
                </a:lnTo>
                <a:lnTo>
                  <a:pt x="1111662" y="80169"/>
                </a:lnTo>
                <a:lnTo>
                  <a:pt x="1097683" y="82877"/>
                </a:lnTo>
                <a:lnTo>
                  <a:pt x="1131830" y="82877"/>
                </a:lnTo>
                <a:lnTo>
                  <a:pt x="1134023" y="81531"/>
                </a:lnTo>
                <a:lnTo>
                  <a:pt x="1144596" y="66507"/>
                </a:lnTo>
                <a:lnTo>
                  <a:pt x="1148404" y="47464"/>
                </a:lnTo>
                <a:lnTo>
                  <a:pt x="1144596" y="28501"/>
                </a:lnTo>
                <a:lnTo>
                  <a:pt x="1134023" y="13468"/>
                </a:lnTo>
                <a:lnTo>
                  <a:pt x="1132048" y="12250"/>
                </a:lnTo>
                <a:close/>
              </a:path>
              <a:path w="1557655" h="127000">
                <a:moveTo>
                  <a:pt x="1215533" y="1717"/>
                </a:moveTo>
                <a:lnTo>
                  <a:pt x="1181848" y="1717"/>
                </a:lnTo>
                <a:lnTo>
                  <a:pt x="1181848" y="93211"/>
                </a:lnTo>
                <a:lnTo>
                  <a:pt x="1215533" y="93211"/>
                </a:lnTo>
                <a:lnTo>
                  <a:pt x="1227777" y="92448"/>
                </a:lnTo>
                <a:lnTo>
                  <a:pt x="1237975" y="90124"/>
                </a:lnTo>
                <a:lnTo>
                  <a:pt x="1246378" y="86183"/>
                </a:lnTo>
                <a:lnTo>
                  <a:pt x="1252535" y="81149"/>
                </a:lnTo>
                <a:lnTo>
                  <a:pt x="1196392" y="81149"/>
                </a:lnTo>
                <a:lnTo>
                  <a:pt x="1196392" y="13779"/>
                </a:lnTo>
                <a:lnTo>
                  <a:pt x="1252709" y="13779"/>
                </a:lnTo>
                <a:lnTo>
                  <a:pt x="1246431" y="8745"/>
                </a:lnTo>
                <a:lnTo>
                  <a:pt x="1237928" y="4804"/>
                </a:lnTo>
                <a:lnTo>
                  <a:pt x="1227700" y="2480"/>
                </a:lnTo>
                <a:lnTo>
                  <a:pt x="1215533" y="1717"/>
                </a:lnTo>
                <a:close/>
              </a:path>
              <a:path w="1557655" h="127000">
                <a:moveTo>
                  <a:pt x="1252709" y="13779"/>
                </a:moveTo>
                <a:lnTo>
                  <a:pt x="1227208" y="13779"/>
                </a:lnTo>
                <a:lnTo>
                  <a:pt x="1233145" y="15308"/>
                </a:lnTo>
                <a:lnTo>
                  <a:pt x="1238883" y="20093"/>
                </a:lnTo>
                <a:lnTo>
                  <a:pt x="1244031" y="25523"/>
                </a:lnTo>
                <a:lnTo>
                  <a:pt x="1247883" y="32102"/>
                </a:lnTo>
                <a:lnTo>
                  <a:pt x="1250298" y="39472"/>
                </a:lnTo>
                <a:lnTo>
                  <a:pt x="1251134" y="47276"/>
                </a:lnTo>
                <a:lnTo>
                  <a:pt x="1250273" y="55048"/>
                </a:lnTo>
                <a:lnTo>
                  <a:pt x="1221959" y="80803"/>
                </a:lnTo>
                <a:lnTo>
                  <a:pt x="1213240" y="81149"/>
                </a:lnTo>
                <a:lnTo>
                  <a:pt x="1252535" y="81149"/>
                </a:lnTo>
                <a:lnTo>
                  <a:pt x="1266453" y="47464"/>
                </a:lnTo>
                <a:lnTo>
                  <a:pt x="1265469" y="38521"/>
                </a:lnTo>
                <a:lnTo>
                  <a:pt x="1262744" y="29472"/>
                </a:lnTo>
                <a:lnTo>
                  <a:pt x="1258617" y="21142"/>
                </a:lnTo>
                <a:lnTo>
                  <a:pt x="1253427" y="14355"/>
                </a:lnTo>
                <a:lnTo>
                  <a:pt x="1252709" y="13779"/>
                </a:lnTo>
                <a:close/>
              </a:path>
              <a:path w="1557655" h="127000">
                <a:moveTo>
                  <a:pt x="1309656" y="1717"/>
                </a:moveTo>
                <a:lnTo>
                  <a:pt x="1295300" y="1717"/>
                </a:lnTo>
                <a:lnTo>
                  <a:pt x="1295300" y="55883"/>
                </a:lnTo>
                <a:lnTo>
                  <a:pt x="1314359" y="91770"/>
                </a:lnTo>
                <a:lnTo>
                  <a:pt x="1334734" y="95892"/>
                </a:lnTo>
                <a:lnTo>
                  <a:pt x="1341547" y="95381"/>
                </a:lnTo>
                <a:lnTo>
                  <a:pt x="1367166" y="83641"/>
                </a:lnTo>
                <a:lnTo>
                  <a:pt x="1334734" y="83641"/>
                </a:lnTo>
                <a:lnTo>
                  <a:pt x="1323871" y="82034"/>
                </a:lnTo>
                <a:lnTo>
                  <a:pt x="1316022" y="77251"/>
                </a:lnTo>
                <a:lnTo>
                  <a:pt x="1311260" y="69346"/>
                </a:lnTo>
                <a:lnTo>
                  <a:pt x="1309656" y="58375"/>
                </a:lnTo>
                <a:lnTo>
                  <a:pt x="1309656" y="1717"/>
                </a:lnTo>
                <a:close/>
              </a:path>
              <a:path w="1557655" h="127000">
                <a:moveTo>
                  <a:pt x="1374167" y="1717"/>
                </a:moveTo>
                <a:lnTo>
                  <a:pt x="1359811" y="1717"/>
                </a:lnTo>
                <a:lnTo>
                  <a:pt x="1359811" y="58375"/>
                </a:lnTo>
                <a:lnTo>
                  <a:pt x="1358208" y="69346"/>
                </a:lnTo>
                <a:lnTo>
                  <a:pt x="1353445" y="77251"/>
                </a:lnTo>
                <a:lnTo>
                  <a:pt x="1345596" y="82034"/>
                </a:lnTo>
                <a:lnTo>
                  <a:pt x="1334734" y="83641"/>
                </a:lnTo>
                <a:lnTo>
                  <a:pt x="1367166" y="83641"/>
                </a:lnTo>
                <a:lnTo>
                  <a:pt x="1371125" y="77106"/>
                </a:lnTo>
                <a:lnTo>
                  <a:pt x="1373445" y="67922"/>
                </a:lnTo>
                <a:lnTo>
                  <a:pt x="1374167" y="55883"/>
                </a:lnTo>
                <a:lnTo>
                  <a:pt x="1374167" y="1717"/>
                </a:lnTo>
                <a:close/>
              </a:path>
              <a:path w="1557655" h="127000">
                <a:moveTo>
                  <a:pt x="1430385" y="1717"/>
                </a:moveTo>
                <a:lnTo>
                  <a:pt x="1415841" y="1717"/>
                </a:lnTo>
                <a:lnTo>
                  <a:pt x="1415841" y="93211"/>
                </a:lnTo>
                <a:lnTo>
                  <a:pt x="1473651" y="93211"/>
                </a:lnTo>
                <a:lnTo>
                  <a:pt x="1473651" y="81149"/>
                </a:lnTo>
                <a:lnTo>
                  <a:pt x="1430385" y="81149"/>
                </a:lnTo>
                <a:lnTo>
                  <a:pt x="1430385" y="1717"/>
                </a:lnTo>
                <a:close/>
              </a:path>
              <a:path w="1557655" h="127000">
                <a:moveTo>
                  <a:pt x="1555921" y="1717"/>
                </a:moveTo>
                <a:lnTo>
                  <a:pt x="1499263" y="1717"/>
                </a:lnTo>
                <a:lnTo>
                  <a:pt x="1499263" y="93211"/>
                </a:lnTo>
                <a:lnTo>
                  <a:pt x="1557062" y="93211"/>
                </a:lnTo>
                <a:lnTo>
                  <a:pt x="1557062" y="81149"/>
                </a:lnTo>
                <a:lnTo>
                  <a:pt x="1513807" y="81149"/>
                </a:lnTo>
                <a:lnTo>
                  <a:pt x="1513807" y="52249"/>
                </a:lnTo>
                <a:lnTo>
                  <a:pt x="1548643" y="52249"/>
                </a:lnTo>
                <a:lnTo>
                  <a:pt x="1548643" y="40187"/>
                </a:lnTo>
                <a:lnTo>
                  <a:pt x="1513807" y="40187"/>
                </a:lnTo>
                <a:lnTo>
                  <a:pt x="1513807" y="13779"/>
                </a:lnTo>
                <a:lnTo>
                  <a:pt x="1555921" y="13779"/>
                </a:lnTo>
                <a:lnTo>
                  <a:pt x="1555921" y="1717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157002" y="10869878"/>
            <a:ext cx="13769340" cy="10795"/>
          </a:xfrm>
          <a:custGeom>
            <a:avLst/>
            <a:gdLst/>
            <a:ahLst/>
            <a:cxnLst/>
            <a:rect l="l" t="t" r="r" b="b"/>
            <a:pathLst>
              <a:path w="13769340" h="10795">
                <a:moveTo>
                  <a:pt x="13769214" y="0"/>
                </a:moveTo>
                <a:lnTo>
                  <a:pt x="0" y="0"/>
                </a:lnTo>
                <a:lnTo>
                  <a:pt x="0" y="10470"/>
                </a:lnTo>
                <a:lnTo>
                  <a:pt x="13769214" y="10470"/>
                </a:lnTo>
                <a:lnTo>
                  <a:pt x="13769214" y="0"/>
                </a:lnTo>
                <a:close/>
              </a:path>
            </a:pathLst>
          </a:custGeom>
          <a:solidFill>
            <a:srgbClr val="00B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2374"/>
            <a:ext cx="18093690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18" Type="http://schemas.openxmlformats.org/officeDocument/2006/relationships/image" Target="../media/image69.png"/><Relationship Id="rId3" Type="http://schemas.openxmlformats.org/officeDocument/2006/relationships/image" Target="../media/image45.png"/><Relationship Id="rId21" Type="http://schemas.openxmlformats.org/officeDocument/2006/relationships/image" Target="../media/image72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" Type="http://schemas.openxmlformats.org/officeDocument/2006/relationships/image" Target="../media/image44.png"/><Relationship Id="rId16" Type="http://schemas.openxmlformats.org/officeDocument/2006/relationships/image" Target="../media/image67.png"/><Relationship Id="rId20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10" Type="http://schemas.openxmlformats.org/officeDocument/2006/relationships/image" Target="../media/image61.png"/><Relationship Id="rId19" Type="http://schemas.openxmlformats.org/officeDocument/2006/relationships/image" Target="../media/image70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Relationship Id="rId22" Type="http://schemas.openxmlformats.org/officeDocument/2006/relationships/image" Target="../media/image7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45.png"/><Relationship Id="rId7" Type="http://schemas.openxmlformats.org/officeDocument/2006/relationships/image" Target="../media/image7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45.png"/><Relationship Id="rId7" Type="http://schemas.openxmlformats.org/officeDocument/2006/relationships/image" Target="../media/image8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png"/><Relationship Id="rId18" Type="http://schemas.openxmlformats.org/officeDocument/2006/relationships/image" Target="../media/image100.png"/><Relationship Id="rId26" Type="http://schemas.openxmlformats.org/officeDocument/2006/relationships/image" Target="../media/image108.png"/><Relationship Id="rId3" Type="http://schemas.openxmlformats.org/officeDocument/2006/relationships/image" Target="../media/image45.png"/><Relationship Id="rId21" Type="http://schemas.openxmlformats.org/officeDocument/2006/relationships/image" Target="../media/image103.png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17" Type="http://schemas.openxmlformats.org/officeDocument/2006/relationships/image" Target="../media/image99.png"/><Relationship Id="rId25" Type="http://schemas.openxmlformats.org/officeDocument/2006/relationships/image" Target="../media/image107.png"/><Relationship Id="rId2" Type="http://schemas.openxmlformats.org/officeDocument/2006/relationships/image" Target="../media/image44.png"/><Relationship Id="rId16" Type="http://schemas.openxmlformats.org/officeDocument/2006/relationships/image" Target="../media/image98.png"/><Relationship Id="rId20" Type="http://schemas.openxmlformats.org/officeDocument/2006/relationships/image" Target="../media/image102.png"/><Relationship Id="rId29" Type="http://schemas.openxmlformats.org/officeDocument/2006/relationships/image" Target="../media/image1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24" Type="http://schemas.openxmlformats.org/officeDocument/2006/relationships/image" Target="../media/image106.png"/><Relationship Id="rId32" Type="http://schemas.openxmlformats.org/officeDocument/2006/relationships/image" Target="../media/image114.png"/><Relationship Id="rId5" Type="http://schemas.openxmlformats.org/officeDocument/2006/relationships/image" Target="../media/image87.png"/><Relationship Id="rId15" Type="http://schemas.openxmlformats.org/officeDocument/2006/relationships/image" Target="../media/image97.png"/><Relationship Id="rId23" Type="http://schemas.openxmlformats.org/officeDocument/2006/relationships/image" Target="../media/image105.png"/><Relationship Id="rId28" Type="http://schemas.openxmlformats.org/officeDocument/2006/relationships/image" Target="../media/image110.png"/><Relationship Id="rId10" Type="http://schemas.openxmlformats.org/officeDocument/2006/relationships/image" Target="../media/image92.png"/><Relationship Id="rId19" Type="http://schemas.openxmlformats.org/officeDocument/2006/relationships/image" Target="../media/image101.png"/><Relationship Id="rId31" Type="http://schemas.openxmlformats.org/officeDocument/2006/relationships/image" Target="../media/image113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Relationship Id="rId14" Type="http://schemas.openxmlformats.org/officeDocument/2006/relationships/image" Target="../media/image96.png"/><Relationship Id="rId22" Type="http://schemas.openxmlformats.org/officeDocument/2006/relationships/image" Target="../media/image104.png"/><Relationship Id="rId27" Type="http://schemas.openxmlformats.org/officeDocument/2006/relationships/image" Target="../media/image109.png"/><Relationship Id="rId30" Type="http://schemas.openxmlformats.org/officeDocument/2006/relationships/image" Target="../media/image112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4.png"/><Relationship Id="rId18" Type="http://schemas.openxmlformats.org/officeDocument/2006/relationships/image" Target="../media/image129.png"/><Relationship Id="rId26" Type="http://schemas.openxmlformats.org/officeDocument/2006/relationships/image" Target="../media/image137.png"/><Relationship Id="rId39" Type="http://schemas.openxmlformats.org/officeDocument/2006/relationships/image" Target="../media/image150.png"/><Relationship Id="rId3" Type="http://schemas.openxmlformats.org/officeDocument/2006/relationships/image" Target="../media/image45.png"/><Relationship Id="rId21" Type="http://schemas.openxmlformats.org/officeDocument/2006/relationships/image" Target="../media/image132.png"/><Relationship Id="rId34" Type="http://schemas.openxmlformats.org/officeDocument/2006/relationships/image" Target="../media/image145.png"/><Relationship Id="rId42" Type="http://schemas.openxmlformats.org/officeDocument/2006/relationships/image" Target="../media/image153.png"/><Relationship Id="rId47" Type="http://schemas.openxmlformats.org/officeDocument/2006/relationships/image" Target="../media/image158.png"/><Relationship Id="rId7" Type="http://schemas.openxmlformats.org/officeDocument/2006/relationships/image" Target="../media/image118.png"/><Relationship Id="rId12" Type="http://schemas.openxmlformats.org/officeDocument/2006/relationships/image" Target="../media/image123.png"/><Relationship Id="rId17" Type="http://schemas.openxmlformats.org/officeDocument/2006/relationships/image" Target="../media/image128.png"/><Relationship Id="rId25" Type="http://schemas.openxmlformats.org/officeDocument/2006/relationships/image" Target="../media/image136.png"/><Relationship Id="rId33" Type="http://schemas.openxmlformats.org/officeDocument/2006/relationships/image" Target="../media/image144.png"/><Relationship Id="rId38" Type="http://schemas.openxmlformats.org/officeDocument/2006/relationships/image" Target="../media/image149.png"/><Relationship Id="rId46" Type="http://schemas.openxmlformats.org/officeDocument/2006/relationships/image" Target="../media/image157.png"/><Relationship Id="rId2" Type="http://schemas.openxmlformats.org/officeDocument/2006/relationships/image" Target="../media/image44.png"/><Relationship Id="rId16" Type="http://schemas.openxmlformats.org/officeDocument/2006/relationships/image" Target="../media/image127.png"/><Relationship Id="rId20" Type="http://schemas.openxmlformats.org/officeDocument/2006/relationships/image" Target="../media/image131.png"/><Relationship Id="rId29" Type="http://schemas.openxmlformats.org/officeDocument/2006/relationships/image" Target="../media/image140.png"/><Relationship Id="rId41" Type="http://schemas.openxmlformats.org/officeDocument/2006/relationships/image" Target="../media/image1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7.png"/><Relationship Id="rId11" Type="http://schemas.openxmlformats.org/officeDocument/2006/relationships/image" Target="../media/image122.png"/><Relationship Id="rId24" Type="http://schemas.openxmlformats.org/officeDocument/2006/relationships/image" Target="../media/image135.png"/><Relationship Id="rId32" Type="http://schemas.openxmlformats.org/officeDocument/2006/relationships/image" Target="../media/image143.png"/><Relationship Id="rId37" Type="http://schemas.openxmlformats.org/officeDocument/2006/relationships/image" Target="../media/image148.png"/><Relationship Id="rId40" Type="http://schemas.openxmlformats.org/officeDocument/2006/relationships/image" Target="../media/image151.png"/><Relationship Id="rId45" Type="http://schemas.openxmlformats.org/officeDocument/2006/relationships/image" Target="../media/image156.png"/><Relationship Id="rId5" Type="http://schemas.openxmlformats.org/officeDocument/2006/relationships/image" Target="../media/image116.png"/><Relationship Id="rId15" Type="http://schemas.openxmlformats.org/officeDocument/2006/relationships/image" Target="../media/image126.png"/><Relationship Id="rId23" Type="http://schemas.openxmlformats.org/officeDocument/2006/relationships/image" Target="../media/image134.png"/><Relationship Id="rId28" Type="http://schemas.openxmlformats.org/officeDocument/2006/relationships/image" Target="../media/image139.png"/><Relationship Id="rId36" Type="http://schemas.openxmlformats.org/officeDocument/2006/relationships/image" Target="../media/image147.png"/><Relationship Id="rId49" Type="http://schemas.openxmlformats.org/officeDocument/2006/relationships/image" Target="../media/image159.png"/><Relationship Id="rId10" Type="http://schemas.openxmlformats.org/officeDocument/2006/relationships/image" Target="../media/image121.png"/><Relationship Id="rId19" Type="http://schemas.openxmlformats.org/officeDocument/2006/relationships/image" Target="../media/image130.png"/><Relationship Id="rId31" Type="http://schemas.openxmlformats.org/officeDocument/2006/relationships/image" Target="../media/image142.png"/><Relationship Id="rId44" Type="http://schemas.openxmlformats.org/officeDocument/2006/relationships/image" Target="../media/image155.png"/><Relationship Id="rId4" Type="http://schemas.openxmlformats.org/officeDocument/2006/relationships/image" Target="../media/image115.png"/><Relationship Id="rId9" Type="http://schemas.openxmlformats.org/officeDocument/2006/relationships/image" Target="../media/image120.png"/><Relationship Id="rId14" Type="http://schemas.openxmlformats.org/officeDocument/2006/relationships/image" Target="../media/image125.png"/><Relationship Id="rId22" Type="http://schemas.openxmlformats.org/officeDocument/2006/relationships/image" Target="../media/image133.png"/><Relationship Id="rId27" Type="http://schemas.openxmlformats.org/officeDocument/2006/relationships/image" Target="../media/image138.png"/><Relationship Id="rId30" Type="http://schemas.openxmlformats.org/officeDocument/2006/relationships/image" Target="../media/image141.png"/><Relationship Id="rId35" Type="http://schemas.openxmlformats.org/officeDocument/2006/relationships/image" Target="../media/image146.png"/><Relationship Id="rId43" Type="http://schemas.openxmlformats.org/officeDocument/2006/relationships/image" Target="../media/image154.png"/><Relationship Id="rId48" Type="http://schemas.openxmlformats.org/officeDocument/2006/relationships/image" Target="../media/image73.png"/><Relationship Id="rId8" Type="http://schemas.openxmlformats.org/officeDocument/2006/relationships/image" Target="../media/image1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13" Type="http://schemas.openxmlformats.org/officeDocument/2006/relationships/image" Target="../media/image169.png"/><Relationship Id="rId18" Type="http://schemas.openxmlformats.org/officeDocument/2006/relationships/image" Target="../media/image174.png"/><Relationship Id="rId26" Type="http://schemas.openxmlformats.org/officeDocument/2006/relationships/image" Target="../media/image182.png"/><Relationship Id="rId3" Type="http://schemas.openxmlformats.org/officeDocument/2006/relationships/image" Target="../media/image45.png"/><Relationship Id="rId21" Type="http://schemas.openxmlformats.org/officeDocument/2006/relationships/image" Target="../media/image177.png"/><Relationship Id="rId34" Type="http://schemas.openxmlformats.org/officeDocument/2006/relationships/image" Target="../media/image190.png"/><Relationship Id="rId7" Type="http://schemas.openxmlformats.org/officeDocument/2006/relationships/image" Target="../media/image163.png"/><Relationship Id="rId12" Type="http://schemas.openxmlformats.org/officeDocument/2006/relationships/image" Target="../media/image168.png"/><Relationship Id="rId17" Type="http://schemas.openxmlformats.org/officeDocument/2006/relationships/image" Target="../media/image173.png"/><Relationship Id="rId25" Type="http://schemas.openxmlformats.org/officeDocument/2006/relationships/image" Target="../media/image181.png"/><Relationship Id="rId33" Type="http://schemas.openxmlformats.org/officeDocument/2006/relationships/image" Target="../media/image189.png"/><Relationship Id="rId38" Type="http://schemas.openxmlformats.org/officeDocument/2006/relationships/image" Target="../media/image194.png"/><Relationship Id="rId2" Type="http://schemas.openxmlformats.org/officeDocument/2006/relationships/image" Target="../media/image160.png"/><Relationship Id="rId16" Type="http://schemas.openxmlformats.org/officeDocument/2006/relationships/image" Target="../media/image172.png"/><Relationship Id="rId20" Type="http://schemas.openxmlformats.org/officeDocument/2006/relationships/image" Target="../media/image176.png"/><Relationship Id="rId29" Type="http://schemas.openxmlformats.org/officeDocument/2006/relationships/image" Target="../media/image18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2.png"/><Relationship Id="rId11" Type="http://schemas.openxmlformats.org/officeDocument/2006/relationships/image" Target="../media/image167.png"/><Relationship Id="rId24" Type="http://schemas.openxmlformats.org/officeDocument/2006/relationships/image" Target="../media/image180.png"/><Relationship Id="rId32" Type="http://schemas.openxmlformats.org/officeDocument/2006/relationships/image" Target="../media/image188.png"/><Relationship Id="rId37" Type="http://schemas.openxmlformats.org/officeDocument/2006/relationships/image" Target="../media/image193.png"/><Relationship Id="rId5" Type="http://schemas.openxmlformats.org/officeDocument/2006/relationships/image" Target="../media/image161.png"/><Relationship Id="rId15" Type="http://schemas.openxmlformats.org/officeDocument/2006/relationships/image" Target="../media/image171.png"/><Relationship Id="rId23" Type="http://schemas.openxmlformats.org/officeDocument/2006/relationships/image" Target="../media/image179.png"/><Relationship Id="rId28" Type="http://schemas.openxmlformats.org/officeDocument/2006/relationships/image" Target="../media/image184.png"/><Relationship Id="rId36" Type="http://schemas.openxmlformats.org/officeDocument/2006/relationships/image" Target="../media/image192.png"/><Relationship Id="rId10" Type="http://schemas.openxmlformats.org/officeDocument/2006/relationships/image" Target="../media/image166.png"/><Relationship Id="rId19" Type="http://schemas.openxmlformats.org/officeDocument/2006/relationships/image" Target="../media/image175.png"/><Relationship Id="rId31" Type="http://schemas.openxmlformats.org/officeDocument/2006/relationships/image" Target="../media/image187.png"/><Relationship Id="rId4" Type="http://schemas.openxmlformats.org/officeDocument/2006/relationships/image" Target="../media/image159.png"/><Relationship Id="rId9" Type="http://schemas.openxmlformats.org/officeDocument/2006/relationships/image" Target="../media/image165.png"/><Relationship Id="rId14" Type="http://schemas.openxmlformats.org/officeDocument/2006/relationships/image" Target="../media/image170.png"/><Relationship Id="rId22" Type="http://schemas.openxmlformats.org/officeDocument/2006/relationships/image" Target="../media/image178.png"/><Relationship Id="rId27" Type="http://schemas.openxmlformats.org/officeDocument/2006/relationships/image" Target="../media/image183.png"/><Relationship Id="rId30" Type="http://schemas.openxmlformats.org/officeDocument/2006/relationships/image" Target="../media/image186.png"/><Relationship Id="rId35" Type="http://schemas.openxmlformats.org/officeDocument/2006/relationships/image" Target="../media/image19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3" Type="http://schemas.openxmlformats.org/officeDocument/2006/relationships/image" Target="../media/image127.png"/><Relationship Id="rId18" Type="http://schemas.openxmlformats.org/officeDocument/2006/relationships/image" Target="../media/image204.png"/><Relationship Id="rId26" Type="http://schemas.openxmlformats.org/officeDocument/2006/relationships/image" Target="../media/image211.png"/><Relationship Id="rId39" Type="http://schemas.openxmlformats.org/officeDocument/2006/relationships/image" Target="../media/image221.png"/><Relationship Id="rId3" Type="http://schemas.openxmlformats.org/officeDocument/2006/relationships/image" Target="../media/image45.png"/><Relationship Id="rId21" Type="http://schemas.openxmlformats.org/officeDocument/2006/relationships/image" Target="../media/image136.png"/><Relationship Id="rId34" Type="http://schemas.openxmlformats.org/officeDocument/2006/relationships/image" Target="../media/image218.png"/><Relationship Id="rId42" Type="http://schemas.openxmlformats.org/officeDocument/2006/relationships/image" Target="../media/image223.png"/><Relationship Id="rId7" Type="http://schemas.openxmlformats.org/officeDocument/2006/relationships/image" Target="../media/image196.png"/><Relationship Id="rId12" Type="http://schemas.openxmlformats.org/officeDocument/2006/relationships/image" Target="../media/image200.png"/><Relationship Id="rId17" Type="http://schemas.openxmlformats.org/officeDocument/2006/relationships/image" Target="../media/image141.png"/><Relationship Id="rId25" Type="http://schemas.openxmlformats.org/officeDocument/2006/relationships/image" Target="../media/image210.png"/><Relationship Id="rId33" Type="http://schemas.openxmlformats.org/officeDocument/2006/relationships/image" Target="../media/image147.png"/><Relationship Id="rId38" Type="http://schemas.openxmlformats.org/officeDocument/2006/relationships/image" Target="../media/image220.png"/><Relationship Id="rId46" Type="http://schemas.openxmlformats.org/officeDocument/2006/relationships/image" Target="../media/image224.png"/><Relationship Id="rId2" Type="http://schemas.openxmlformats.org/officeDocument/2006/relationships/image" Target="../media/image44.png"/><Relationship Id="rId16" Type="http://schemas.openxmlformats.org/officeDocument/2006/relationships/image" Target="../media/image203.png"/><Relationship Id="rId20" Type="http://schemas.openxmlformats.org/officeDocument/2006/relationships/image" Target="../media/image206.png"/><Relationship Id="rId29" Type="http://schemas.openxmlformats.org/officeDocument/2006/relationships/image" Target="../media/image214.png"/><Relationship Id="rId41" Type="http://schemas.openxmlformats.org/officeDocument/2006/relationships/image" Target="../media/image2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3.png"/><Relationship Id="rId11" Type="http://schemas.openxmlformats.org/officeDocument/2006/relationships/image" Target="../media/image199.png"/><Relationship Id="rId24" Type="http://schemas.openxmlformats.org/officeDocument/2006/relationships/image" Target="../media/image209.png"/><Relationship Id="rId32" Type="http://schemas.openxmlformats.org/officeDocument/2006/relationships/image" Target="../media/image217.png"/><Relationship Id="rId37" Type="http://schemas.openxmlformats.org/officeDocument/2006/relationships/image" Target="../media/image219.png"/><Relationship Id="rId40" Type="http://schemas.openxmlformats.org/officeDocument/2006/relationships/image" Target="../media/image72.png"/><Relationship Id="rId45" Type="http://schemas.openxmlformats.org/officeDocument/2006/relationships/image" Target="../media/image143.png"/><Relationship Id="rId5" Type="http://schemas.openxmlformats.org/officeDocument/2006/relationships/image" Target="../media/image195.png"/><Relationship Id="rId15" Type="http://schemas.openxmlformats.org/officeDocument/2006/relationships/image" Target="../media/image202.png"/><Relationship Id="rId23" Type="http://schemas.openxmlformats.org/officeDocument/2006/relationships/image" Target="../media/image208.png"/><Relationship Id="rId28" Type="http://schemas.openxmlformats.org/officeDocument/2006/relationships/image" Target="../media/image213.png"/><Relationship Id="rId36" Type="http://schemas.openxmlformats.org/officeDocument/2006/relationships/image" Target="../media/image120.png"/><Relationship Id="rId10" Type="http://schemas.openxmlformats.org/officeDocument/2006/relationships/image" Target="../media/image198.png"/><Relationship Id="rId19" Type="http://schemas.openxmlformats.org/officeDocument/2006/relationships/image" Target="../media/image205.png"/><Relationship Id="rId31" Type="http://schemas.openxmlformats.org/officeDocument/2006/relationships/image" Target="../media/image216.png"/><Relationship Id="rId44" Type="http://schemas.openxmlformats.org/officeDocument/2006/relationships/image" Target="../media/image124.png"/><Relationship Id="rId4" Type="http://schemas.openxmlformats.org/officeDocument/2006/relationships/image" Target="../media/image119.png"/><Relationship Id="rId9" Type="http://schemas.openxmlformats.org/officeDocument/2006/relationships/image" Target="../media/image197.png"/><Relationship Id="rId14" Type="http://schemas.openxmlformats.org/officeDocument/2006/relationships/image" Target="../media/image201.png"/><Relationship Id="rId22" Type="http://schemas.openxmlformats.org/officeDocument/2006/relationships/image" Target="../media/image207.png"/><Relationship Id="rId27" Type="http://schemas.openxmlformats.org/officeDocument/2006/relationships/image" Target="../media/image212.png"/><Relationship Id="rId30" Type="http://schemas.openxmlformats.org/officeDocument/2006/relationships/image" Target="../media/image215.png"/><Relationship Id="rId35" Type="http://schemas.openxmlformats.org/officeDocument/2006/relationships/image" Target="../media/image149.png"/><Relationship Id="rId43" Type="http://schemas.openxmlformats.org/officeDocument/2006/relationships/image" Target="../media/image1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1.png"/><Relationship Id="rId3" Type="http://schemas.openxmlformats.org/officeDocument/2006/relationships/image" Target="../media/image226.png"/><Relationship Id="rId7" Type="http://schemas.openxmlformats.org/officeDocument/2006/relationships/image" Target="../media/image230.png"/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9.png"/><Relationship Id="rId5" Type="http://schemas.openxmlformats.org/officeDocument/2006/relationships/image" Target="../media/image228.png"/><Relationship Id="rId10" Type="http://schemas.openxmlformats.org/officeDocument/2006/relationships/image" Target="../media/image233.png"/><Relationship Id="rId4" Type="http://schemas.openxmlformats.org/officeDocument/2006/relationships/image" Target="../media/image227.png"/><Relationship Id="rId9" Type="http://schemas.openxmlformats.org/officeDocument/2006/relationships/image" Target="../media/image232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4.png"/><Relationship Id="rId18" Type="http://schemas.openxmlformats.org/officeDocument/2006/relationships/image" Target="../media/image248.png"/><Relationship Id="rId26" Type="http://schemas.openxmlformats.org/officeDocument/2006/relationships/image" Target="../media/image256.png"/><Relationship Id="rId39" Type="http://schemas.openxmlformats.org/officeDocument/2006/relationships/image" Target="../media/image269.png"/><Relationship Id="rId3" Type="http://schemas.openxmlformats.org/officeDocument/2006/relationships/image" Target="../media/image45.png"/><Relationship Id="rId21" Type="http://schemas.openxmlformats.org/officeDocument/2006/relationships/image" Target="../media/image251.png"/><Relationship Id="rId34" Type="http://schemas.openxmlformats.org/officeDocument/2006/relationships/image" Target="../media/image264.png"/><Relationship Id="rId42" Type="http://schemas.openxmlformats.org/officeDocument/2006/relationships/image" Target="../media/image272.png"/><Relationship Id="rId47" Type="http://schemas.openxmlformats.org/officeDocument/2006/relationships/image" Target="../media/image277.png"/><Relationship Id="rId50" Type="http://schemas.openxmlformats.org/officeDocument/2006/relationships/image" Target="../media/image280.png"/><Relationship Id="rId7" Type="http://schemas.openxmlformats.org/officeDocument/2006/relationships/image" Target="../media/image238.png"/><Relationship Id="rId12" Type="http://schemas.openxmlformats.org/officeDocument/2006/relationships/image" Target="../media/image243.png"/><Relationship Id="rId17" Type="http://schemas.openxmlformats.org/officeDocument/2006/relationships/image" Target="../media/image247.png"/><Relationship Id="rId25" Type="http://schemas.openxmlformats.org/officeDocument/2006/relationships/image" Target="../media/image255.png"/><Relationship Id="rId33" Type="http://schemas.openxmlformats.org/officeDocument/2006/relationships/image" Target="../media/image263.png"/><Relationship Id="rId38" Type="http://schemas.openxmlformats.org/officeDocument/2006/relationships/image" Target="../media/image268.png"/><Relationship Id="rId46" Type="http://schemas.openxmlformats.org/officeDocument/2006/relationships/image" Target="../media/image276.png"/><Relationship Id="rId2" Type="http://schemas.openxmlformats.org/officeDocument/2006/relationships/image" Target="../media/image234.png"/><Relationship Id="rId16" Type="http://schemas.openxmlformats.org/officeDocument/2006/relationships/image" Target="../media/image246.png"/><Relationship Id="rId20" Type="http://schemas.openxmlformats.org/officeDocument/2006/relationships/image" Target="../media/image250.png"/><Relationship Id="rId29" Type="http://schemas.openxmlformats.org/officeDocument/2006/relationships/image" Target="../media/image259.png"/><Relationship Id="rId41" Type="http://schemas.openxmlformats.org/officeDocument/2006/relationships/image" Target="../media/image27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7.png"/><Relationship Id="rId11" Type="http://schemas.openxmlformats.org/officeDocument/2006/relationships/image" Target="../media/image242.png"/><Relationship Id="rId24" Type="http://schemas.openxmlformats.org/officeDocument/2006/relationships/image" Target="../media/image254.png"/><Relationship Id="rId32" Type="http://schemas.openxmlformats.org/officeDocument/2006/relationships/image" Target="../media/image262.png"/><Relationship Id="rId37" Type="http://schemas.openxmlformats.org/officeDocument/2006/relationships/image" Target="../media/image267.png"/><Relationship Id="rId40" Type="http://schemas.openxmlformats.org/officeDocument/2006/relationships/image" Target="../media/image270.png"/><Relationship Id="rId45" Type="http://schemas.openxmlformats.org/officeDocument/2006/relationships/image" Target="../media/image275.png"/><Relationship Id="rId5" Type="http://schemas.openxmlformats.org/officeDocument/2006/relationships/image" Target="../media/image236.png"/><Relationship Id="rId15" Type="http://schemas.openxmlformats.org/officeDocument/2006/relationships/image" Target="../media/image232.png"/><Relationship Id="rId23" Type="http://schemas.openxmlformats.org/officeDocument/2006/relationships/image" Target="../media/image253.png"/><Relationship Id="rId28" Type="http://schemas.openxmlformats.org/officeDocument/2006/relationships/image" Target="../media/image258.png"/><Relationship Id="rId36" Type="http://schemas.openxmlformats.org/officeDocument/2006/relationships/image" Target="../media/image266.png"/><Relationship Id="rId49" Type="http://schemas.openxmlformats.org/officeDocument/2006/relationships/image" Target="../media/image279.png"/><Relationship Id="rId10" Type="http://schemas.openxmlformats.org/officeDocument/2006/relationships/image" Target="../media/image241.png"/><Relationship Id="rId19" Type="http://schemas.openxmlformats.org/officeDocument/2006/relationships/image" Target="../media/image249.png"/><Relationship Id="rId31" Type="http://schemas.openxmlformats.org/officeDocument/2006/relationships/image" Target="../media/image261.png"/><Relationship Id="rId44" Type="http://schemas.openxmlformats.org/officeDocument/2006/relationships/image" Target="../media/image274.png"/><Relationship Id="rId4" Type="http://schemas.openxmlformats.org/officeDocument/2006/relationships/image" Target="../media/image235.png"/><Relationship Id="rId9" Type="http://schemas.openxmlformats.org/officeDocument/2006/relationships/image" Target="../media/image240.png"/><Relationship Id="rId14" Type="http://schemas.openxmlformats.org/officeDocument/2006/relationships/image" Target="../media/image245.png"/><Relationship Id="rId22" Type="http://schemas.openxmlformats.org/officeDocument/2006/relationships/image" Target="../media/image252.png"/><Relationship Id="rId27" Type="http://schemas.openxmlformats.org/officeDocument/2006/relationships/image" Target="../media/image257.png"/><Relationship Id="rId30" Type="http://schemas.openxmlformats.org/officeDocument/2006/relationships/image" Target="../media/image260.png"/><Relationship Id="rId35" Type="http://schemas.openxmlformats.org/officeDocument/2006/relationships/image" Target="../media/image265.png"/><Relationship Id="rId43" Type="http://schemas.openxmlformats.org/officeDocument/2006/relationships/image" Target="../media/image273.png"/><Relationship Id="rId48" Type="http://schemas.openxmlformats.org/officeDocument/2006/relationships/image" Target="../media/image278.png"/><Relationship Id="rId8" Type="http://schemas.openxmlformats.org/officeDocument/2006/relationships/image" Target="../media/image239.png"/><Relationship Id="rId51" Type="http://schemas.openxmlformats.org/officeDocument/2006/relationships/image" Target="../media/image2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6.png"/><Relationship Id="rId3" Type="http://schemas.openxmlformats.org/officeDocument/2006/relationships/image" Target="../media/image45.png"/><Relationship Id="rId7" Type="http://schemas.openxmlformats.org/officeDocument/2006/relationships/image" Target="../media/image285.png"/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4.png"/><Relationship Id="rId5" Type="http://schemas.openxmlformats.org/officeDocument/2006/relationships/image" Target="../media/image283.png"/><Relationship Id="rId4" Type="http://schemas.openxmlformats.org/officeDocument/2006/relationships/image" Target="../media/image282.png"/><Relationship Id="rId9" Type="http://schemas.openxmlformats.org/officeDocument/2006/relationships/image" Target="../media/image28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2.png"/><Relationship Id="rId3" Type="http://schemas.openxmlformats.org/officeDocument/2006/relationships/image" Target="../media/image45.png"/><Relationship Id="rId7" Type="http://schemas.openxmlformats.org/officeDocument/2006/relationships/image" Target="../media/image29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0.png"/><Relationship Id="rId5" Type="http://schemas.openxmlformats.org/officeDocument/2006/relationships/image" Target="../media/image289.png"/><Relationship Id="rId10" Type="http://schemas.openxmlformats.org/officeDocument/2006/relationships/image" Target="../media/image294.png"/><Relationship Id="rId4" Type="http://schemas.openxmlformats.org/officeDocument/2006/relationships/image" Target="../media/image288.png"/><Relationship Id="rId9" Type="http://schemas.openxmlformats.org/officeDocument/2006/relationships/image" Target="../media/image29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34" Type="http://schemas.openxmlformats.org/officeDocument/2006/relationships/image" Target="../media/image34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3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9.png"/><Relationship Id="rId3" Type="http://schemas.openxmlformats.org/officeDocument/2006/relationships/image" Target="../media/image36.png"/><Relationship Id="rId7" Type="http://schemas.openxmlformats.org/officeDocument/2006/relationships/image" Target="../media/image29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7.png"/><Relationship Id="rId5" Type="http://schemas.openxmlformats.org/officeDocument/2006/relationships/image" Target="../media/image296.png"/><Relationship Id="rId10" Type="http://schemas.openxmlformats.org/officeDocument/2006/relationships/image" Target="../media/image43.png"/><Relationship Id="rId4" Type="http://schemas.openxmlformats.org/officeDocument/2006/relationships/image" Target="../media/image295.png"/><Relationship Id="rId9" Type="http://schemas.openxmlformats.org/officeDocument/2006/relationships/image" Target="../media/image30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3.png"/><Relationship Id="rId3" Type="http://schemas.openxmlformats.org/officeDocument/2006/relationships/image" Target="../media/image45.png"/><Relationship Id="rId7" Type="http://schemas.openxmlformats.org/officeDocument/2006/relationships/image" Target="../media/image30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5" Type="http://schemas.openxmlformats.org/officeDocument/2006/relationships/image" Target="../media/image47.png"/><Relationship Id="rId4" Type="http://schemas.openxmlformats.org/officeDocument/2006/relationships/image" Target="../media/image301.png"/><Relationship Id="rId9" Type="http://schemas.openxmlformats.org/officeDocument/2006/relationships/image" Target="../media/image304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1.png"/><Relationship Id="rId18" Type="http://schemas.openxmlformats.org/officeDocument/2006/relationships/image" Target="../media/image315.png"/><Relationship Id="rId26" Type="http://schemas.openxmlformats.org/officeDocument/2006/relationships/image" Target="../media/image321.png"/><Relationship Id="rId39" Type="http://schemas.openxmlformats.org/officeDocument/2006/relationships/image" Target="../media/image327.png"/><Relationship Id="rId3" Type="http://schemas.openxmlformats.org/officeDocument/2006/relationships/image" Target="../media/image45.png"/><Relationship Id="rId21" Type="http://schemas.openxmlformats.org/officeDocument/2006/relationships/image" Target="../media/image136.png"/><Relationship Id="rId34" Type="http://schemas.openxmlformats.org/officeDocument/2006/relationships/image" Target="../media/image324.png"/><Relationship Id="rId42" Type="http://schemas.openxmlformats.org/officeDocument/2006/relationships/image" Target="../media/image329.png"/><Relationship Id="rId47" Type="http://schemas.openxmlformats.org/officeDocument/2006/relationships/image" Target="../media/image334.png"/><Relationship Id="rId7" Type="http://schemas.openxmlformats.org/officeDocument/2006/relationships/image" Target="../media/image122.png"/><Relationship Id="rId12" Type="http://schemas.openxmlformats.org/officeDocument/2006/relationships/image" Target="../media/image127.png"/><Relationship Id="rId17" Type="http://schemas.openxmlformats.org/officeDocument/2006/relationships/image" Target="../media/image314.png"/><Relationship Id="rId25" Type="http://schemas.openxmlformats.org/officeDocument/2006/relationships/image" Target="../media/image320.png"/><Relationship Id="rId33" Type="http://schemas.openxmlformats.org/officeDocument/2006/relationships/image" Target="../media/image134.png"/><Relationship Id="rId38" Type="http://schemas.openxmlformats.org/officeDocument/2006/relationships/image" Target="../media/image218.png"/><Relationship Id="rId46" Type="http://schemas.openxmlformats.org/officeDocument/2006/relationships/image" Target="../media/image333.png"/><Relationship Id="rId2" Type="http://schemas.openxmlformats.org/officeDocument/2006/relationships/image" Target="../media/image305.png"/><Relationship Id="rId16" Type="http://schemas.openxmlformats.org/officeDocument/2006/relationships/image" Target="../media/image313.png"/><Relationship Id="rId20" Type="http://schemas.openxmlformats.org/officeDocument/2006/relationships/image" Target="../media/image69.png"/><Relationship Id="rId29" Type="http://schemas.openxmlformats.org/officeDocument/2006/relationships/image" Target="../media/image213.png"/><Relationship Id="rId41" Type="http://schemas.openxmlformats.org/officeDocument/2006/relationships/image" Target="../media/image1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3.png"/><Relationship Id="rId11" Type="http://schemas.openxmlformats.org/officeDocument/2006/relationships/image" Target="../media/image310.png"/><Relationship Id="rId24" Type="http://schemas.openxmlformats.org/officeDocument/2006/relationships/image" Target="../media/image319.png"/><Relationship Id="rId32" Type="http://schemas.openxmlformats.org/officeDocument/2006/relationships/image" Target="../media/image124.png"/><Relationship Id="rId37" Type="http://schemas.openxmlformats.org/officeDocument/2006/relationships/image" Target="../media/image326.png"/><Relationship Id="rId40" Type="http://schemas.openxmlformats.org/officeDocument/2006/relationships/image" Target="../media/image328.png"/><Relationship Id="rId45" Type="http://schemas.openxmlformats.org/officeDocument/2006/relationships/image" Target="../media/image332.png"/><Relationship Id="rId5" Type="http://schemas.openxmlformats.org/officeDocument/2006/relationships/image" Target="../media/image307.png"/><Relationship Id="rId15" Type="http://schemas.openxmlformats.org/officeDocument/2006/relationships/image" Target="../media/image201.png"/><Relationship Id="rId23" Type="http://schemas.openxmlformats.org/officeDocument/2006/relationships/image" Target="../media/image318.png"/><Relationship Id="rId28" Type="http://schemas.openxmlformats.org/officeDocument/2006/relationships/image" Target="../media/image323.png"/><Relationship Id="rId36" Type="http://schemas.openxmlformats.org/officeDocument/2006/relationships/image" Target="../media/image325.png"/><Relationship Id="rId49" Type="http://schemas.openxmlformats.org/officeDocument/2006/relationships/image" Target="../media/image336.png"/><Relationship Id="rId10" Type="http://schemas.openxmlformats.org/officeDocument/2006/relationships/image" Target="../media/image309.png"/><Relationship Id="rId19" Type="http://schemas.openxmlformats.org/officeDocument/2006/relationships/image" Target="../media/image316.png"/><Relationship Id="rId31" Type="http://schemas.openxmlformats.org/officeDocument/2006/relationships/image" Target="../media/image141.png"/><Relationship Id="rId44" Type="http://schemas.openxmlformats.org/officeDocument/2006/relationships/image" Target="../media/image331.png"/><Relationship Id="rId4" Type="http://schemas.openxmlformats.org/officeDocument/2006/relationships/image" Target="../media/image306.png"/><Relationship Id="rId9" Type="http://schemas.openxmlformats.org/officeDocument/2006/relationships/image" Target="../media/image308.png"/><Relationship Id="rId14" Type="http://schemas.openxmlformats.org/officeDocument/2006/relationships/image" Target="../media/image312.png"/><Relationship Id="rId22" Type="http://schemas.openxmlformats.org/officeDocument/2006/relationships/image" Target="../media/image317.png"/><Relationship Id="rId27" Type="http://schemas.openxmlformats.org/officeDocument/2006/relationships/image" Target="../media/image322.png"/><Relationship Id="rId30" Type="http://schemas.openxmlformats.org/officeDocument/2006/relationships/image" Target="../media/image144.png"/><Relationship Id="rId35" Type="http://schemas.openxmlformats.org/officeDocument/2006/relationships/image" Target="../media/image147.png"/><Relationship Id="rId43" Type="http://schemas.openxmlformats.org/officeDocument/2006/relationships/image" Target="../media/image330.png"/><Relationship Id="rId48" Type="http://schemas.openxmlformats.org/officeDocument/2006/relationships/image" Target="../media/image335.png"/><Relationship Id="rId8" Type="http://schemas.openxmlformats.org/officeDocument/2006/relationships/image" Target="../media/image12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1.png"/><Relationship Id="rId13" Type="http://schemas.openxmlformats.org/officeDocument/2006/relationships/image" Target="../media/image250.png"/><Relationship Id="rId18" Type="http://schemas.openxmlformats.org/officeDocument/2006/relationships/image" Target="../media/image255.png"/><Relationship Id="rId26" Type="http://schemas.openxmlformats.org/officeDocument/2006/relationships/image" Target="../media/image263.png"/><Relationship Id="rId39" Type="http://schemas.openxmlformats.org/officeDocument/2006/relationships/image" Target="../media/image276.png"/><Relationship Id="rId3" Type="http://schemas.openxmlformats.org/officeDocument/2006/relationships/image" Target="../media/image45.png"/><Relationship Id="rId21" Type="http://schemas.openxmlformats.org/officeDocument/2006/relationships/image" Target="../media/image258.png"/><Relationship Id="rId34" Type="http://schemas.openxmlformats.org/officeDocument/2006/relationships/image" Target="../media/image271.png"/><Relationship Id="rId42" Type="http://schemas.openxmlformats.org/officeDocument/2006/relationships/image" Target="../media/image279.png"/><Relationship Id="rId7" Type="http://schemas.openxmlformats.org/officeDocument/2006/relationships/image" Target="../media/image340.png"/><Relationship Id="rId12" Type="http://schemas.openxmlformats.org/officeDocument/2006/relationships/image" Target="../media/image249.png"/><Relationship Id="rId17" Type="http://schemas.openxmlformats.org/officeDocument/2006/relationships/image" Target="../media/image254.png"/><Relationship Id="rId25" Type="http://schemas.openxmlformats.org/officeDocument/2006/relationships/image" Target="../media/image262.png"/><Relationship Id="rId33" Type="http://schemas.openxmlformats.org/officeDocument/2006/relationships/image" Target="../media/image270.png"/><Relationship Id="rId38" Type="http://schemas.openxmlformats.org/officeDocument/2006/relationships/image" Target="../media/image275.png"/><Relationship Id="rId2" Type="http://schemas.openxmlformats.org/officeDocument/2006/relationships/image" Target="../media/image234.png"/><Relationship Id="rId16" Type="http://schemas.openxmlformats.org/officeDocument/2006/relationships/image" Target="../media/image253.png"/><Relationship Id="rId20" Type="http://schemas.openxmlformats.org/officeDocument/2006/relationships/image" Target="../media/image257.png"/><Relationship Id="rId29" Type="http://schemas.openxmlformats.org/officeDocument/2006/relationships/image" Target="../media/image266.png"/><Relationship Id="rId41" Type="http://schemas.openxmlformats.org/officeDocument/2006/relationships/image" Target="../media/image27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9.png"/><Relationship Id="rId11" Type="http://schemas.openxmlformats.org/officeDocument/2006/relationships/image" Target="../media/image248.png"/><Relationship Id="rId24" Type="http://schemas.openxmlformats.org/officeDocument/2006/relationships/image" Target="../media/image261.png"/><Relationship Id="rId32" Type="http://schemas.openxmlformats.org/officeDocument/2006/relationships/image" Target="../media/image269.png"/><Relationship Id="rId37" Type="http://schemas.openxmlformats.org/officeDocument/2006/relationships/image" Target="../media/image274.png"/><Relationship Id="rId40" Type="http://schemas.openxmlformats.org/officeDocument/2006/relationships/image" Target="../media/image277.png"/><Relationship Id="rId5" Type="http://schemas.openxmlformats.org/officeDocument/2006/relationships/image" Target="../media/image338.png"/><Relationship Id="rId15" Type="http://schemas.openxmlformats.org/officeDocument/2006/relationships/image" Target="../media/image252.png"/><Relationship Id="rId23" Type="http://schemas.openxmlformats.org/officeDocument/2006/relationships/image" Target="../media/image260.png"/><Relationship Id="rId28" Type="http://schemas.openxmlformats.org/officeDocument/2006/relationships/image" Target="../media/image265.png"/><Relationship Id="rId36" Type="http://schemas.openxmlformats.org/officeDocument/2006/relationships/image" Target="../media/image273.png"/><Relationship Id="rId10" Type="http://schemas.openxmlformats.org/officeDocument/2006/relationships/image" Target="../media/image247.png"/><Relationship Id="rId19" Type="http://schemas.openxmlformats.org/officeDocument/2006/relationships/image" Target="../media/image256.png"/><Relationship Id="rId31" Type="http://schemas.openxmlformats.org/officeDocument/2006/relationships/image" Target="../media/image268.png"/><Relationship Id="rId4" Type="http://schemas.openxmlformats.org/officeDocument/2006/relationships/image" Target="../media/image337.png"/><Relationship Id="rId9" Type="http://schemas.openxmlformats.org/officeDocument/2006/relationships/image" Target="../media/image246.png"/><Relationship Id="rId14" Type="http://schemas.openxmlformats.org/officeDocument/2006/relationships/image" Target="../media/image251.png"/><Relationship Id="rId22" Type="http://schemas.openxmlformats.org/officeDocument/2006/relationships/image" Target="../media/image259.png"/><Relationship Id="rId27" Type="http://schemas.openxmlformats.org/officeDocument/2006/relationships/image" Target="../media/image264.png"/><Relationship Id="rId30" Type="http://schemas.openxmlformats.org/officeDocument/2006/relationships/image" Target="../media/image267.png"/><Relationship Id="rId35" Type="http://schemas.openxmlformats.org/officeDocument/2006/relationships/image" Target="../media/image272.png"/><Relationship Id="rId43" Type="http://schemas.openxmlformats.org/officeDocument/2006/relationships/image" Target="../media/image28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8.png"/><Relationship Id="rId3" Type="http://schemas.openxmlformats.org/officeDocument/2006/relationships/image" Target="../media/image343.png"/><Relationship Id="rId7" Type="http://schemas.openxmlformats.org/officeDocument/2006/relationships/image" Target="../media/image347.png"/><Relationship Id="rId2" Type="http://schemas.openxmlformats.org/officeDocument/2006/relationships/image" Target="../media/image3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6.png"/><Relationship Id="rId5" Type="http://schemas.openxmlformats.org/officeDocument/2006/relationships/image" Target="../media/image345.png"/><Relationship Id="rId4" Type="http://schemas.openxmlformats.org/officeDocument/2006/relationships/image" Target="../media/image34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4.png"/><Relationship Id="rId13" Type="http://schemas.openxmlformats.org/officeDocument/2006/relationships/image" Target="../media/image359.png"/><Relationship Id="rId18" Type="http://schemas.openxmlformats.org/officeDocument/2006/relationships/image" Target="../media/image364.png"/><Relationship Id="rId26" Type="http://schemas.openxmlformats.org/officeDocument/2006/relationships/image" Target="../media/image372.png"/><Relationship Id="rId39" Type="http://schemas.openxmlformats.org/officeDocument/2006/relationships/image" Target="../media/image384.png"/><Relationship Id="rId3" Type="http://schemas.openxmlformats.org/officeDocument/2006/relationships/image" Target="../media/image45.png"/><Relationship Id="rId21" Type="http://schemas.openxmlformats.org/officeDocument/2006/relationships/image" Target="../media/image367.png"/><Relationship Id="rId34" Type="http://schemas.openxmlformats.org/officeDocument/2006/relationships/image" Target="../media/image379.png"/><Relationship Id="rId42" Type="http://schemas.openxmlformats.org/officeDocument/2006/relationships/image" Target="../media/image279.png"/><Relationship Id="rId7" Type="http://schemas.openxmlformats.org/officeDocument/2006/relationships/image" Target="../media/image353.png"/><Relationship Id="rId12" Type="http://schemas.openxmlformats.org/officeDocument/2006/relationships/image" Target="../media/image358.png"/><Relationship Id="rId17" Type="http://schemas.openxmlformats.org/officeDocument/2006/relationships/image" Target="../media/image363.png"/><Relationship Id="rId25" Type="http://schemas.openxmlformats.org/officeDocument/2006/relationships/image" Target="../media/image371.png"/><Relationship Id="rId33" Type="http://schemas.openxmlformats.org/officeDocument/2006/relationships/image" Target="../media/image378.png"/><Relationship Id="rId38" Type="http://schemas.openxmlformats.org/officeDocument/2006/relationships/image" Target="../media/image383.png"/><Relationship Id="rId2" Type="http://schemas.openxmlformats.org/officeDocument/2006/relationships/image" Target="../media/image349.png"/><Relationship Id="rId16" Type="http://schemas.openxmlformats.org/officeDocument/2006/relationships/image" Target="../media/image362.png"/><Relationship Id="rId20" Type="http://schemas.openxmlformats.org/officeDocument/2006/relationships/image" Target="../media/image366.png"/><Relationship Id="rId29" Type="http://schemas.openxmlformats.org/officeDocument/2006/relationships/image" Target="../media/image375.png"/><Relationship Id="rId41" Type="http://schemas.openxmlformats.org/officeDocument/2006/relationships/image" Target="../media/image38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2.png"/><Relationship Id="rId11" Type="http://schemas.openxmlformats.org/officeDocument/2006/relationships/image" Target="../media/image357.png"/><Relationship Id="rId24" Type="http://schemas.openxmlformats.org/officeDocument/2006/relationships/image" Target="../media/image370.png"/><Relationship Id="rId32" Type="http://schemas.openxmlformats.org/officeDocument/2006/relationships/image" Target="../media/image377.png"/><Relationship Id="rId37" Type="http://schemas.openxmlformats.org/officeDocument/2006/relationships/image" Target="../media/image382.png"/><Relationship Id="rId40" Type="http://schemas.openxmlformats.org/officeDocument/2006/relationships/image" Target="../media/image385.png"/><Relationship Id="rId5" Type="http://schemas.openxmlformats.org/officeDocument/2006/relationships/image" Target="../media/image351.png"/><Relationship Id="rId15" Type="http://schemas.openxmlformats.org/officeDocument/2006/relationships/image" Target="../media/image361.png"/><Relationship Id="rId23" Type="http://schemas.openxmlformats.org/officeDocument/2006/relationships/image" Target="../media/image369.png"/><Relationship Id="rId28" Type="http://schemas.openxmlformats.org/officeDocument/2006/relationships/image" Target="../media/image374.png"/><Relationship Id="rId36" Type="http://schemas.openxmlformats.org/officeDocument/2006/relationships/image" Target="../media/image381.png"/><Relationship Id="rId10" Type="http://schemas.openxmlformats.org/officeDocument/2006/relationships/image" Target="../media/image356.png"/><Relationship Id="rId19" Type="http://schemas.openxmlformats.org/officeDocument/2006/relationships/image" Target="../media/image365.png"/><Relationship Id="rId31" Type="http://schemas.openxmlformats.org/officeDocument/2006/relationships/image" Target="../media/image376.png"/><Relationship Id="rId4" Type="http://schemas.openxmlformats.org/officeDocument/2006/relationships/image" Target="../media/image350.png"/><Relationship Id="rId9" Type="http://schemas.openxmlformats.org/officeDocument/2006/relationships/image" Target="../media/image355.png"/><Relationship Id="rId14" Type="http://schemas.openxmlformats.org/officeDocument/2006/relationships/image" Target="../media/image360.png"/><Relationship Id="rId22" Type="http://schemas.openxmlformats.org/officeDocument/2006/relationships/image" Target="../media/image368.png"/><Relationship Id="rId27" Type="http://schemas.openxmlformats.org/officeDocument/2006/relationships/image" Target="../media/image373.png"/><Relationship Id="rId30" Type="http://schemas.openxmlformats.org/officeDocument/2006/relationships/image" Target="../media/image268.png"/><Relationship Id="rId35" Type="http://schemas.openxmlformats.org/officeDocument/2006/relationships/image" Target="../media/image380.png"/><Relationship Id="rId43" Type="http://schemas.openxmlformats.org/officeDocument/2006/relationships/image" Target="../media/image38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3.png"/><Relationship Id="rId13" Type="http://schemas.openxmlformats.org/officeDocument/2006/relationships/image" Target="../media/image358.png"/><Relationship Id="rId18" Type="http://schemas.openxmlformats.org/officeDocument/2006/relationships/image" Target="../media/image364.png"/><Relationship Id="rId26" Type="http://schemas.openxmlformats.org/officeDocument/2006/relationships/image" Target="../media/image372.png"/><Relationship Id="rId39" Type="http://schemas.openxmlformats.org/officeDocument/2006/relationships/image" Target="../media/image384.png"/><Relationship Id="rId3" Type="http://schemas.openxmlformats.org/officeDocument/2006/relationships/image" Target="../media/image45.png"/><Relationship Id="rId21" Type="http://schemas.openxmlformats.org/officeDocument/2006/relationships/image" Target="../media/image367.png"/><Relationship Id="rId34" Type="http://schemas.openxmlformats.org/officeDocument/2006/relationships/image" Target="../media/image379.png"/><Relationship Id="rId42" Type="http://schemas.openxmlformats.org/officeDocument/2006/relationships/image" Target="../media/image279.png"/><Relationship Id="rId7" Type="http://schemas.openxmlformats.org/officeDocument/2006/relationships/image" Target="../media/image392.png"/><Relationship Id="rId12" Type="http://schemas.openxmlformats.org/officeDocument/2006/relationships/image" Target="../media/image359.png"/><Relationship Id="rId17" Type="http://schemas.openxmlformats.org/officeDocument/2006/relationships/image" Target="../media/image363.png"/><Relationship Id="rId25" Type="http://schemas.openxmlformats.org/officeDocument/2006/relationships/image" Target="../media/image371.png"/><Relationship Id="rId33" Type="http://schemas.openxmlformats.org/officeDocument/2006/relationships/image" Target="../media/image378.png"/><Relationship Id="rId38" Type="http://schemas.openxmlformats.org/officeDocument/2006/relationships/image" Target="../media/image383.png"/><Relationship Id="rId46" Type="http://schemas.openxmlformats.org/officeDocument/2006/relationships/image" Target="../media/image397.png"/><Relationship Id="rId2" Type="http://schemas.openxmlformats.org/officeDocument/2006/relationships/image" Target="../media/image388.png"/><Relationship Id="rId16" Type="http://schemas.openxmlformats.org/officeDocument/2006/relationships/image" Target="../media/image362.png"/><Relationship Id="rId20" Type="http://schemas.openxmlformats.org/officeDocument/2006/relationships/image" Target="../media/image366.png"/><Relationship Id="rId29" Type="http://schemas.openxmlformats.org/officeDocument/2006/relationships/image" Target="../media/image375.png"/><Relationship Id="rId41" Type="http://schemas.openxmlformats.org/officeDocument/2006/relationships/image" Target="../media/image38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1.png"/><Relationship Id="rId11" Type="http://schemas.openxmlformats.org/officeDocument/2006/relationships/image" Target="../media/image357.png"/><Relationship Id="rId24" Type="http://schemas.openxmlformats.org/officeDocument/2006/relationships/image" Target="../media/image370.png"/><Relationship Id="rId32" Type="http://schemas.openxmlformats.org/officeDocument/2006/relationships/image" Target="../media/image377.png"/><Relationship Id="rId37" Type="http://schemas.openxmlformats.org/officeDocument/2006/relationships/image" Target="../media/image382.png"/><Relationship Id="rId40" Type="http://schemas.openxmlformats.org/officeDocument/2006/relationships/image" Target="../media/image385.png"/><Relationship Id="rId45" Type="http://schemas.openxmlformats.org/officeDocument/2006/relationships/image" Target="../media/image396.png"/><Relationship Id="rId5" Type="http://schemas.openxmlformats.org/officeDocument/2006/relationships/image" Target="../media/image390.png"/><Relationship Id="rId15" Type="http://schemas.openxmlformats.org/officeDocument/2006/relationships/image" Target="../media/image361.png"/><Relationship Id="rId23" Type="http://schemas.openxmlformats.org/officeDocument/2006/relationships/image" Target="../media/image369.png"/><Relationship Id="rId28" Type="http://schemas.openxmlformats.org/officeDocument/2006/relationships/image" Target="../media/image374.png"/><Relationship Id="rId36" Type="http://schemas.openxmlformats.org/officeDocument/2006/relationships/image" Target="../media/image381.png"/><Relationship Id="rId10" Type="http://schemas.openxmlformats.org/officeDocument/2006/relationships/image" Target="../media/image356.png"/><Relationship Id="rId19" Type="http://schemas.openxmlformats.org/officeDocument/2006/relationships/image" Target="../media/image365.png"/><Relationship Id="rId31" Type="http://schemas.openxmlformats.org/officeDocument/2006/relationships/image" Target="../media/image394.png"/><Relationship Id="rId44" Type="http://schemas.openxmlformats.org/officeDocument/2006/relationships/image" Target="../media/image395.png"/><Relationship Id="rId4" Type="http://schemas.openxmlformats.org/officeDocument/2006/relationships/image" Target="../media/image389.png"/><Relationship Id="rId9" Type="http://schemas.openxmlformats.org/officeDocument/2006/relationships/image" Target="../media/image355.png"/><Relationship Id="rId14" Type="http://schemas.openxmlformats.org/officeDocument/2006/relationships/image" Target="../media/image360.png"/><Relationship Id="rId22" Type="http://schemas.openxmlformats.org/officeDocument/2006/relationships/image" Target="../media/image368.png"/><Relationship Id="rId27" Type="http://schemas.openxmlformats.org/officeDocument/2006/relationships/image" Target="../media/image373.png"/><Relationship Id="rId30" Type="http://schemas.openxmlformats.org/officeDocument/2006/relationships/image" Target="../media/image268.png"/><Relationship Id="rId35" Type="http://schemas.openxmlformats.org/officeDocument/2006/relationships/image" Target="../media/image380.png"/><Relationship Id="rId43" Type="http://schemas.openxmlformats.org/officeDocument/2006/relationships/image" Target="../media/image387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1.png"/><Relationship Id="rId21" Type="http://schemas.openxmlformats.org/officeDocument/2006/relationships/image" Target="../media/image415.png"/><Relationship Id="rId42" Type="http://schemas.openxmlformats.org/officeDocument/2006/relationships/image" Target="../media/image436.png"/><Relationship Id="rId63" Type="http://schemas.openxmlformats.org/officeDocument/2006/relationships/image" Target="../media/image457.png"/><Relationship Id="rId84" Type="http://schemas.openxmlformats.org/officeDocument/2006/relationships/image" Target="../media/image478.png"/><Relationship Id="rId138" Type="http://schemas.openxmlformats.org/officeDocument/2006/relationships/image" Target="../media/image532.png"/><Relationship Id="rId159" Type="http://schemas.openxmlformats.org/officeDocument/2006/relationships/image" Target="../media/image553.png"/><Relationship Id="rId170" Type="http://schemas.openxmlformats.org/officeDocument/2006/relationships/image" Target="../media/image564.png"/><Relationship Id="rId191" Type="http://schemas.openxmlformats.org/officeDocument/2006/relationships/image" Target="../media/image585.png"/><Relationship Id="rId205" Type="http://schemas.openxmlformats.org/officeDocument/2006/relationships/image" Target="../media/image599.png"/><Relationship Id="rId226" Type="http://schemas.openxmlformats.org/officeDocument/2006/relationships/image" Target="../media/image620.png"/><Relationship Id="rId247" Type="http://schemas.openxmlformats.org/officeDocument/2006/relationships/image" Target="../media/image641.png"/><Relationship Id="rId107" Type="http://schemas.openxmlformats.org/officeDocument/2006/relationships/image" Target="../media/image501.png"/><Relationship Id="rId11" Type="http://schemas.openxmlformats.org/officeDocument/2006/relationships/image" Target="../media/image405.png"/><Relationship Id="rId32" Type="http://schemas.openxmlformats.org/officeDocument/2006/relationships/image" Target="../media/image426.png"/><Relationship Id="rId53" Type="http://schemas.openxmlformats.org/officeDocument/2006/relationships/image" Target="../media/image447.png"/><Relationship Id="rId74" Type="http://schemas.openxmlformats.org/officeDocument/2006/relationships/image" Target="../media/image468.png"/><Relationship Id="rId128" Type="http://schemas.openxmlformats.org/officeDocument/2006/relationships/image" Target="../media/image522.png"/><Relationship Id="rId149" Type="http://schemas.openxmlformats.org/officeDocument/2006/relationships/image" Target="../media/image543.png"/><Relationship Id="rId5" Type="http://schemas.openxmlformats.org/officeDocument/2006/relationships/image" Target="../media/image399.png"/><Relationship Id="rId95" Type="http://schemas.openxmlformats.org/officeDocument/2006/relationships/image" Target="../media/image489.png"/><Relationship Id="rId160" Type="http://schemas.openxmlformats.org/officeDocument/2006/relationships/image" Target="../media/image554.png"/><Relationship Id="rId181" Type="http://schemas.openxmlformats.org/officeDocument/2006/relationships/image" Target="../media/image575.png"/><Relationship Id="rId216" Type="http://schemas.openxmlformats.org/officeDocument/2006/relationships/image" Target="../media/image610.png"/><Relationship Id="rId237" Type="http://schemas.openxmlformats.org/officeDocument/2006/relationships/image" Target="../media/image631.png"/><Relationship Id="rId258" Type="http://schemas.openxmlformats.org/officeDocument/2006/relationships/image" Target="../media/image652.png"/><Relationship Id="rId22" Type="http://schemas.openxmlformats.org/officeDocument/2006/relationships/image" Target="../media/image416.png"/><Relationship Id="rId43" Type="http://schemas.openxmlformats.org/officeDocument/2006/relationships/image" Target="../media/image437.png"/><Relationship Id="rId64" Type="http://schemas.openxmlformats.org/officeDocument/2006/relationships/image" Target="../media/image458.png"/><Relationship Id="rId118" Type="http://schemas.openxmlformats.org/officeDocument/2006/relationships/image" Target="../media/image512.png"/><Relationship Id="rId139" Type="http://schemas.openxmlformats.org/officeDocument/2006/relationships/image" Target="../media/image533.png"/><Relationship Id="rId85" Type="http://schemas.openxmlformats.org/officeDocument/2006/relationships/image" Target="../media/image479.png"/><Relationship Id="rId150" Type="http://schemas.openxmlformats.org/officeDocument/2006/relationships/image" Target="../media/image544.png"/><Relationship Id="rId171" Type="http://schemas.openxmlformats.org/officeDocument/2006/relationships/image" Target="../media/image565.png"/><Relationship Id="rId192" Type="http://schemas.openxmlformats.org/officeDocument/2006/relationships/image" Target="../media/image586.png"/><Relationship Id="rId206" Type="http://schemas.openxmlformats.org/officeDocument/2006/relationships/image" Target="../media/image600.png"/><Relationship Id="rId227" Type="http://schemas.openxmlformats.org/officeDocument/2006/relationships/image" Target="../media/image621.png"/><Relationship Id="rId248" Type="http://schemas.openxmlformats.org/officeDocument/2006/relationships/image" Target="../media/image642.png"/><Relationship Id="rId12" Type="http://schemas.openxmlformats.org/officeDocument/2006/relationships/image" Target="../media/image406.png"/><Relationship Id="rId33" Type="http://schemas.openxmlformats.org/officeDocument/2006/relationships/image" Target="../media/image427.png"/><Relationship Id="rId108" Type="http://schemas.openxmlformats.org/officeDocument/2006/relationships/image" Target="../media/image502.png"/><Relationship Id="rId129" Type="http://schemas.openxmlformats.org/officeDocument/2006/relationships/image" Target="../media/image523.png"/><Relationship Id="rId54" Type="http://schemas.openxmlformats.org/officeDocument/2006/relationships/image" Target="../media/image448.png"/><Relationship Id="rId75" Type="http://schemas.openxmlformats.org/officeDocument/2006/relationships/image" Target="../media/image469.png"/><Relationship Id="rId96" Type="http://schemas.openxmlformats.org/officeDocument/2006/relationships/image" Target="../media/image490.png"/><Relationship Id="rId140" Type="http://schemas.openxmlformats.org/officeDocument/2006/relationships/image" Target="../media/image534.png"/><Relationship Id="rId161" Type="http://schemas.openxmlformats.org/officeDocument/2006/relationships/image" Target="../media/image555.png"/><Relationship Id="rId182" Type="http://schemas.openxmlformats.org/officeDocument/2006/relationships/image" Target="../media/image576.png"/><Relationship Id="rId217" Type="http://schemas.openxmlformats.org/officeDocument/2006/relationships/image" Target="../media/image611.png"/><Relationship Id="rId6" Type="http://schemas.openxmlformats.org/officeDocument/2006/relationships/image" Target="../media/image400.png"/><Relationship Id="rId238" Type="http://schemas.openxmlformats.org/officeDocument/2006/relationships/image" Target="../media/image632.png"/><Relationship Id="rId259" Type="http://schemas.openxmlformats.org/officeDocument/2006/relationships/image" Target="../media/image653.png"/><Relationship Id="rId23" Type="http://schemas.openxmlformats.org/officeDocument/2006/relationships/image" Target="../media/image417.png"/><Relationship Id="rId28" Type="http://schemas.openxmlformats.org/officeDocument/2006/relationships/image" Target="../media/image422.png"/><Relationship Id="rId49" Type="http://schemas.openxmlformats.org/officeDocument/2006/relationships/image" Target="../media/image443.png"/><Relationship Id="rId114" Type="http://schemas.openxmlformats.org/officeDocument/2006/relationships/image" Target="../media/image508.png"/><Relationship Id="rId119" Type="http://schemas.openxmlformats.org/officeDocument/2006/relationships/image" Target="../media/image513.png"/><Relationship Id="rId44" Type="http://schemas.openxmlformats.org/officeDocument/2006/relationships/image" Target="../media/image438.png"/><Relationship Id="rId60" Type="http://schemas.openxmlformats.org/officeDocument/2006/relationships/image" Target="../media/image454.png"/><Relationship Id="rId65" Type="http://schemas.openxmlformats.org/officeDocument/2006/relationships/image" Target="../media/image459.png"/><Relationship Id="rId81" Type="http://schemas.openxmlformats.org/officeDocument/2006/relationships/image" Target="../media/image475.png"/><Relationship Id="rId86" Type="http://schemas.openxmlformats.org/officeDocument/2006/relationships/image" Target="../media/image480.png"/><Relationship Id="rId130" Type="http://schemas.openxmlformats.org/officeDocument/2006/relationships/image" Target="../media/image524.png"/><Relationship Id="rId135" Type="http://schemas.openxmlformats.org/officeDocument/2006/relationships/image" Target="../media/image529.png"/><Relationship Id="rId151" Type="http://schemas.openxmlformats.org/officeDocument/2006/relationships/image" Target="../media/image545.png"/><Relationship Id="rId156" Type="http://schemas.openxmlformats.org/officeDocument/2006/relationships/image" Target="../media/image550.png"/><Relationship Id="rId177" Type="http://schemas.openxmlformats.org/officeDocument/2006/relationships/image" Target="../media/image571.png"/><Relationship Id="rId198" Type="http://schemas.openxmlformats.org/officeDocument/2006/relationships/image" Target="../media/image592.png"/><Relationship Id="rId172" Type="http://schemas.openxmlformats.org/officeDocument/2006/relationships/image" Target="../media/image566.png"/><Relationship Id="rId193" Type="http://schemas.openxmlformats.org/officeDocument/2006/relationships/image" Target="../media/image587.png"/><Relationship Id="rId202" Type="http://schemas.openxmlformats.org/officeDocument/2006/relationships/image" Target="../media/image596.png"/><Relationship Id="rId207" Type="http://schemas.openxmlformats.org/officeDocument/2006/relationships/image" Target="../media/image601.png"/><Relationship Id="rId223" Type="http://schemas.openxmlformats.org/officeDocument/2006/relationships/image" Target="../media/image617.png"/><Relationship Id="rId228" Type="http://schemas.openxmlformats.org/officeDocument/2006/relationships/image" Target="../media/image622.png"/><Relationship Id="rId244" Type="http://schemas.openxmlformats.org/officeDocument/2006/relationships/image" Target="../media/image638.png"/><Relationship Id="rId249" Type="http://schemas.openxmlformats.org/officeDocument/2006/relationships/image" Target="../media/image643.png"/><Relationship Id="rId13" Type="http://schemas.openxmlformats.org/officeDocument/2006/relationships/image" Target="../media/image407.png"/><Relationship Id="rId18" Type="http://schemas.openxmlformats.org/officeDocument/2006/relationships/image" Target="../media/image412.png"/><Relationship Id="rId39" Type="http://schemas.openxmlformats.org/officeDocument/2006/relationships/image" Target="../media/image433.png"/><Relationship Id="rId109" Type="http://schemas.openxmlformats.org/officeDocument/2006/relationships/image" Target="../media/image503.png"/><Relationship Id="rId260" Type="http://schemas.openxmlformats.org/officeDocument/2006/relationships/image" Target="../media/image654.png"/><Relationship Id="rId265" Type="http://schemas.openxmlformats.org/officeDocument/2006/relationships/image" Target="../media/image659.png"/><Relationship Id="rId34" Type="http://schemas.openxmlformats.org/officeDocument/2006/relationships/image" Target="../media/image428.png"/><Relationship Id="rId50" Type="http://schemas.openxmlformats.org/officeDocument/2006/relationships/image" Target="../media/image444.png"/><Relationship Id="rId55" Type="http://schemas.openxmlformats.org/officeDocument/2006/relationships/image" Target="../media/image449.png"/><Relationship Id="rId76" Type="http://schemas.openxmlformats.org/officeDocument/2006/relationships/image" Target="../media/image470.png"/><Relationship Id="rId97" Type="http://schemas.openxmlformats.org/officeDocument/2006/relationships/image" Target="../media/image491.png"/><Relationship Id="rId104" Type="http://schemas.openxmlformats.org/officeDocument/2006/relationships/image" Target="../media/image498.png"/><Relationship Id="rId120" Type="http://schemas.openxmlformats.org/officeDocument/2006/relationships/image" Target="../media/image514.png"/><Relationship Id="rId125" Type="http://schemas.openxmlformats.org/officeDocument/2006/relationships/image" Target="../media/image519.png"/><Relationship Id="rId141" Type="http://schemas.openxmlformats.org/officeDocument/2006/relationships/image" Target="../media/image535.png"/><Relationship Id="rId146" Type="http://schemas.openxmlformats.org/officeDocument/2006/relationships/image" Target="../media/image540.png"/><Relationship Id="rId167" Type="http://schemas.openxmlformats.org/officeDocument/2006/relationships/image" Target="../media/image561.png"/><Relationship Id="rId188" Type="http://schemas.openxmlformats.org/officeDocument/2006/relationships/image" Target="../media/image582.png"/><Relationship Id="rId7" Type="http://schemas.openxmlformats.org/officeDocument/2006/relationships/image" Target="../media/image401.png"/><Relationship Id="rId71" Type="http://schemas.openxmlformats.org/officeDocument/2006/relationships/image" Target="../media/image465.png"/><Relationship Id="rId92" Type="http://schemas.openxmlformats.org/officeDocument/2006/relationships/image" Target="../media/image486.png"/><Relationship Id="rId162" Type="http://schemas.openxmlformats.org/officeDocument/2006/relationships/image" Target="../media/image556.png"/><Relationship Id="rId183" Type="http://schemas.openxmlformats.org/officeDocument/2006/relationships/image" Target="../media/image577.png"/><Relationship Id="rId213" Type="http://schemas.openxmlformats.org/officeDocument/2006/relationships/image" Target="../media/image607.png"/><Relationship Id="rId218" Type="http://schemas.openxmlformats.org/officeDocument/2006/relationships/image" Target="../media/image612.png"/><Relationship Id="rId234" Type="http://schemas.openxmlformats.org/officeDocument/2006/relationships/image" Target="../media/image628.png"/><Relationship Id="rId239" Type="http://schemas.openxmlformats.org/officeDocument/2006/relationships/image" Target="../media/image633.png"/><Relationship Id="rId2" Type="http://schemas.openxmlformats.org/officeDocument/2006/relationships/image" Target="../media/image44.png"/><Relationship Id="rId29" Type="http://schemas.openxmlformats.org/officeDocument/2006/relationships/image" Target="../media/image423.png"/><Relationship Id="rId250" Type="http://schemas.openxmlformats.org/officeDocument/2006/relationships/image" Target="../media/image644.png"/><Relationship Id="rId255" Type="http://schemas.openxmlformats.org/officeDocument/2006/relationships/image" Target="../media/image649.png"/><Relationship Id="rId24" Type="http://schemas.openxmlformats.org/officeDocument/2006/relationships/image" Target="../media/image418.png"/><Relationship Id="rId40" Type="http://schemas.openxmlformats.org/officeDocument/2006/relationships/image" Target="../media/image434.png"/><Relationship Id="rId45" Type="http://schemas.openxmlformats.org/officeDocument/2006/relationships/image" Target="../media/image439.png"/><Relationship Id="rId66" Type="http://schemas.openxmlformats.org/officeDocument/2006/relationships/image" Target="../media/image460.png"/><Relationship Id="rId87" Type="http://schemas.openxmlformats.org/officeDocument/2006/relationships/image" Target="../media/image481.png"/><Relationship Id="rId110" Type="http://schemas.openxmlformats.org/officeDocument/2006/relationships/image" Target="../media/image504.png"/><Relationship Id="rId115" Type="http://schemas.openxmlformats.org/officeDocument/2006/relationships/image" Target="../media/image509.png"/><Relationship Id="rId131" Type="http://schemas.openxmlformats.org/officeDocument/2006/relationships/image" Target="../media/image525.png"/><Relationship Id="rId136" Type="http://schemas.openxmlformats.org/officeDocument/2006/relationships/image" Target="../media/image530.png"/><Relationship Id="rId157" Type="http://schemas.openxmlformats.org/officeDocument/2006/relationships/image" Target="../media/image551.png"/><Relationship Id="rId178" Type="http://schemas.openxmlformats.org/officeDocument/2006/relationships/image" Target="../media/image572.png"/><Relationship Id="rId61" Type="http://schemas.openxmlformats.org/officeDocument/2006/relationships/image" Target="../media/image455.png"/><Relationship Id="rId82" Type="http://schemas.openxmlformats.org/officeDocument/2006/relationships/image" Target="../media/image476.png"/><Relationship Id="rId152" Type="http://schemas.openxmlformats.org/officeDocument/2006/relationships/image" Target="../media/image546.png"/><Relationship Id="rId173" Type="http://schemas.openxmlformats.org/officeDocument/2006/relationships/image" Target="../media/image567.png"/><Relationship Id="rId194" Type="http://schemas.openxmlformats.org/officeDocument/2006/relationships/image" Target="../media/image588.png"/><Relationship Id="rId199" Type="http://schemas.openxmlformats.org/officeDocument/2006/relationships/image" Target="../media/image593.png"/><Relationship Id="rId203" Type="http://schemas.openxmlformats.org/officeDocument/2006/relationships/image" Target="../media/image597.png"/><Relationship Id="rId208" Type="http://schemas.openxmlformats.org/officeDocument/2006/relationships/image" Target="../media/image602.png"/><Relationship Id="rId229" Type="http://schemas.openxmlformats.org/officeDocument/2006/relationships/image" Target="../media/image623.png"/><Relationship Id="rId19" Type="http://schemas.openxmlformats.org/officeDocument/2006/relationships/image" Target="../media/image413.png"/><Relationship Id="rId224" Type="http://schemas.openxmlformats.org/officeDocument/2006/relationships/image" Target="../media/image618.png"/><Relationship Id="rId240" Type="http://schemas.openxmlformats.org/officeDocument/2006/relationships/image" Target="../media/image634.png"/><Relationship Id="rId245" Type="http://schemas.openxmlformats.org/officeDocument/2006/relationships/image" Target="../media/image639.png"/><Relationship Id="rId261" Type="http://schemas.openxmlformats.org/officeDocument/2006/relationships/image" Target="../media/image655.png"/><Relationship Id="rId266" Type="http://schemas.openxmlformats.org/officeDocument/2006/relationships/hyperlink" Target="http://www.tilburguniversity.edu/tranzo-awvb" TargetMode="External"/><Relationship Id="rId14" Type="http://schemas.openxmlformats.org/officeDocument/2006/relationships/image" Target="../media/image408.png"/><Relationship Id="rId30" Type="http://schemas.openxmlformats.org/officeDocument/2006/relationships/image" Target="../media/image424.png"/><Relationship Id="rId35" Type="http://schemas.openxmlformats.org/officeDocument/2006/relationships/image" Target="../media/image429.png"/><Relationship Id="rId56" Type="http://schemas.openxmlformats.org/officeDocument/2006/relationships/image" Target="../media/image450.png"/><Relationship Id="rId77" Type="http://schemas.openxmlformats.org/officeDocument/2006/relationships/image" Target="../media/image471.png"/><Relationship Id="rId100" Type="http://schemas.openxmlformats.org/officeDocument/2006/relationships/image" Target="../media/image494.png"/><Relationship Id="rId105" Type="http://schemas.openxmlformats.org/officeDocument/2006/relationships/image" Target="../media/image499.png"/><Relationship Id="rId126" Type="http://schemas.openxmlformats.org/officeDocument/2006/relationships/image" Target="../media/image520.png"/><Relationship Id="rId147" Type="http://schemas.openxmlformats.org/officeDocument/2006/relationships/image" Target="../media/image541.png"/><Relationship Id="rId168" Type="http://schemas.openxmlformats.org/officeDocument/2006/relationships/image" Target="../media/image562.png"/><Relationship Id="rId8" Type="http://schemas.openxmlformats.org/officeDocument/2006/relationships/image" Target="../media/image402.png"/><Relationship Id="rId51" Type="http://schemas.openxmlformats.org/officeDocument/2006/relationships/image" Target="../media/image445.png"/><Relationship Id="rId72" Type="http://schemas.openxmlformats.org/officeDocument/2006/relationships/image" Target="../media/image466.png"/><Relationship Id="rId93" Type="http://schemas.openxmlformats.org/officeDocument/2006/relationships/image" Target="../media/image487.png"/><Relationship Id="rId98" Type="http://schemas.openxmlformats.org/officeDocument/2006/relationships/image" Target="../media/image492.png"/><Relationship Id="rId121" Type="http://schemas.openxmlformats.org/officeDocument/2006/relationships/image" Target="../media/image515.png"/><Relationship Id="rId142" Type="http://schemas.openxmlformats.org/officeDocument/2006/relationships/image" Target="../media/image536.png"/><Relationship Id="rId163" Type="http://schemas.openxmlformats.org/officeDocument/2006/relationships/image" Target="../media/image557.png"/><Relationship Id="rId184" Type="http://schemas.openxmlformats.org/officeDocument/2006/relationships/image" Target="../media/image578.png"/><Relationship Id="rId189" Type="http://schemas.openxmlformats.org/officeDocument/2006/relationships/image" Target="../media/image583.png"/><Relationship Id="rId219" Type="http://schemas.openxmlformats.org/officeDocument/2006/relationships/image" Target="../media/image613.png"/><Relationship Id="rId3" Type="http://schemas.openxmlformats.org/officeDocument/2006/relationships/image" Target="../media/image45.png"/><Relationship Id="rId214" Type="http://schemas.openxmlformats.org/officeDocument/2006/relationships/image" Target="../media/image608.png"/><Relationship Id="rId230" Type="http://schemas.openxmlformats.org/officeDocument/2006/relationships/image" Target="../media/image624.png"/><Relationship Id="rId235" Type="http://schemas.openxmlformats.org/officeDocument/2006/relationships/image" Target="../media/image629.png"/><Relationship Id="rId251" Type="http://schemas.openxmlformats.org/officeDocument/2006/relationships/image" Target="../media/image645.png"/><Relationship Id="rId256" Type="http://schemas.openxmlformats.org/officeDocument/2006/relationships/image" Target="../media/image650.png"/><Relationship Id="rId25" Type="http://schemas.openxmlformats.org/officeDocument/2006/relationships/image" Target="../media/image419.png"/><Relationship Id="rId46" Type="http://schemas.openxmlformats.org/officeDocument/2006/relationships/image" Target="../media/image440.png"/><Relationship Id="rId67" Type="http://schemas.openxmlformats.org/officeDocument/2006/relationships/image" Target="../media/image461.png"/><Relationship Id="rId116" Type="http://schemas.openxmlformats.org/officeDocument/2006/relationships/image" Target="../media/image510.png"/><Relationship Id="rId137" Type="http://schemas.openxmlformats.org/officeDocument/2006/relationships/image" Target="../media/image531.png"/><Relationship Id="rId158" Type="http://schemas.openxmlformats.org/officeDocument/2006/relationships/image" Target="../media/image552.png"/><Relationship Id="rId20" Type="http://schemas.openxmlformats.org/officeDocument/2006/relationships/image" Target="../media/image414.png"/><Relationship Id="rId41" Type="http://schemas.openxmlformats.org/officeDocument/2006/relationships/image" Target="../media/image435.png"/><Relationship Id="rId62" Type="http://schemas.openxmlformats.org/officeDocument/2006/relationships/image" Target="../media/image456.png"/><Relationship Id="rId83" Type="http://schemas.openxmlformats.org/officeDocument/2006/relationships/image" Target="../media/image477.png"/><Relationship Id="rId88" Type="http://schemas.openxmlformats.org/officeDocument/2006/relationships/image" Target="../media/image482.png"/><Relationship Id="rId111" Type="http://schemas.openxmlformats.org/officeDocument/2006/relationships/image" Target="../media/image505.png"/><Relationship Id="rId132" Type="http://schemas.openxmlformats.org/officeDocument/2006/relationships/image" Target="../media/image526.png"/><Relationship Id="rId153" Type="http://schemas.openxmlformats.org/officeDocument/2006/relationships/image" Target="../media/image547.png"/><Relationship Id="rId174" Type="http://schemas.openxmlformats.org/officeDocument/2006/relationships/image" Target="../media/image568.png"/><Relationship Id="rId179" Type="http://schemas.openxmlformats.org/officeDocument/2006/relationships/image" Target="../media/image573.png"/><Relationship Id="rId195" Type="http://schemas.openxmlformats.org/officeDocument/2006/relationships/image" Target="../media/image589.png"/><Relationship Id="rId209" Type="http://schemas.openxmlformats.org/officeDocument/2006/relationships/image" Target="../media/image603.png"/><Relationship Id="rId190" Type="http://schemas.openxmlformats.org/officeDocument/2006/relationships/image" Target="../media/image584.png"/><Relationship Id="rId204" Type="http://schemas.openxmlformats.org/officeDocument/2006/relationships/image" Target="../media/image598.png"/><Relationship Id="rId220" Type="http://schemas.openxmlformats.org/officeDocument/2006/relationships/image" Target="../media/image614.png"/><Relationship Id="rId225" Type="http://schemas.openxmlformats.org/officeDocument/2006/relationships/image" Target="../media/image619.png"/><Relationship Id="rId241" Type="http://schemas.openxmlformats.org/officeDocument/2006/relationships/image" Target="../media/image635.png"/><Relationship Id="rId246" Type="http://schemas.openxmlformats.org/officeDocument/2006/relationships/image" Target="../media/image640.png"/><Relationship Id="rId15" Type="http://schemas.openxmlformats.org/officeDocument/2006/relationships/image" Target="../media/image409.png"/><Relationship Id="rId36" Type="http://schemas.openxmlformats.org/officeDocument/2006/relationships/image" Target="../media/image430.png"/><Relationship Id="rId57" Type="http://schemas.openxmlformats.org/officeDocument/2006/relationships/image" Target="../media/image451.png"/><Relationship Id="rId106" Type="http://schemas.openxmlformats.org/officeDocument/2006/relationships/image" Target="../media/image500.png"/><Relationship Id="rId127" Type="http://schemas.openxmlformats.org/officeDocument/2006/relationships/image" Target="../media/image521.png"/><Relationship Id="rId262" Type="http://schemas.openxmlformats.org/officeDocument/2006/relationships/image" Target="../media/image656.png"/><Relationship Id="rId10" Type="http://schemas.openxmlformats.org/officeDocument/2006/relationships/image" Target="../media/image404.png"/><Relationship Id="rId31" Type="http://schemas.openxmlformats.org/officeDocument/2006/relationships/image" Target="../media/image425.png"/><Relationship Id="rId52" Type="http://schemas.openxmlformats.org/officeDocument/2006/relationships/image" Target="../media/image446.png"/><Relationship Id="rId73" Type="http://schemas.openxmlformats.org/officeDocument/2006/relationships/image" Target="../media/image467.png"/><Relationship Id="rId78" Type="http://schemas.openxmlformats.org/officeDocument/2006/relationships/image" Target="../media/image472.png"/><Relationship Id="rId94" Type="http://schemas.openxmlformats.org/officeDocument/2006/relationships/image" Target="../media/image488.png"/><Relationship Id="rId99" Type="http://schemas.openxmlformats.org/officeDocument/2006/relationships/image" Target="../media/image493.png"/><Relationship Id="rId101" Type="http://schemas.openxmlformats.org/officeDocument/2006/relationships/image" Target="../media/image495.png"/><Relationship Id="rId122" Type="http://schemas.openxmlformats.org/officeDocument/2006/relationships/image" Target="../media/image516.png"/><Relationship Id="rId143" Type="http://schemas.openxmlformats.org/officeDocument/2006/relationships/image" Target="../media/image537.png"/><Relationship Id="rId148" Type="http://schemas.openxmlformats.org/officeDocument/2006/relationships/image" Target="../media/image542.png"/><Relationship Id="rId164" Type="http://schemas.openxmlformats.org/officeDocument/2006/relationships/image" Target="../media/image558.png"/><Relationship Id="rId169" Type="http://schemas.openxmlformats.org/officeDocument/2006/relationships/image" Target="../media/image563.png"/><Relationship Id="rId185" Type="http://schemas.openxmlformats.org/officeDocument/2006/relationships/image" Target="../media/image579.png"/><Relationship Id="rId4" Type="http://schemas.openxmlformats.org/officeDocument/2006/relationships/image" Target="../media/image398.png"/><Relationship Id="rId9" Type="http://schemas.openxmlformats.org/officeDocument/2006/relationships/image" Target="../media/image403.png"/><Relationship Id="rId180" Type="http://schemas.openxmlformats.org/officeDocument/2006/relationships/image" Target="../media/image574.png"/><Relationship Id="rId210" Type="http://schemas.openxmlformats.org/officeDocument/2006/relationships/image" Target="../media/image604.png"/><Relationship Id="rId215" Type="http://schemas.openxmlformats.org/officeDocument/2006/relationships/image" Target="../media/image609.png"/><Relationship Id="rId236" Type="http://schemas.openxmlformats.org/officeDocument/2006/relationships/image" Target="../media/image630.png"/><Relationship Id="rId257" Type="http://schemas.openxmlformats.org/officeDocument/2006/relationships/image" Target="../media/image651.png"/><Relationship Id="rId26" Type="http://schemas.openxmlformats.org/officeDocument/2006/relationships/image" Target="../media/image420.png"/><Relationship Id="rId231" Type="http://schemas.openxmlformats.org/officeDocument/2006/relationships/image" Target="../media/image625.png"/><Relationship Id="rId252" Type="http://schemas.openxmlformats.org/officeDocument/2006/relationships/image" Target="../media/image646.png"/><Relationship Id="rId47" Type="http://schemas.openxmlformats.org/officeDocument/2006/relationships/image" Target="../media/image441.png"/><Relationship Id="rId68" Type="http://schemas.openxmlformats.org/officeDocument/2006/relationships/image" Target="../media/image462.png"/><Relationship Id="rId89" Type="http://schemas.openxmlformats.org/officeDocument/2006/relationships/image" Target="../media/image483.png"/><Relationship Id="rId112" Type="http://schemas.openxmlformats.org/officeDocument/2006/relationships/image" Target="../media/image506.png"/><Relationship Id="rId133" Type="http://schemas.openxmlformats.org/officeDocument/2006/relationships/image" Target="../media/image527.png"/><Relationship Id="rId154" Type="http://schemas.openxmlformats.org/officeDocument/2006/relationships/image" Target="../media/image548.png"/><Relationship Id="rId175" Type="http://schemas.openxmlformats.org/officeDocument/2006/relationships/image" Target="../media/image569.png"/><Relationship Id="rId196" Type="http://schemas.openxmlformats.org/officeDocument/2006/relationships/image" Target="../media/image590.png"/><Relationship Id="rId200" Type="http://schemas.openxmlformats.org/officeDocument/2006/relationships/image" Target="../media/image594.png"/><Relationship Id="rId16" Type="http://schemas.openxmlformats.org/officeDocument/2006/relationships/image" Target="../media/image410.png"/><Relationship Id="rId221" Type="http://schemas.openxmlformats.org/officeDocument/2006/relationships/image" Target="../media/image615.png"/><Relationship Id="rId242" Type="http://schemas.openxmlformats.org/officeDocument/2006/relationships/image" Target="../media/image636.png"/><Relationship Id="rId263" Type="http://schemas.openxmlformats.org/officeDocument/2006/relationships/image" Target="../media/image657.png"/><Relationship Id="rId37" Type="http://schemas.openxmlformats.org/officeDocument/2006/relationships/image" Target="../media/image431.png"/><Relationship Id="rId58" Type="http://schemas.openxmlformats.org/officeDocument/2006/relationships/image" Target="../media/image452.png"/><Relationship Id="rId79" Type="http://schemas.openxmlformats.org/officeDocument/2006/relationships/image" Target="../media/image473.png"/><Relationship Id="rId102" Type="http://schemas.openxmlformats.org/officeDocument/2006/relationships/image" Target="../media/image496.png"/><Relationship Id="rId123" Type="http://schemas.openxmlformats.org/officeDocument/2006/relationships/image" Target="../media/image517.png"/><Relationship Id="rId144" Type="http://schemas.openxmlformats.org/officeDocument/2006/relationships/image" Target="../media/image538.png"/><Relationship Id="rId90" Type="http://schemas.openxmlformats.org/officeDocument/2006/relationships/image" Target="../media/image484.png"/><Relationship Id="rId165" Type="http://schemas.openxmlformats.org/officeDocument/2006/relationships/image" Target="../media/image559.png"/><Relationship Id="rId186" Type="http://schemas.openxmlformats.org/officeDocument/2006/relationships/image" Target="../media/image580.png"/><Relationship Id="rId211" Type="http://schemas.openxmlformats.org/officeDocument/2006/relationships/image" Target="../media/image605.png"/><Relationship Id="rId232" Type="http://schemas.openxmlformats.org/officeDocument/2006/relationships/image" Target="../media/image626.png"/><Relationship Id="rId253" Type="http://schemas.openxmlformats.org/officeDocument/2006/relationships/image" Target="../media/image647.png"/><Relationship Id="rId27" Type="http://schemas.openxmlformats.org/officeDocument/2006/relationships/image" Target="../media/image421.png"/><Relationship Id="rId48" Type="http://schemas.openxmlformats.org/officeDocument/2006/relationships/image" Target="../media/image442.png"/><Relationship Id="rId69" Type="http://schemas.openxmlformats.org/officeDocument/2006/relationships/image" Target="../media/image463.png"/><Relationship Id="rId113" Type="http://schemas.openxmlformats.org/officeDocument/2006/relationships/image" Target="../media/image507.png"/><Relationship Id="rId134" Type="http://schemas.openxmlformats.org/officeDocument/2006/relationships/image" Target="../media/image528.png"/><Relationship Id="rId80" Type="http://schemas.openxmlformats.org/officeDocument/2006/relationships/image" Target="../media/image474.png"/><Relationship Id="rId155" Type="http://schemas.openxmlformats.org/officeDocument/2006/relationships/image" Target="../media/image549.png"/><Relationship Id="rId176" Type="http://schemas.openxmlformats.org/officeDocument/2006/relationships/image" Target="../media/image570.png"/><Relationship Id="rId197" Type="http://schemas.openxmlformats.org/officeDocument/2006/relationships/image" Target="../media/image591.png"/><Relationship Id="rId201" Type="http://schemas.openxmlformats.org/officeDocument/2006/relationships/image" Target="../media/image595.png"/><Relationship Id="rId222" Type="http://schemas.openxmlformats.org/officeDocument/2006/relationships/image" Target="../media/image616.png"/><Relationship Id="rId243" Type="http://schemas.openxmlformats.org/officeDocument/2006/relationships/image" Target="../media/image637.png"/><Relationship Id="rId264" Type="http://schemas.openxmlformats.org/officeDocument/2006/relationships/image" Target="../media/image658.png"/><Relationship Id="rId17" Type="http://schemas.openxmlformats.org/officeDocument/2006/relationships/image" Target="../media/image411.png"/><Relationship Id="rId38" Type="http://schemas.openxmlformats.org/officeDocument/2006/relationships/image" Target="../media/image432.png"/><Relationship Id="rId59" Type="http://schemas.openxmlformats.org/officeDocument/2006/relationships/image" Target="../media/image453.png"/><Relationship Id="rId103" Type="http://schemas.openxmlformats.org/officeDocument/2006/relationships/image" Target="../media/image497.png"/><Relationship Id="rId124" Type="http://schemas.openxmlformats.org/officeDocument/2006/relationships/image" Target="../media/image518.png"/><Relationship Id="rId70" Type="http://schemas.openxmlformats.org/officeDocument/2006/relationships/image" Target="../media/image464.png"/><Relationship Id="rId91" Type="http://schemas.openxmlformats.org/officeDocument/2006/relationships/image" Target="../media/image485.png"/><Relationship Id="rId145" Type="http://schemas.openxmlformats.org/officeDocument/2006/relationships/image" Target="../media/image539.png"/><Relationship Id="rId166" Type="http://schemas.openxmlformats.org/officeDocument/2006/relationships/image" Target="../media/image560.png"/><Relationship Id="rId187" Type="http://schemas.openxmlformats.org/officeDocument/2006/relationships/image" Target="../media/image581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606.png"/><Relationship Id="rId233" Type="http://schemas.openxmlformats.org/officeDocument/2006/relationships/image" Target="../media/image627.png"/><Relationship Id="rId254" Type="http://schemas.openxmlformats.org/officeDocument/2006/relationships/image" Target="../media/image6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66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1.png"/><Relationship Id="rId5" Type="http://schemas.openxmlformats.org/officeDocument/2006/relationships/image" Target="../media/image660.png"/><Relationship Id="rId4" Type="http://schemas.openxmlformats.org/officeDocument/2006/relationships/image" Target="../media/image398.png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72.png"/><Relationship Id="rId18" Type="http://schemas.openxmlformats.org/officeDocument/2006/relationships/image" Target="../media/image397.png"/><Relationship Id="rId26" Type="http://schemas.openxmlformats.org/officeDocument/2006/relationships/image" Target="../media/image362.png"/><Relationship Id="rId39" Type="http://schemas.openxmlformats.org/officeDocument/2006/relationships/image" Target="../media/image375.png"/><Relationship Id="rId3" Type="http://schemas.openxmlformats.org/officeDocument/2006/relationships/image" Target="../media/image45.png"/><Relationship Id="rId21" Type="http://schemas.openxmlformats.org/officeDocument/2006/relationships/image" Target="../media/image357.png"/><Relationship Id="rId34" Type="http://schemas.openxmlformats.org/officeDocument/2006/relationships/image" Target="../media/image370.png"/><Relationship Id="rId42" Type="http://schemas.openxmlformats.org/officeDocument/2006/relationships/image" Target="../media/image377.png"/><Relationship Id="rId47" Type="http://schemas.openxmlformats.org/officeDocument/2006/relationships/image" Target="../media/image382.png"/><Relationship Id="rId50" Type="http://schemas.openxmlformats.org/officeDocument/2006/relationships/image" Target="../media/image385.png"/><Relationship Id="rId7" Type="http://schemas.openxmlformats.org/officeDocument/2006/relationships/image" Target="../media/image666.png"/><Relationship Id="rId12" Type="http://schemas.openxmlformats.org/officeDocument/2006/relationships/image" Target="../media/image671.png"/><Relationship Id="rId17" Type="http://schemas.openxmlformats.org/officeDocument/2006/relationships/image" Target="../media/image676.png"/><Relationship Id="rId25" Type="http://schemas.openxmlformats.org/officeDocument/2006/relationships/image" Target="../media/image361.png"/><Relationship Id="rId33" Type="http://schemas.openxmlformats.org/officeDocument/2006/relationships/image" Target="../media/image369.png"/><Relationship Id="rId38" Type="http://schemas.openxmlformats.org/officeDocument/2006/relationships/image" Target="../media/image374.png"/><Relationship Id="rId46" Type="http://schemas.openxmlformats.org/officeDocument/2006/relationships/image" Target="../media/image381.png"/><Relationship Id="rId2" Type="http://schemas.openxmlformats.org/officeDocument/2006/relationships/image" Target="../media/image388.png"/><Relationship Id="rId16" Type="http://schemas.openxmlformats.org/officeDocument/2006/relationships/image" Target="../media/image675.png"/><Relationship Id="rId20" Type="http://schemas.openxmlformats.org/officeDocument/2006/relationships/image" Target="../media/image356.png"/><Relationship Id="rId29" Type="http://schemas.openxmlformats.org/officeDocument/2006/relationships/image" Target="../media/image365.png"/><Relationship Id="rId41" Type="http://schemas.openxmlformats.org/officeDocument/2006/relationships/image" Target="../media/image394.png"/><Relationship Id="rId54" Type="http://schemas.openxmlformats.org/officeDocument/2006/relationships/image" Target="../media/image2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5.png"/><Relationship Id="rId11" Type="http://schemas.openxmlformats.org/officeDocument/2006/relationships/image" Target="../media/image670.png"/><Relationship Id="rId24" Type="http://schemas.openxmlformats.org/officeDocument/2006/relationships/image" Target="../media/image360.png"/><Relationship Id="rId32" Type="http://schemas.openxmlformats.org/officeDocument/2006/relationships/image" Target="../media/image368.png"/><Relationship Id="rId37" Type="http://schemas.openxmlformats.org/officeDocument/2006/relationships/image" Target="../media/image373.png"/><Relationship Id="rId40" Type="http://schemas.openxmlformats.org/officeDocument/2006/relationships/image" Target="../media/image268.png"/><Relationship Id="rId45" Type="http://schemas.openxmlformats.org/officeDocument/2006/relationships/image" Target="../media/image380.png"/><Relationship Id="rId53" Type="http://schemas.openxmlformats.org/officeDocument/2006/relationships/image" Target="../media/image387.png"/><Relationship Id="rId5" Type="http://schemas.openxmlformats.org/officeDocument/2006/relationships/image" Target="../media/image664.png"/><Relationship Id="rId15" Type="http://schemas.openxmlformats.org/officeDocument/2006/relationships/image" Target="../media/image674.png"/><Relationship Id="rId23" Type="http://schemas.openxmlformats.org/officeDocument/2006/relationships/image" Target="../media/image359.png"/><Relationship Id="rId28" Type="http://schemas.openxmlformats.org/officeDocument/2006/relationships/image" Target="../media/image364.png"/><Relationship Id="rId36" Type="http://schemas.openxmlformats.org/officeDocument/2006/relationships/image" Target="../media/image372.png"/><Relationship Id="rId49" Type="http://schemas.openxmlformats.org/officeDocument/2006/relationships/image" Target="../media/image384.png"/><Relationship Id="rId10" Type="http://schemas.openxmlformats.org/officeDocument/2006/relationships/image" Target="../media/image669.png"/><Relationship Id="rId19" Type="http://schemas.openxmlformats.org/officeDocument/2006/relationships/image" Target="../media/image355.png"/><Relationship Id="rId31" Type="http://schemas.openxmlformats.org/officeDocument/2006/relationships/image" Target="../media/image367.png"/><Relationship Id="rId44" Type="http://schemas.openxmlformats.org/officeDocument/2006/relationships/image" Target="../media/image379.png"/><Relationship Id="rId52" Type="http://schemas.openxmlformats.org/officeDocument/2006/relationships/image" Target="../media/image279.png"/><Relationship Id="rId4" Type="http://schemas.openxmlformats.org/officeDocument/2006/relationships/image" Target="../media/image663.png"/><Relationship Id="rId9" Type="http://schemas.openxmlformats.org/officeDocument/2006/relationships/image" Target="../media/image668.png"/><Relationship Id="rId14" Type="http://schemas.openxmlformats.org/officeDocument/2006/relationships/image" Target="../media/image673.png"/><Relationship Id="rId22" Type="http://schemas.openxmlformats.org/officeDocument/2006/relationships/image" Target="../media/image358.png"/><Relationship Id="rId27" Type="http://schemas.openxmlformats.org/officeDocument/2006/relationships/image" Target="../media/image363.png"/><Relationship Id="rId30" Type="http://schemas.openxmlformats.org/officeDocument/2006/relationships/image" Target="../media/image366.png"/><Relationship Id="rId35" Type="http://schemas.openxmlformats.org/officeDocument/2006/relationships/image" Target="../media/image371.png"/><Relationship Id="rId43" Type="http://schemas.openxmlformats.org/officeDocument/2006/relationships/image" Target="../media/image378.png"/><Relationship Id="rId48" Type="http://schemas.openxmlformats.org/officeDocument/2006/relationships/image" Target="../media/image383.png"/><Relationship Id="rId8" Type="http://schemas.openxmlformats.org/officeDocument/2006/relationships/image" Target="../media/image667.png"/><Relationship Id="rId51" Type="http://schemas.openxmlformats.org/officeDocument/2006/relationships/image" Target="../media/image38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1.png"/><Relationship Id="rId13" Type="http://schemas.openxmlformats.org/officeDocument/2006/relationships/image" Target="../media/image686.png"/><Relationship Id="rId3" Type="http://schemas.openxmlformats.org/officeDocument/2006/relationships/image" Target="../media/image45.png"/><Relationship Id="rId7" Type="http://schemas.openxmlformats.org/officeDocument/2006/relationships/image" Target="../media/image680.png"/><Relationship Id="rId12" Type="http://schemas.openxmlformats.org/officeDocument/2006/relationships/image" Target="../media/image68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9.png"/><Relationship Id="rId11" Type="http://schemas.openxmlformats.org/officeDocument/2006/relationships/image" Target="../media/image684.png"/><Relationship Id="rId5" Type="http://schemas.openxmlformats.org/officeDocument/2006/relationships/image" Target="../media/image678.png"/><Relationship Id="rId15" Type="http://schemas.openxmlformats.org/officeDocument/2006/relationships/image" Target="../media/image688.png"/><Relationship Id="rId10" Type="http://schemas.openxmlformats.org/officeDocument/2006/relationships/image" Target="../media/image683.png"/><Relationship Id="rId4" Type="http://schemas.openxmlformats.org/officeDocument/2006/relationships/image" Target="../media/image677.png"/><Relationship Id="rId9" Type="http://schemas.openxmlformats.org/officeDocument/2006/relationships/image" Target="../media/image682.png"/><Relationship Id="rId14" Type="http://schemas.openxmlformats.org/officeDocument/2006/relationships/image" Target="../media/image68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3.png"/><Relationship Id="rId3" Type="http://schemas.openxmlformats.org/officeDocument/2006/relationships/image" Target="../media/image45.png"/><Relationship Id="rId7" Type="http://schemas.openxmlformats.org/officeDocument/2006/relationships/image" Target="../media/image69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90.png"/><Relationship Id="rId5" Type="http://schemas.openxmlformats.org/officeDocument/2006/relationships/image" Target="../media/image689.png"/><Relationship Id="rId4" Type="http://schemas.openxmlformats.org/officeDocument/2006/relationships/image" Target="../media/image66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69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95.png"/><Relationship Id="rId5" Type="http://schemas.openxmlformats.org/officeDocument/2006/relationships/image" Target="../media/image694.png"/><Relationship Id="rId4" Type="http://schemas.openxmlformats.org/officeDocument/2006/relationships/image" Target="../media/image69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0.png"/><Relationship Id="rId13" Type="http://schemas.openxmlformats.org/officeDocument/2006/relationships/image" Target="../media/image705.png"/><Relationship Id="rId3" Type="http://schemas.openxmlformats.org/officeDocument/2006/relationships/image" Target="../media/image45.png"/><Relationship Id="rId7" Type="http://schemas.openxmlformats.org/officeDocument/2006/relationships/image" Target="../media/image699.png"/><Relationship Id="rId12" Type="http://schemas.openxmlformats.org/officeDocument/2006/relationships/image" Target="../media/image70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98.png"/><Relationship Id="rId11" Type="http://schemas.openxmlformats.org/officeDocument/2006/relationships/image" Target="../media/image703.png"/><Relationship Id="rId5" Type="http://schemas.openxmlformats.org/officeDocument/2006/relationships/image" Target="../media/image697.png"/><Relationship Id="rId10" Type="http://schemas.openxmlformats.org/officeDocument/2006/relationships/image" Target="../media/image702.png"/><Relationship Id="rId4" Type="http://schemas.openxmlformats.org/officeDocument/2006/relationships/image" Target="../media/image696.png"/><Relationship Id="rId9" Type="http://schemas.openxmlformats.org/officeDocument/2006/relationships/image" Target="../media/image701.png"/><Relationship Id="rId14" Type="http://schemas.openxmlformats.org/officeDocument/2006/relationships/image" Target="../media/image70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88697" y="10796496"/>
            <a:ext cx="589280" cy="119380"/>
          </a:xfrm>
          <a:custGeom>
            <a:avLst/>
            <a:gdLst/>
            <a:ahLst/>
            <a:cxnLst/>
            <a:rect l="l" t="t" r="r" b="b"/>
            <a:pathLst>
              <a:path w="589280" h="119379">
                <a:moveTo>
                  <a:pt x="11748" y="43977"/>
                </a:moveTo>
                <a:lnTo>
                  <a:pt x="0" y="46040"/>
                </a:lnTo>
                <a:lnTo>
                  <a:pt x="0" y="118896"/>
                </a:lnTo>
                <a:lnTo>
                  <a:pt x="8418" y="118896"/>
                </a:lnTo>
                <a:lnTo>
                  <a:pt x="17140" y="111284"/>
                </a:lnTo>
                <a:lnTo>
                  <a:pt x="20481" y="107954"/>
                </a:lnTo>
                <a:lnTo>
                  <a:pt x="26669" y="101441"/>
                </a:lnTo>
                <a:lnTo>
                  <a:pt x="11748" y="101441"/>
                </a:lnTo>
                <a:lnTo>
                  <a:pt x="11748" y="43977"/>
                </a:lnTo>
                <a:close/>
              </a:path>
              <a:path w="589280" h="119379">
                <a:moveTo>
                  <a:pt x="47150" y="43977"/>
                </a:moveTo>
                <a:lnTo>
                  <a:pt x="36511" y="47935"/>
                </a:lnTo>
                <a:lnTo>
                  <a:pt x="38260" y="49998"/>
                </a:lnTo>
                <a:lnTo>
                  <a:pt x="38899" y="50951"/>
                </a:lnTo>
                <a:lnTo>
                  <a:pt x="40009" y="52699"/>
                </a:lnTo>
                <a:lnTo>
                  <a:pt x="41600" y="55558"/>
                </a:lnTo>
                <a:lnTo>
                  <a:pt x="41914" y="56521"/>
                </a:lnTo>
                <a:lnTo>
                  <a:pt x="41914" y="63987"/>
                </a:lnTo>
                <a:lnTo>
                  <a:pt x="15245" y="97955"/>
                </a:lnTo>
                <a:lnTo>
                  <a:pt x="13172" y="99850"/>
                </a:lnTo>
                <a:lnTo>
                  <a:pt x="11748" y="101441"/>
                </a:lnTo>
                <a:lnTo>
                  <a:pt x="26669" y="101441"/>
                </a:lnTo>
                <a:lnTo>
                  <a:pt x="36836" y="90332"/>
                </a:lnTo>
                <a:lnTo>
                  <a:pt x="44345" y="81878"/>
                </a:lnTo>
                <a:lnTo>
                  <a:pt x="49057" y="75703"/>
                </a:lnTo>
                <a:lnTo>
                  <a:pt x="51745" y="70570"/>
                </a:lnTo>
                <a:lnTo>
                  <a:pt x="53181" y="65244"/>
                </a:lnTo>
                <a:lnTo>
                  <a:pt x="53673" y="63495"/>
                </a:lnTo>
                <a:lnTo>
                  <a:pt x="53820" y="61746"/>
                </a:lnTo>
                <a:lnTo>
                  <a:pt x="53820" y="53820"/>
                </a:lnTo>
                <a:lnTo>
                  <a:pt x="52396" y="50323"/>
                </a:lnTo>
                <a:lnTo>
                  <a:pt x="47150" y="43977"/>
                </a:lnTo>
                <a:close/>
              </a:path>
              <a:path w="589280" h="119379">
                <a:moveTo>
                  <a:pt x="110813" y="42543"/>
                </a:moveTo>
                <a:lnTo>
                  <a:pt x="100489" y="42543"/>
                </a:lnTo>
                <a:lnTo>
                  <a:pt x="85547" y="46748"/>
                </a:lnTo>
                <a:lnTo>
                  <a:pt x="73093" y="58102"/>
                </a:lnTo>
                <a:lnTo>
                  <a:pt x="64588" y="74626"/>
                </a:lnTo>
                <a:lnTo>
                  <a:pt x="61432" y="94457"/>
                </a:lnTo>
                <a:lnTo>
                  <a:pt x="62621" y="104779"/>
                </a:lnTo>
                <a:lnTo>
                  <a:pt x="66178" y="112174"/>
                </a:lnTo>
                <a:lnTo>
                  <a:pt x="72087" y="116624"/>
                </a:lnTo>
                <a:lnTo>
                  <a:pt x="80332" y="118111"/>
                </a:lnTo>
                <a:lnTo>
                  <a:pt x="88825" y="116624"/>
                </a:lnTo>
                <a:lnTo>
                  <a:pt x="97795" y="112233"/>
                </a:lnTo>
                <a:lnTo>
                  <a:pt x="103169" y="108111"/>
                </a:lnTo>
                <a:lnTo>
                  <a:pt x="76678" y="108111"/>
                </a:lnTo>
                <a:lnTo>
                  <a:pt x="73662" y="103347"/>
                </a:lnTo>
                <a:lnTo>
                  <a:pt x="73662" y="92395"/>
                </a:lnTo>
                <a:lnTo>
                  <a:pt x="73987" y="90971"/>
                </a:lnTo>
                <a:lnTo>
                  <a:pt x="92042" y="79850"/>
                </a:lnTo>
                <a:lnTo>
                  <a:pt x="75568" y="79850"/>
                </a:lnTo>
                <a:lnTo>
                  <a:pt x="79242" y="68669"/>
                </a:lnTo>
                <a:lnTo>
                  <a:pt x="84849" y="59684"/>
                </a:lnTo>
                <a:lnTo>
                  <a:pt x="91644" y="53758"/>
                </a:lnTo>
                <a:lnTo>
                  <a:pt x="99065" y="51600"/>
                </a:lnTo>
                <a:lnTo>
                  <a:pt x="117326" y="51600"/>
                </a:lnTo>
                <a:lnTo>
                  <a:pt x="117326" y="47778"/>
                </a:lnTo>
                <a:lnTo>
                  <a:pt x="110813" y="42543"/>
                </a:lnTo>
                <a:close/>
              </a:path>
              <a:path w="589280" h="119379">
                <a:moveTo>
                  <a:pt x="110331" y="87944"/>
                </a:moveTo>
                <a:lnTo>
                  <a:pt x="102950" y="96392"/>
                </a:lnTo>
                <a:lnTo>
                  <a:pt x="95570" y="102736"/>
                </a:lnTo>
                <a:lnTo>
                  <a:pt x="88548" y="106726"/>
                </a:lnTo>
                <a:lnTo>
                  <a:pt x="82238" y="108111"/>
                </a:lnTo>
                <a:lnTo>
                  <a:pt x="103169" y="108111"/>
                </a:lnTo>
                <a:lnTo>
                  <a:pt x="107255" y="104978"/>
                </a:lnTo>
                <a:lnTo>
                  <a:pt x="117158" y="94929"/>
                </a:lnTo>
                <a:lnTo>
                  <a:pt x="110331" y="87944"/>
                </a:lnTo>
                <a:close/>
              </a:path>
              <a:path w="589280" h="119379">
                <a:moveTo>
                  <a:pt x="117326" y="51600"/>
                </a:moveTo>
                <a:lnTo>
                  <a:pt x="102708" y="51600"/>
                </a:lnTo>
                <a:lnTo>
                  <a:pt x="106206" y="54773"/>
                </a:lnTo>
                <a:lnTo>
                  <a:pt x="106206" y="58741"/>
                </a:lnTo>
                <a:lnTo>
                  <a:pt x="106039" y="59710"/>
                </a:lnTo>
                <a:lnTo>
                  <a:pt x="105567" y="60961"/>
                </a:lnTo>
                <a:lnTo>
                  <a:pt x="75568" y="79850"/>
                </a:lnTo>
                <a:lnTo>
                  <a:pt x="92042" y="79850"/>
                </a:lnTo>
                <a:lnTo>
                  <a:pt x="114467" y="66039"/>
                </a:lnTo>
                <a:lnTo>
                  <a:pt x="117326" y="61914"/>
                </a:lnTo>
                <a:lnTo>
                  <a:pt x="117326" y="51600"/>
                </a:lnTo>
                <a:close/>
              </a:path>
              <a:path w="589280" h="119379">
                <a:moveTo>
                  <a:pt x="209721" y="0"/>
                </a:moveTo>
                <a:lnTo>
                  <a:pt x="197491" y="2052"/>
                </a:lnTo>
                <a:lnTo>
                  <a:pt x="179240" y="116844"/>
                </a:lnTo>
                <a:lnTo>
                  <a:pt x="183355" y="117326"/>
                </a:lnTo>
                <a:lnTo>
                  <a:pt x="189072" y="117797"/>
                </a:lnTo>
                <a:lnTo>
                  <a:pt x="197177" y="118593"/>
                </a:lnTo>
                <a:lnTo>
                  <a:pt x="201302" y="118896"/>
                </a:lnTo>
                <a:lnTo>
                  <a:pt x="203365" y="118896"/>
                </a:lnTo>
                <a:lnTo>
                  <a:pt x="219644" y="114817"/>
                </a:lnTo>
                <a:lnTo>
                  <a:pt x="226083" y="109368"/>
                </a:lnTo>
                <a:lnTo>
                  <a:pt x="199868" y="109368"/>
                </a:lnTo>
                <a:lnTo>
                  <a:pt x="195910" y="108907"/>
                </a:lnTo>
                <a:lnTo>
                  <a:pt x="192570" y="107787"/>
                </a:lnTo>
                <a:lnTo>
                  <a:pt x="195114" y="91913"/>
                </a:lnTo>
                <a:lnTo>
                  <a:pt x="196213" y="85568"/>
                </a:lnTo>
                <a:lnTo>
                  <a:pt x="197323" y="82070"/>
                </a:lnTo>
                <a:lnTo>
                  <a:pt x="200192" y="77945"/>
                </a:lnTo>
                <a:lnTo>
                  <a:pt x="202098" y="74929"/>
                </a:lnTo>
                <a:lnTo>
                  <a:pt x="204318" y="72071"/>
                </a:lnTo>
                <a:lnTo>
                  <a:pt x="206852" y="69055"/>
                </a:lnTo>
                <a:lnTo>
                  <a:pt x="208678" y="66992"/>
                </a:lnTo>
                <a:lnTo>
                  <a:pt x="198130" y="66992"/>
                </a:lnTo>
                <a:lnTo>
                  <a:pt x="200192" y="58741"/>
                </a:lnTo>
                <a:lnTo>
                  <a:pt x="200810" y="55268"/>
                </a:lnTo>
                <a:lnTo>
                  <a:pt x="202753" y="43810"/>
                </a:lnTo>
                <a:lnTo>
                  <a:pt x="209721" y="0"/>
                </a:lnTo>
                <a:close/>
              </a:path>
              <a:path w="589280" h="119379">
                <a:moveTo>
                  <a:pt x="153356" y="43977"/>
                </a:moveTo>
                <a:lnTo>
                  <a:pt x="141126" y="46040"/>
                </a:lnTo>
                <a:lnTo>
                  <a:pt x="129859" y="116844"/>
                </a:lnTo>
                <a:lnTo>
                  <a:pt x="141765" y="116844"/>
                </a:lnTo>
                <a:lnTo>
                  <a:pt x="144634" y="98897"/>
                </a:lnTo>
                <a:lnTo>
                  <a:pt x="145576" y="93505"/>
                </a:lnTo>
                <a:lnTo>
                  <a:pt x="147807" y="84133"/>
                </a:lnTo>
                <a:lnTo>
                  <a:pt x="149388" y="79850"/>
                </a:lnTo>
                <a:lnTo>
                  <a:pt x="152089" y="72395"/>
                </a:lnTo>
                <a:lnTo>
                  <a:pt x="156215" y="65882"/>
                </a:lnTo>
                <a:lnTo>
                  <a:pt x="157227" y="64929"/>
                </a:lnTo>
                <a:lnTo>
                  <a:pt x="149073" y="64929"/>
                </a:lnTo>
                <a:lnTo>
                  <a:pt x="153356" y="43977"/>
                </a:lnTo>
                <a:close/>
              </a:path>
              <a:path w="589280" h="119379">
                <a:moveTo>
                  <a:pt x="242988" y="53820"/>
                </a:moveTo>
                <a:lnTo>
                  <a:pt x="230349" y="53820"/>
                </a:lnTo>
                <a:lnTo>
                  <a:pt x="231871" y="56993"/>
                </a:lnTo>
                <a:lnTo>
                  <a:pt x="231983" y="65882"/>
                </a:lnTo>
                <a:lnTo>
                  <a:pt x="229989" y="82523"/>
                </a:lnTo>
                <a:lnTo>
                  <a:pt x="224160" y="96616"/>
                </a:lnTo>
                <a:lnTo>
                  <a:pt x="215355" y="105975"/>
                </a:lnTo>
                <a:lnTo>
                  <a:pt x="204318" y="109368"/>
                </a:lnTo>
                <a:lnTo>
                  <a:pt x="226083" y="109368"/>
                </a:lnTo>
                <a:lnTo>
                  <a:pt x="232854" y="103639"/>
                </a:lnTo>
                <a:lnTo>
                  <a:pt x="241717" y="86954"/>
                </a:lnTo>
                <a:lnTo>
                  <a:pt x="244855" y="66992"/>
                </a:lnTo>
                <a:lnTo>
                  <a:pt x="244817" y="64929"/>
                </a:lnTo>
                <a:lnTo>
                  <a:pt x="244006" y="56588"/>
                </a:lnTo>
                <a:lnTo>
                  <a:pt x="242988" y="53820"/>
                </a:lnTo>
                <a:close/>
              </a:path>
              <a:path w="589280" h="119379">
                <a:moveTo>
                  <a:pt x="231301" y="42867"/>
                </a:moveTo>
                <a:lnTo>
                  <a:pt x="223396" y="44515"/>
                </a:lnTo>
                <a:lnTo>
                  <a:pt x="214955" y="49272"/>
                </a:lnTo>
                <a:lnTo>
                  <a:pt x="206395" y="56857"/>
                </a:lnTo>
                <a:lnTo>
                  <a:pt x="198130" y="66992"/>
                </a:lnTo>
                <a:lnTo>
                  <a:pt x="208678" y="66992"/>
                </a:lnTo>
                <a:lnTo>
                  <a:pt x="215427" y="59369"/>
                </a:lnTo>
                <a:lnTo>
                  <a:pt x="222736" y="53820"/>
                </a:lnTo>
                <a:lnTo>
                  <a:pt x="242988" y="53820"/>
                </a:lnTo>
                <a:lnTo>
                  <a:pt x="241285" y="49192"/>
                </a:lnTo>
                <a:lnTo>
                  <a:pt x="236986" y="44505"/>
                </a:lnTo>
                <a:lnTo>
                  <a:pt x="231301" y="42867"/>
                </a:lnTo>
                <a:close/>
              </a:path>
              <a:path w="589280" h="119379">
                <a:moveTo>
                  <a:pt x="176067" y="43810"/>
                </a:moveTo>
                <a:lnTo>
                  <a:pt x="172727" y="43810"/>
                </a:lnTo>
                <a:lnTo>
                  <a:pt x="166845" y="44989"/>
                </a:lnTo>
                <a:lnTo>
                  <a:pt x="161140" y="48715"/>
                </a:lnTo>
                <a:lnTo>
                  <a:pt x="155315" y="55268"/>
                </a:lnTo>
                <a:lnTo>
                  <a:pt x="149073" y="64929"/>
                </a:lnTo>
                <a:lnTo>
                  <a:pt x="157227" y="64929"/>
                </a:lnTo>
                <a:lnTo>
                  <a:pt x="161775" y="60647"/>
                </a:lnTo>
                <a:lnTo>
                  <a:pt x="165272" y="57150"/>
                </a:lnTo>
                <a:lnTo>
                  <a:pt x="168288" y="55726"/>
                </a:lnTo>
                <a:lnTo>
                  <a:pt x="176766" y="55726"/>
                </a:lnTo>
                <a:lnTo>
                  <a:pt x="180989" y="46040"/>
                </a:lnTo>
                <a:lnTo>
                  <a:pt x="178120" y="44291"/>
                </a:lnTo>
                <a:lnTo>
                  <a:pt x="176067" y="43810"/>
                </a:lnTo>
                <a:close/>
              </a:path>
              <a:path w="589280" h="119379">
                <a:moveTo>
                  <a:pt x="176766" y="55726"/>
                </a:moveTo>
                <a:lnTo>
                  <a:pt x="173523" y="55726"/>
                </a:lnTo>
                <a:lnTo>
                  <a:pt x="174622" y="56029"/>
                </a:lnTo>
                <a:lnTo>
                  <a:pt x="176214" y="56993"/>
                </a:lnTo>
                <a:lnTo>
                  <a:pt x="176766" y="55726"/>
                </a:lnTo>
                <a:close/>
              </a:path>
              <a:path w="589280" h="119379">
                <a:moveTo>
                  <a:pt x="285436" y="5549"/>
                </a:moveTo>
                <a:lnTo>
                  <a:pt x="278609" y="5549"/>
                </a:lnTo>
                <a:lnTo>
                  <a:pt x="275112" y="9203"/>
                </a:lnTo>
                <a:lnTo>
                  <a:pt x="274012" y="14449"/>
                </a:lnTo>
                <a:lnTo>
                  <a:pt x="273970" y="14921"/>
                </a:lnTo>
                <a:lnTo>
                  <a:pt x="273845" y="21590"/>
                </a:lnTo>
                <a:lnTo>
                  <a:pt x="276221" y="25716"/>
                </a:lnTo>
                <a:lnTo>
                  <a:pt x="283069" y="25716"/>
                </a:lnTo>
                <a:lnTo>
                  <a:pt x="286556" y="22062"/>
                </a:lnTo>
                <a:lnTo>
                  <a:pt x="287656" y="16826"/>
                </a:lnTo>
                <a:lnTo>
                  <a:pt x="287698" y="16345"/>
                </a:lnTo>
                <a:lnTo>
                  <a:pt x="287823" y="9675"/>
                </a:lnTo>
                <a:lnTo>
                  <a:pt x="285436" y="5549"/>
                </a:lnTo>
                <a:close/>
              </a:path>
              <a:path w="589280" h="119379">
                <a:moveTo>
                  <a:pt x="281467" y="43977"/>
                </a:moveTo>
                <a:lnTo>
                  <a:pt x="269248" y="46040"/>
                </a:lnTo>
                <a:lnTo>
                  <a:pt x="257971" y="116844"/>
                </a:lnTo>
                <a:lnTo>
                  <a:pt x="269876" y="116844"/>
                </a:lnTo>
                <a:lnTo>
                  <a:pt x="281467" y="43977"/>
                </a:lnTo>
                <a:close/>
              </a:path>
              <a:path w="589280" h="119379">
                <a:moveTo>
                  <a:pt x="318304" y="43977"/>
                </a:moveTo>
                <a:lnTo>
                  <a:pt x="306084" y="46040"/>
                </a:lnTo>
                <a:lnTo>
                  <a:pt x="294797" y="116844"/>
                </a:lnTo>
                <a:lnTo>
                  <a:pt x="306713" y="116844"/>
                </a:lnTo>
                <a:lnTo>
                  <a:pt x="308933" y="102876"/>
                </a:lnTo>
                <a:lnTo>
                  <a:pt x="309571" y="99222"/>
                </a:lnTo>
                <a:lnTo>
                  <a:pt x="311152" y="93180"/>
                </a:lnTo>
                <a:lnTo>
                  <a:pt x="312262" y="90332"/>
                </a:lnTo>
                <a:lnTo>
                  <a:pt x="313058" y="88102"/>
                </a:lnTo>
                <a:lnTo>
                  <a:pt x="314335" y="85725"/>
                </a:lnTo>
                <a:lnTo>
                  <a:pt x="315917" y="83337"/>
                </a:lnTo>
                <a:lnTo>
                  <a:pt x="319728" y="77317"/>
                </a:lnTo>
                <a:lnTo>
                  <a:pt x="323279" y="72856"/>
                </a:lnTo>
                <a:lnTo>
                  <a:pt x="312744" y="72856"/>
                </a:lnTo>
                <a:lnTo>
                  <a:pt x="318304" y="43977"/>
                </a:lnTo>
                <a:close/>
              </a:path>
              <a:path w="589280" h="119379">
                <a:moveTo>
                  <a:pt x="361800" y="53181"/>
                </a:moveTo>
                <a:lnTo>
                  <a:pt x="348785" y="53181"/>
                </a:lnTo>
                <a:lnTo>
                  <a:pt x="349895" y="54773"/>
                </a:lnTo>
                <a:lnTo>
                  <a:pt x="349895" y="59055"/>
                </a:lnTo>
                <a:lnTo>
                  <a:pt x="349570" y="60647"/>
                </a:lnTo>
                <a:lnTo>
                  <a:pt x="349075" y="64134"/>
                </a:lnTo>
                <a:lnTo>
                  <a:pt x="340680" y="116844"/>
                </a:lnTo>
                <a:lnTo>
                  <a:pt x="352753" y="116844"/>
                </a:lnTo>
                <a:lnTo>
                  <a:pt x="361643" y="60008"/>
                </a:lnTo>
                <a:lnTo>
                  <a:pt x="361768" y="58102"/>
                </a:lnTo>
                <a:lnTo>
                  <a:pt x="361800" y="53181"/>
                </a:lnTo>
                <a:close/>
              </a:path>
              <a:path w="589280" h="119379">
                <a:moveTo>
                  <a:pt x="357989" y="43024"/>
                </a:moveTo>
                <a:lnTo>
                  <a:pt x="343068" y="43024"/>
                </a:lnTo>
                <a:lnTo>
                  <a:pt x="335759" y="46668"/>
                </a:lnTo>
                <a:lnTo>
                  <a:pt x="328147" y="54291"/>
                </a:lnTo>
                <a:lnTo>
                  <a:pt x="324168" y="58102"/>
                </a:lnTo>
                <a:lnTo>
                  <a:pt x="321320" y="61432"/>
                </a:lnTo>
                <a:lnTo>
                  <a:pt x="316555" y="67945"/>
                </a:lnTo>
                <a:lnTo>
                  <a:pt x="315602" y="69055"/>
                </a:lnTo>
                <a:lnTo>
                  <a:pt x="314335" y="70636"/>
                </a:lnTo>
                <a:lnTo>
                  <a:pt x="312744" y="72856"/>
                </a:lnTo>
                <a:lnTo>
                  <a:pt x="323279" y="72856"/>
                </a:lnTo>
                <a:lnTo>
                  <a:pt x="325288" y="70332"/>
                </a:lnTo>
                <a:lnTo>
                  <a:pt x="331162" y="64134"/>
                </a:lnTo>
                <a:lnTo>
                  <a:pt x="337675" y="56993"/>
                </a:lnTo>
                <a:lnTo>
                  <a:pt x="343068" y="53181"/>
                </a:lnTo>
                <a:lnTo>
                  <a:pt x="361800" y="53181"/>
                </a:lnTo>
                <a:lnTo>
                  <a:pt x="361800" y="46993"/>
                </a:lnTo>
                <a:lnTo>
                  <a:pt x="357989" y="43024"/>
                </a:lnTo>
                <a:close/>
              </a:path>
              <a:path w="589280" h="119379">
                <a:moveTo>
                  <a:pt x="421013" y="42700"/>
                </a:moveTo>
                <a:lnTo>
                  <a:pt x="415777" y="42700"/>
                </a:lnTo>
                <a:lnTo>
                  <a:pt x="406746" y="43964"/>
                </a:lnTo>
                <a:lnTo>
                  <a:pt x="377750" y="79693"/>
                </a:lnTo>
                <a:lnTo>
                  <a:pt x="375129" y="97787"/>
                </a:lnTo>
                <a:lnTo>
                  <a:pt x="376147" y="106453"/>
                </a:lnTo>
                <a:lnTo>
                  <a:pt x="378980" y="113287"/>
                </a:lnTo>
                <a:lnTo>
                  <a:pt x="383302" y="117768"/>
                </a:lnTo>
                <a:lnTo>
                  <a:pt x="388783" y="119378"/>
                </a:lnTo>
                <a:lnTo>
                  <a:pt x="393705" y="119378"/>
                </a:lnTo>
                <a:lnTo>
                  <a:pt x="402280" y="114938"/>
                </a:lnTo>
                <a:lnTo>
                  <a:pt x="409107" y="109221"/>
                </a:lnTo>
                <a:lnTo>
                  <a:pt x="410719" y="107787"/>
                </a:lnTo>
                <a:lnTo>
                  <a:pt x="389747" y="107787"/>
                </a:lnTo>
                <a:lnTo>
                  <a:pt x="388224" y="104300"/>
                </a:lnTo>
                <a:lnTo>
                  <a:pt x="396130" y="65088"/>
                </a:lnTo>
                <a:lnTo>
                  <a:pt x="441203" y="51757"/>
                </a:lnTo>
                <a:lnTo>
                  <a:pt x="442112" y="46040"/>
                </a:lnTo>
                <a:lnTo>
                  <a:pt x="430227" y="46040"/>
                </a:lnTo>
                <a:lnTo>
                  <a:pt x="425610" y="43810"/>
                </a:lnTo>
                <a:lnTo>
                  <a:pt x="421013" y="42700"/>
                </a:lnTo>
                <a:close/>
              </a:path>
              <a:path w="589280" h="119379">
                <a:moveTo>
                  <a:pt x="434819" y="91913"/>
                </a:moveTo>
                <a:lnTo>
                  <a:pt x="423871" y="91913"/>
                </a:lnTo>
                <a:lnTo>
                  <a:pt x="418950" y="116844"/>
                </a:lnTo>
                <a:lnTo>
                  <a:pt x="430855" y="116844"/>
                </a:lnTo>
                <a:lnTo>
                  <a:pt x="434819" y="91913"/>
                </a:lnTo>
                <a:close/>
              </a:path>
              <a:path w="589280" h="119379">
                <a:moveTo>
                  <a:pt x="441203" y="51757"/>
                </a:moveTo>
                <a:lnTo>
                  <a:pt x="420531" y="51757"/>
                </a:lnTo>
                <a:lnTo>
                  <a:pt x="424510" y="53024"/>
                </a:lnTo>
                <a:lnTo>
                  <a:pt x="428636" y="56029"/>
                </a:lnTo>
                <a:lnTo>
                  <a:pt x="426573" y="68898"/>
                </a:lnTo>
                <a:lnTo>
                  <a:pt x="425934" y="73181"/>
                </a:lnTo>
                <a:lnTo>
                  <a:pt x="423547" y="78259"/>
                </a:lnTo>
                <a:lnTo>
                  <a:pt x="395139" y="107787"/>
                </a:lnTo>
                <a:lnTo>
                  <a:pt x="410719" y="107787"/>
                </a:lnTo>
                <a:lnTo>
                  <a:pt x="423871" y="91913"/>
                </a:lnTo>
                <a:lnTo>
                  <a:pt x="434819" y="91913"/>
                </a:lnTo>
                <a:lnTo>
                  <a:pt x="441203" y="51757"/>
                </a:lnTo>
                <a:close/>
              </a:path>
              <a:path w="589280" h="119379">
                <a:moveTo>
                  <a:pt x="449431" y="0"/>
                </a:moveTo>
                <a:lnTo>
                  <a:pt x="437044" y="2052"/>
                </a:lnTo>
                <a:lnTo>
                  <a:pt x="430227" y="46040"/>
                </a:lnTo>
                <a:lnTo>
                  <a:pt x="442112" y="46040"/>
                </a:lnTo>
                <a:lnTo>
                  <a:pt x="449431" y="0"/>
                </a:lnTo>
                <a:close/>
              </a:path>
              <a:path w="589280" h="119379">
                <a:moveTo>
                  <a:pt x="502770" y="42543"/>
                </a:moveTo>
                <a:lnTo>
                  <a:pt x="492456" y="42543"/>
                </a:lnTo>
                <a:lnTo>
                  <a:pt x="477510" y="46748"/>
                </a:lnTo>
                <a:lnTo>
                  <a:pt x="465056" y="58102"/>
                </a:lnTo>
                <a:lnTo>
                  <a:pt x="456554" y="74626"/>
                </a:lnTo>
                <a:lnTo>
                  <a:pt x="453399" y="94457"/>
                </a:lnTo>
                <a:lnTo>
                  <a:pt x="454587" y="104779"/>
                </a:lnTo>
                <a:lnTo>
                  <a:pt x="458140" y="112174"/>
                </a:lnTo>
                <a:lnTo>
                  <a:pt x="464045" y="116624"/>
                </a:lnTo>
                <a:lnTo>
                  <a:pt x="472289" y="118111"/>
                </a:lnTo>
                <a:lnTo>
                  <a:pt x="480782" y="116624"/>
                </a:lnTo>
                <a:lnTo>
                  <a:pt x="489752" y="112233"/>
                </a:lnTo>
                <a:lnTo>
                  <a:pt x="495126" y="108111"/>
                </a:lnTo>
                <a:lnTo>
                  <a:pt x="468634" y="108111"/>
                </a:lnTo>
                <a:lnTo>
                  <a:pt x="465619" y="103347"/>
                </a:lnTo>
                <a:lnTo>
                  <a:pt x="465619" y="92395"/>
                </a:lnTo>
                <a:lnTo>
                  <a:pt x="465943" y="90971"/>
                </a:lnTo>
                <a:lnTo>
                  <a:pt x="483999" y="79850"/>
                </a:lnTo>
                <a:lnTo>
                  <a:pt x="467525" y="79850"/>
                </a:lnTo>
                <a:lnTo>
                  <a:pt x="471199" y="68669"/>
                </a:lnTo>
                <a:lnTo>
                  <a:pt x="476807" y="59684"/>
                </a:lnTo>
                <a:lnTo>
                  <a:pt x="483605" y="53758"/>
                </a:lnTo>
                <a:lnTo>
                  <a:pt x="491032" y="51600"/>
                </a:lnTo>
                <a:lnTo>
                  <a:pt x="509282" y="51600"/>
                </a:lnTo>
                <a:lnTo>
                  <a:pt x="509282" y="47778"/>
                </a:lnTo>
                <a:lnTo>
                  <a:pt x="502770" y="42543"/>
                </a:lnTo>
                <a:close/>
              </a:path>
              <a:path w="589280" h="119379">
                <a:moveTo>
                  <a:pt x="502298" y="87944"/>
                </a:moveTo>
                <a:lnTo>
                  <a:pt x="494915" y="96392"/>
                </a:lnTo>
                <a:lnTo>
                  <a:pt x="487532" y="102736"/>
                </a:lnTo>
                <a:lnTo>
                  <a:pt x="480506" y="106726"/>
                </a:lnTo>
                <a:lnTo>
                  <a:pt x="474194" y="108111"/>
                </a:lnTo>
                <a:lnTo>
                  <a:pt x="495126" y="108111"/>
                </a:lnTo>
                <a:lnTo>
                  <a:pt x="499211" y="104978"/>
                </a:lnTo>
                <a:lnTo>
                  <a:pt x="509115" y="94929"/>
                </a:lnTo>
                <a:lnTo>
                  <a:pt x="502298" y="87944"/>
                </a:lnTo>
                <a:close/>
              </a:path>
              <a:path w="589280" h="119379">
                <a:moveTo>
                  <a:pt x="509282" y="51600"/>
                </a:moveTo>
                <a:lnTo>
                  <a:pt x="494665" y="51600"/>
                </a:lnTo>
                <a:lnTo>
                  <a:pt x="498173" y="54773"/>
                </a:lnTo>
                <a:lnTo>
                  <a:pt x="498173" y="58741"/>
                </a:lnTo>
                <a:lnTo>
                  <a:pt x="497996" y="59710"/>
                </a:lnTo>
                <a:lnTo>
                  <a:pt x="497534" y="60961"/>
                </a:lnTo>
                <a:lnTo>
                  <a:pt x="467525" y="79850"/>
                </a:lnTo>
                <a:lnTo>
                  <a:pt x="483999" y="79850"/>
                </a:lnTo>
                <a:lnTo>
                  <a:pt x="506424" y="66039"/>
                </a:lnTo>
                <a:lnTo>
                  <a:pt x="509282" y="61914"/>
                </a:lnTo>
                <a:lnTo>
                  <a:pt x="509282" y="51600"/>
                </a:lnTo>
                <a:close/>
              </a:path>
              <a:path w="589280" h="119379">
                <a:moveTo>
                  <a:pt x="545313" y="43977"/>
                </a:moveTo>
                <a:lnTo>
                  <a:pt x="533093" y="46040"/>
                </a:lnTo>
                <a:lnTo>
                  <a:pt x="521816" y="116844"/>
                </a:lnTo>
                <a:lnTo>
                  <a:pt x="533732" y="116844"/>
                </a:lnTo>
                <a:lnTo>
                  <a:pt x="535941" y="102876"/>
                </a:lnTo>
                <a:lnTo>
                  <a:pt x="536590" y="99222"/>
                </a:lnTo>
                <a:lnTo>
                  <a:pt x="538172" y="93180"/>
                </a:lnTo>
                <a:lnTo>
                  <a:pt x="539282" y="90332"/>
                </a:lnTo>
                <a:lnTo>
                  <a:pt x="540077" y="88102"/>
                </a:lnTo>
                <a:lnTo>
                  <a:pt x="541344" y="85725"/>
                </a:lnTo>
                <a:lnTo>
                  <a:pt x="542936" y="83337"/>
                </a:lnTo>
                <a:lnTo>
                  <a:pt x="546747" y="77317"/>
                </a:lnTo>
                <a:lnTo>
                  <a:pt x="550298" y="72856"/>
                </a:lnTo>
                <a:lnTo>
                  <a:pt x="539774" y="72856"/>
                </a:lnTo>
                <a:lnTo>
                  <a:pt x="545313" y="43977"/>
                </a:lnTo>
                <a:close/>
              </a:path>
              <a:path w="589280" h="119379">
                <a:moveTo>
                  <a:pt x="588819" y="53181"/>
                </a:moveTo>
                <a:lnTo>
                  <a:pt x="575804" y="53181"/>
                </a:lnTo>
                <a:lnTo>
                  <a:pt x="576914" y="54773"/>
                </a:lnTo>
                <a:lnTo>
                  <a:pt x="576914" y="59055"/>
                </a:lnTo>
                <a:lnTo>
                  <a:pt x="576600" y="60647"/>
                </a:lnTo>
                <a:lnTo>
                  <a:pt x="576095" y="64134"/>
                </a:lnTo>
                <a:lnTo>
                  <a:pt x="567699" y="116844"/>
                </a:lnTo>
                <a:lnTo>
                  <a:pt x="579762" y="116844"/>
                </a:lnTo>
                <a:lnTo>
                  <a:pt x="588652" y="60008"/>
                </a:lnTo>
                <a:lnTo>
                  <a:pt x="588719" y="59055"/>
                </a:lnTo>
                <a:lnTo>
                  <a:pt x="588819" y="53181"/>
                </a:lnTo>
                <a:close/>
              </a:path>
              <a:path w="589280" h="119379">
                <a:moveTo>
                  <a:pt x="585008" y="43024"/>
                </a:moveTo>
                <a:lnTo>
                  <a:pt x="570076" y="43024"/>
                </a:lnTo>
                <a:lnTo>
                  <a:pt x="562789" y="46668"/>
                </a:lnTo>
                <a:lnTo>
                  <a:pt x="555166" y="54291"/>
                </a:lnTo>
                <a:lnTo>
                  <a:pt x="551187" y="58102"/>
                </a:lnTo>
                <a:lnTo>
                  <a:pt x="548339" y="61432"/>
                </a:lnTo>
                <a:lnTo>
                  <a:pt x="543575" y="67945"/>
                </a:lnTo>
                <a:lnTo>
                  <a:pt x="542611" y="69055"/>
                </a:lnTo>
                <a:lnTo>
                  <a:pt x="541344" y="70636"/>
                </a:lnTo>
                <a:lnTo>
                  <a:pt x="539774" y="72856"/>
                </a:lnTo>
                <a:lnTo>
                  <a:pt x="550298" y="72856"/>
                </a:lnTo>
                <a:lnTo>
                  <a:pt x="552307" y="70332"/>
                </a:lnTo>
                <a:lnTo>
                  <a:pt x="558171" y="64134"/>
                </a:lnTo>
                <a:lnTo>
                  <a:pt x="564684" y="56993"/>
                </a:lnTo>
                <a:lnTo>
                  <a:pt x="570076" y="53181"/>
                </a:lnTo>
                <a:lnTo>
                  <a:pt x="588819" y="53181"/>
                </a:lnTo>
                <a:lnTo>
                  <a:pt x="588819" y="46993"/>
                </a:lnTo>
                <a:lnTo>
                  <a:pt x="585008" y="43024"/>
                </a:lnTo>
                <a:close/>
              </a:path>
            </a:pathLst>
          </a:custGeom>
          <a:solidFill>
            <a:srgbClr val="00B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88697" y="10653282"/>
            <a:ext cx="695960" cy="95885"/>
          </a:xfrm>
          <a:custGeom>
            <a:avLst/>
            <a:gdLst/>
            <a:ahLst/>
            <a:cxnLst/>
            <a:rect l="l" t="t" r="r" b="b"/>
            <a:pathLst>
              <a:path w="695960" h="95884">
                <a:moveTo>
                  <a:pt x="11748" y="20962"/>
                </a:moveTo>
                <a:lnTo>
                  <a:pt x="0" y="23025"/>
                </a:lnTo>
                <a:lnTo>
                  <a:pt x="0" y="95881"/>
                </a:lnTo>
                <a:lnTo>
                  <a:pt x="8418" y="95881"/>
                </a:lnTo>
                <a:lnTo>
                  <a:pt x="17140" y="88269"/>
                </a:lnTo>
                <a:lnTo>
                  <a:pt x="20481" y="84939"/>
                </a:lnTo>
                <a:lnTo>
                  <a:pt x="26669" y="78426"/>
                </a:lnTo>
                <a:lnTo>
                  <a:pt x="11748" y="78426"/>
                </a:lnTo>
                <a:lnTo>
                  <a:pt x="11748" y="20962"/>
                </a:lnTo>
                <a:close/>
              </a:path>
              <a:path w="695960" h="95884">
                <a:moveTo>
                  <a:pt x="47150" y="20962"/>
                </a:moveTo>
                <a:lnTo>
                  <a:pt x="36511" y="24920"/>
                </a:lnTo>
                <a:lnTo>
                  <a:pt x="38260" y="26993"/>
                </a:lnTo>
                <a:lnTo>
                  <a:pt x="38899" y="27936"/>
                </a:lnTo>
                <a:lnTo>
                  <a:pt x="40009" y="29684"/>
                </a:lnTo>
                <a:lnTo>
                  <a:pt x="41600" y="32543"/>
                </a:lnTo>
                <a:lnTo>
                  <a:pt x="41914" y="33506"/>
                </a:lnTo>
                <a:lnTo>
                  <a:pt x="41914" y="40972"/>
                </a:lnTo>
                <a:lnTo>
                  <a:pt x="15245" y="74940"/>
                </a:lnTo>
                <a:lnTo>
                  <a:pt x="13172" y="76835"/>
                </a:lnTo>
                <a:lnTo>
                  <a:pt x="11748" y="78426"/>
                </a:lnTo>
                <a:lnTo>
                  <a:pt x="26669" y="78426"/>
                </a:lnTo>
                <a:lnTo>
                  <a:pt x="36836" y="67317"/>
                </a:lnTo>
                <a:lnTo>
                  <a:pt x="44345" y="58863"/>
                </a:lnTo>
                <a:lnTo>
                  <a:pt x="49057" y="52688"/>
                </a:lnTo>
                <a:lnTo>
                  <a:pt x="51745" y="47555"/>
                </a:lnTo>
                <a:lnTo>
                  <a:pt x="53181" y="42229"/>
                </a:lnTo>
                <a:lnTo>
                  <a:pt x="53673" y="40480"/>
                </a:lnTo>
                <a:lnTo>
                  <a:pt x="53820" y="38731"/>
                </a:lnTo>
                <a:lnTo>
                  <a:pt x="53820" y="30805"/>
                </a:lnTo>
                <a:lnTo>
                  <a:pt x="52396" y="27308"/>
                </a:lnTo>
                <a:lnTo>
                  <a:pt x="47150" y="20962"/>
                </a:lnTo>
                <a:close/>
              </a:path>
              <a:path w="695960" h="95884">
                <a:moveTo>
                  <a:pt x="110813" y="19528"/>
                </a:moveTo>
                <a:lnTo>
                  <a:pt x="100489" y="19528"/>
                </a:lnTo>
                <a:lnTo>
                  <a:pt x="85547" y="23733"/>
                </a:lnTo>
                <a:lnTo>
                  <a:pt x="73093" y="35087"/>
                </a:lnTo>
                <a:lnTo>
                  <a:pt x="64588" y="51611"/>
                </a:lnTo>
                <a:lnTo>
                  <a:pt x="61432" y="71442"/>
                </a:lnTo>
                <a:lnTo>
                  <a:pt x="62621" y="81764"/>
                </a:lnTo>
                <a:lnTo>
                  <a:pt x="66178" y="89159"/>
                </a:lnTo>
                <a:lnTo>
                  <a:pt x="72087" y="93609"/>
                </a:lnTo>
                <a:lnTo>
                  <a:pt x="80332" y="95096"/>
                </a:lnTo>
                <a:lnTo>
                  <a:pt x="88825" y="93609"/>
                </a:lnTo>
                <a:lnTo>
                  <a:pt x="97795" y="89218"/>
                </a:lnTo>
                <a:lnTo>
                  <a:pt x="103169" y="85096"/>
                </a:lnTo>
                <a:lnTo>
                  <a:pt x="76678" y="85096"/>
                </a:lnTo>
                <a:lnTo>
                  <a:pt x="73662" y="80332"/>
                </a:lnTo>
                <a:lnTo>
                  <a:pt x="73662" y="69380"/>
                </a:lnTo>
                <a:lnTo>
                  <a:pt x="73987" y="67956"/>
                </a:lnTo>
                <a:lnTo>
                  <a:pt x="92035" y="56835"/>
                </a:lnTo>
                <a:lnTo>
                  <a:pt x="75568" y="56835"/>
                </a:lnTo>
                <a:lnTo>
                  <a:pt x="79242" y="45654"/>
                </a:lnTo>
                <a:lnTo>
                  <a:pt x="84849" y="36669"/>
                </a:lnTo>
                <a:lnTo>
                  <a:pt x="91644" y="30743"/>
                </a:lnTo>
                <a:lnTo>
                  <a:pt x="99065" y="28585"/>
                </a:lnTo>
                <a:lnTo>
                  <a:pt x="117326" y="28585"/>
                </a:lnTo>
                <a:lnTo>
                  <a:pt x="117326" y="24763"/>
                </a:lnTo>
                <a:lnTo>
                  <a:pt x="110813" y="19528"/>
                </a:lnTo>
                <a:close/>
              </a:path>
              <a:path w="695960" h="95884">
                <a:moveTo>
                  <a:pt x="110331" y="64940"/>
                </a:moveTo>
                <a:lnTo>
                  <a:pt x="102950" y="73381"/>
                </a:lnTo>
                <a:lnTo>
                  <a:pt x="95570" y="79722"/>
                </a:lnTo>
                <a:lnTo>
                  <a:pt x="88548" y="83711"/>
                </a:lnTo>
                <a:lnTo>
                  <a:pt x="82238" y="85096"/>
                </a:lnTo>
                <a:lnTo>
                  <a:pt x="103169" y="85096"/>
                </a:lnTo>
                <a:lnTo>
                  <a:pt x="107255" y="81963"/>
                </a:lnTo>
                <a:lnTo>
                  <a:pt x="117158" y="71914"/>
                </a:lnTo>
                <a:lnTo>
                  <a:pt x="110331" y="64940"/>
                </a:lnTo>
                <a:close/>
              </a:path>
              <a:path w="695960" h="95884">
                <a:moveTo>
                  <a:pt x="117326" y="28585"/>
                </a:moveTo>
                <a:lnTo>
                  <a:pt x="102708" y="28585"/>
                </a:lnTo>
                <a:lnTo>
                  <a:pt x="106206" y="31747"/>
                </a:lnTo>
                <a:lnTo>
                  <a:pt x="106206" y="35726"/>
                </a:lnTo>
                <a:lnTo>
                  <a:pt x="106039" y="36695"/>
                </a:lnTo>
                <a:lnTo>
                  <a:pt x="105567" y="37946"/>
                </a:lnTo>
                <a:lnTo>
                  <a:pt x="75568" y="56835"/>
                </a:lnTo>
                <a:lnTo>
                  <a:pt x="92035" y="56835"/>
                </a:lnTo>
                <a:lnTo>
                  <a:pt x="114467" y="43035"/>
                </a:lnTo>
                <a:lnTo>
                  <a:pt x="117326" y="38899"/>
                </a:lnTo>
                <a:lnTo>
                  <a:pt x="117326" y="28585"/>
                </a:lnTo>
                <a:close/>
              </a:path>
              <a:path w="695960" h="95884">
                <a:moveTo>
                  <a:pt x="179397" y="79861"/>
                </a:moveTo>
                <a:lnTo>
                  <a:pt x="173837" y="89850"/>
                </a:lnTo>
                <a:lnTo>
                  <a:pt x="183837" y="94143"/>
                </a:lnTo>
                <a:lnTo>
                  <a:pt x="187648" y="95096"/>
                </a:lnTo>
                <a:lnTo>
                  <a:pt x="194151" y="95096"/>
                </a:lnTo>
                <a:lnTo>
                  <a:pt x="204616" y="93619"/>
                </a:lnTo>
                <a:lnTo>
                  <a:pt x="212460" y="89358"/>
                </a:lnTo>
                <a:lnTo>
                  <a:pt x="215665" y="84939"/>
                </a:lnTo>
                <a:lnTo>
                  <a:pt x="189554" y="84939"/>
                </a:lnTo>
                <a:lnTo>
                  <a:pt x="185743" y="83662"/>
                </a:lnTo>
                <a:lnTo>
                  <a:pt x="179397" y="79861"/>
                </a:lnTo>
                <a:close/>
              </a:path>
              <a:path w="695960" h="95884">
                <a:moveTo>
                  <a:pt x="153356" y="20962"/>
                </a:moveTo>
                <a:lnTo>
                  <a:pt x="141126" y="23025"/>
                </a:lnTo>
                <a:lnTo>
                  <a:pt x="129859" y="93829"/>
                </a:lnTo>
                <a:lnTo>
                  <a:pt x="141765" y="93829"/>
                </a:lnTo>
                <a:lnTo>
                  <a:pt x="144634" y="75892"/>
                </a:lnTo>
                <a:lnTo>
                  <a:pt x="145576" y="70490"/>
                </a:lnTo>
                <a:lnTo>
                  <a:pt x="147807" y="61118"/>
                </a:lnTo>
                <a:lnTo>
                  <a:pt x="149388" y="56835"/>
                </a:lnTo>
                <a:lnTo>
                  <a:pt x="152089" y="49380"/>
                </a:lnTo>
                <a:lnTo>
                  <a:pt x="156215" y="42867"/>
                </a:lnTo>
                <a:lnTo>
                  <a:pt x="157227" y="41914"/>
                </a:lnTo>
                <a:lnTo>
                  <a:pt x="149073" y="41914"/>
                </a:lnTo>
                <a:lnTo>
                  <a:pt x="153356" y="20962"/>
                </a:lnTo>
                <a:close/>
              </a:path>
              <a:path w="695960" h="95884">
                <a:moveTo>
                  <a:pt x="207648" y="20795"/>
                </a:moveTo>
                <a:lnTo>
                  <a:pt x="204318" y="20795"/>
                </a:lnTo>
                <a:lnTo>
                  <a:pt x="194780" y="22250"/>
                </a:lnTo>
                <a:lnTo>
                  <a:pt x="187415" y="26370"/>
                </a:lnTo>
                <a:lnTo>
                  <a:pt x="182670" y="32784"/>
                </a:lnTo>
                <a:lnTo>
                  <a:pt x="180989" y="41119"/>
                </a:lnTo>
                <a:lnTo>
                  <a:pt x="180989" y="47632"/>
                </a:lnTo>
                <a:lnTo>
                  <a:pt x="183523" y="51757"/>
                </a:lnTo>
                <a:lnTo>
                  <a:pt x="192088" y="58584"/>
                </a:lnTo>
                <a:lnTo>
                  <a:pt x="196538" y="61914"/>
                </a:lnTo>
                <a:lnTo>
                  <a:pt x="201302" y="65893"/>
                </a:lnTo>
                <a:lnTo>
                  <a:pt x="206538" y="81610"/>
                </a:lnTo>
                <a:lnTo>
                  <a:pt x="202255" y="84939"/>
                </a:lnTo>
                <a:lnTo>
                  <a:pt x="215665" y="84939"/>
                </a:lnTo>
                <a:lnTo>
                  <a:pt x="217385" y="82568"/>
                </a:lnTo>
                <a:lnTo>
                  <a:pt x="219004" y="73976"/>
                </a:lnTo>
                <a:lnTo>
                  <a:pt x="219092" y="65893"/>
                </a:lnTo>
                <a:lnTo>
                  <a:pt x="216391" y="61914"/>
                </a:lnTo>
                <a:lnTo>
                  <a:pt x="195271" y="45883"/>
                </a:lnTo>
                <a:lnTo>
                  <a:pt x="192884" y="43035"/>
                </a:lnTo>
                <a:lnTo>
                  <a:pt x="192884" y="34449"/>
                </a:lnTo>
                <a:lnTo>
                  <a:pt x="197815" y="30637"/>
                </a:lnTo>
                <a:lnTo>
                  <a:pt x="221909" y="30637"/>
                </a:lnTo>
                <a:lnTo>
                  <a:pt x="224003" y="26522"/>
                </a:lnTo>
                <a:lnTo>
                  <a:pt x="220192" y="24135"/>
                </a:lnTo>
                <a:lnTo>
                  <a:pt x="218611" y="23339"/>
                </a:lnTo>
                <a:lnTo>
                  <a:pt x="214956" y="22397"/>
                </a:lnTo>
                <a:lnTo>
                  <a:pt x="211145" y="21276"/>
                </a:lnTo>
                <a:lnTo>
                  <a:pt x="207648" y="20795"/>
                </a:lnTo>
                <a:close/>
              </a:path>
              <a:path w="695960" h="95884">
                <a:moveTo>
                  <a:pt x="176067" y="20795"/>
                </a:moveTo>
                <a:lnTo>
                  <a:pt x="172727" y="20795"/>
                </a:lnTo>
                <a:lnTo>
                  <a:pt x="166845" y="21974"/>
                </a:lnTo>
                <a:lnTo>
                  <a:pt x="161140" y="25700"/>
                </a:lnTo>
                <a:lnTo>
                  <a:pt x="155315" y="32253"/>
                </a:lnTo>
                <a:lnTo>
                  <a:pt x="149073" y="41914"/>
                </a:lnTo>
                <a:lnTo>
                  <a:pt x="157227" y="41914"/>
                </a:lnTo>
                <a:lnTo>
                  <a:pt x="161775" y="37632"/>
                </a:lnTo>
                <a:lnTo>
                  <a:pt x="165272" y="34135"/>
                </a:lnTo>
                <a:lnTo>
                  <a:pt x="168288" y="32711"/>
                </a:lnTo>
                <a:lnTo>
                  <a:pt x="176766" y="32711"/>
                </a:lnTo>
                <a:lnTo>
                  <a:pt x="180989" y="23025"/>
                </a:lnTo>
                <a:lnTo>
                  <a:pt x="178120" y="21276"/>
                </a:lnTo>
                <a:lnTo>
                  <a:pt x="176067" y="20795"/>
                </a:lnTo>
                <a:close/>
              </a:path>
              <a:path w="695960" h="95884">
                <a:moveTo>
                  <a:pt x="221909" y="30637"/>
                </a:moveTo>
                <a:lnTo>
                  <a:pt x="205585" y="30637"/>
                </a:lnTo>
                <a:lnTo>
                  <a:pt x="207805" y="30962"/>
                </a:lnTo>
                <a:lnTo>
                  <a:pt x="213522" y="32386"/>
                </a:lnTo>
                <a:lnTo>
                  <a:pt x="215113" y="33182"/>
                </a:lnTo>
                <a:lnTo>
                  <a:pt x="219239" y="35883"/>
                </a:lnTo>
                <a:lnTo>
                  <a:pt x="221909" y="30637"/>
                </a:lnTo>
                <a:close/>
              </a:path>
              <a:path w="695960" h="95884">
                <a:moveTo>
                  <a:pt x="176766" y="32711"/>
                </a:moveTo>
                <a:lnTo>
                  <a:pt x="173523" y="32711"/>
                </a:lnTo>
                <a:lnTo>
                  <a:pt x="174622" y="33014"/>
                </a:lnTo>
                <a:lnTo>
                  <a:pt x="176214" y="33978"/>
                </a:lnTo>
                <a:lnTo>
                  <a:pt x="176766" y="32711"/>
                </a:lnTo>
                <a:close/>
              </a:path>
              <a:path w="695960" h="95884">
                <a:moveTo>
                  <a:pt x="256704" y="31915"/>
                </a:moveTo>
                <a:lnTo>
                  <a:pt x="244798" y="31915"/>
                </a:lnTo>
                <a:lnTo>
                  <a:pt x="237961" y="74940"/>
                </a:lnTo>
                <a:lnTo>
                  <a:pt x="237814" y="76364"/>
                </a:lnTo>
                <a:lnTo>
                  <a:pt x="237490" y="78583"/>
                </a:lnTo>
                <a:lnTo>
                  <a:pt x="237186" y="81610"/>
                </a:lnTo>
                <a:lnTo>
                  <a:pt x="236861" y="85892"/>
                </a:lnTo>
                <a:lnTo>
                  <a:pt x="236861" y="91128"/>
                </a:lnTo>
                <a:lnTo>
                  <a:pt x="237490" y="93672"/>
                </a:lnTo>
                <a:lnTo>
                  <a:pt x="238610" y="95881"/>
                </a:lnTo>
                <a:lnTo>
                  <a:pt x="242893" y="95253"/>
                </a:lnTo>
                <a:lnTo>
                  <a:pt x="244003" y="94939"/>
                </a:lnTo>
                <a:lnTo>
                  <a:pt x="246547" y="93347"/>
                </a:lnTo>
                <a:lnTo>
                  <a:pt x="251144" y="90656"/>
                </a:lnTo>
                <a:lnTo>
                  <a:pt x="257028" y="86206"/>
                </a:lnTo>
                <a:lnTo>
                  <a:pt x="262421" y="81453"/>
                </a:lnTo>
                <a:lnTo>
                  <a:pt x="263174" y="80814"/>
                </a:lnTo>
                <a:lnTo>
                  <a:pt x="249081" y="80814"/>
                </a:lnTo>
                <a:lnTo>
                  <a:pt x="256704" y="31915"/>
                </a:lnTo>
                <a:close/>
              </a:path>
              <a:path w="695960" h="95884">
                <a:moveTo>
                  <a:pt x="267656" y="63820"/>
                </a:moveTo>
                <a:lnTo>
                  <a:pt x="264169" y="67317"/>
                </a:lnTo>
                <a:lnTo>
                  <a:pt x="259248" y="71756"/>
                </a:lnTo>
                <a:lnTo>
                  <a:pt x="253374" y="77317"/>
                </a:lnTo>
                <a:lnTo>
                  <a:pt x="249081" y="80814"/>
                </a:lnTo>
                <a:lnTo>
                  <a:pt x="263174" y="80814"/>
                </a:lnTo>
                <a:lnTo>
                  <a:pt x="264494" y="79693"/>
                </a:lnTo>
                <a:lnTo>
                  <a:pt x="267185" y="77159"/>
                </a:lnTo>
                <a:lnTo>
                  <a:pt x="273530" y="70814"/>
                </a:lnTo>
                <a:lnTo>
                  <a:pt x="267656" y="63820"/>
                </a:lnTo>
                <a:close/>
              </a:path>
              <a:path w="695960" h="95884">
                <a:moveTo>
                  <a:pt x="261782" y="0"/>
                </a:moveTo>
                <a:lnTo>
                  <a:pt x="249563" y="2073"/>
                </a:lnTo>
                <a:lnTo>
                  <a:pt x="246379" y="21915"/>
                </a:lnTo>
                <a:lnTo>
                  <a:pt x="232254" y="23025"/>
                </a:lnTo>
                <a:lnTo>
                  <a:pt x="230830" y="31915"/>
                </a:lnTo>
                <a:lnTo>
                  <a:pt x="271782" y="31915"/>
                </a:lnTo>
                <a:lnTo>
                  <a:pt x="273373" y="21915"/>
                </a:lnTo>
                <a:lnTo>
                  <a:pt x="258285" y="21915"/>
                </a:lnTo>
                <a:lnTo>
                  <a:pt x="261782" y="0"/>
                </a:lnTo>
                <a:close/>
              </a:path>
              <a:path w="695960" h="95884">
                <a:moveTo>
                  <a:pt x="325916" y="19371"/>
                </a:moveTo>
                <a:lnTo>
                  <a:pt x="323225" y="19371"/>
                </a:lnTo>
                <a:lnTo>
                  <a:pt x="306812" y="23602"/>
                </a:lnTo>
                <a:lnTo>
                  <a:pt x="293614" y="35245"/>
                </a:lnTo>
                <a:lnTo>
                  <a:pt x="284820" y="52722"/>
                </a:lnTo>
                <a:lnTo>
                  <a:pt x="281624" y="74458"/>
                </a:lnTo>
                <a:lnTo>
                  <a:pt x="281624" y="88112"/>
                </a:lnTo>
                <a:lnTo>
                  <a:pt x="286075" y="95735"/>
                </a:lnTo>
                <a:lnTo>
                  <a:pt x="293530" y="95735"/>
                </a:lnTo>
                <a:lnTo>
                  <a:pt x="302054" y="94073"/>
                </a:lnTo>
                <a:lnTo>
                  <a:pt x="311011" y="89227"/>
                </a:lnTo>
                <a:lnTo>
                  <a:pt x="316380" y="84615"/>
                </a:lnTo>
                <a:lnTo>
                  <a:pt x="296231" y="84615"/>
                </a:lnTo>
                <a:lnTo>
                  <a:pt x="294707" y="81405"/>
                </a:lnTo>
                <a:lnTo>
                  <a:pt x="304223" y="40353"/>
                </a:lnTo>
                <a:lnTo>
                  <a:pt x="346675" y="29213"/>
                </a:lnTo>
                <a:lnTo>
                  <a:pt x="347507" y="23978"/>
                </a:lnTo>
                <a:lnTo>
                  <a:pt x="338617" y="21590"/>
                </a:lnTo>
                <a:lnTo>
                  <a:pt x="335759" y="20962"/>
                </a:lnTo>
                <a:lnTo>
                  <a:pt x="331790" y="20166"/>
                </a:lnTo>
                <a:lnTo>
                  <a:pt x="328785" y="19528"/>
                </a:lnTo>
                <a:lnTo>
                  <a:pt x="325916" y="19371"/>
                </a:lnTo>
                <a:close/>
              </a:path>
              <a:path w="695960" h="95884">
                <a:moveTo>
                  <a:pt x="340058" y="70814"/>
                </a:moveTo>
                <a:lnTo>
                  <a:pt x="329089" y="70814"/>
                </a:lnTo>
                <a:lnTo>
                  <a:pt x="324492" y="93829"/>
                </a:lnTo>
                <a:lnTo>
                  <a:pt x="336398" y="93829"/>
                </a:lnTo>
                <a:lnTo>
                  <a:pt x="340058" y="70814"/>
                </a:lnTo>
                <a:close/>
              </a:path>
              <a:path w="695960" h="95884">
                <a:moveTo>
                  <a:pt x="346675" y="29213"/>
                </a:moveTo>
                <a:lnTo>
                  <a:pt x="326398" y="29213"/>
                </a:lnTo>
                <a:lnTo>
                  <a:pt x="328304" y="29381"/>
                </a:lnTo>
                <a:lnTo>
                  <a:pt x="334335" y="30962"/>
                </a:lnTo>
                <a:lnTo>
                  <a:pt x="321658" y="67005"/>
                </a:lnTo>
                <a:lnTo>
                  <a:pt x="302105" y="84615"/>
                </a:lnTo>
                <a:lnTo>
                  <a:pt x="316380" y="84615"/>
                </a:lnTo>
                <a:lnTo>
                  <a:pt x="320117" y="81405"/>
                </a:lnTo>
                <a:lnTo>
                  <a:pt x="329089" y="70814"/>
                </a:lnTo>
                <a:lnTo>
                  <a:pt x="340058" y="70814"/>
                </a:lnTo>
                <a:lnTo>
                  <a:pt x="346675" y="29213"/>
                </a:lnTo>
                <a:close/>
              </a:path>
              <a:path w="695960" h="95884">
                <a:moveTo>
                  <a:pt x="404343" y="19371"/>
                </a:moveTo>
                <a:lnTo>
                  <a:pt x="401642" y="19371"/>
                </a:lnTo>
                <a:lnTo>
                  <a:pt x="385231" y="23602"/>
                </a:lnTo>
                <a:lnTo>
                  <a:pt x="372035" y="35245"/>
                </a:lnTo>
                <a:lnTo>
                  <a:pt x="363246" y="52722"/>
                </a:lnTo>
                <a:lnTo>
                  <a:pt x="360051" y="74458"/>
                </a:lnTo>
                <a:lnTo>
                  <a:pt x="360051" y="88112"/>
                </a:lnTo>
                <a:lnTo>
                  <a:pt x="364491" y="95735"/>
                </a:lnTo>
                <a:lnTo>
                  <a:pt x="371967" y="95735"/>
                </a:lnTo>
                <a:lnTo>
                  <a:pt x="380490" y="94073"/>
                </a:lnTo>
                <a:lnTo>
                  <a:pt x="389443" y="89227"/>
                </a:lnTo>
                <a:lnTo>
                  <a:pt x="394810" y="84615"/>
                </a:lnTo>
                <a:lnTo>
                  <a:pt x="374648" y="84615"/>
                </a:lnTo>
                <a:lnTo>
                  <a:pt x="373124" y="81405"/>
                </a:lnTo>
                <a:lnTo>
                  <a:pt x="382644" y="40353"/>
                </a:lnTo>
                <a:lnTo>
                  <a:pt x="425101" y="29213"/>
                </a:lnTo>
                <a:lnTo>
                  <a:pt x="425934" y="23978"/>
                </a:lnTo>
                <a:lnTo>
                  <a:pt x="417044" y="21590"/>
                </a:lnTo>
                <a:lnTo>
                  <a:pt x="414186" y="20962"/>
                </a:lnTo>
                <a:lnTo>
                  <a:pt x="410217" y="20166"/>
                </a:lnTo>
                <a:lnTo>
                  <a:pt x="407202" y="19528"/>
                </a:lnTo>
                <a:lnTo>
                  <a:pt x="404343" y="19371"/>
                </a:lnTo>
                <a:close/>
              </a:path>
              <a:path w="695960" h="95884">
                <a:moveTo>
                  <a:pt x="418485" y="70814"/>
                </a:moveTo>
                <a:lnTo>
                  <a:pt x="407516" y="70814"/>
                </a:lnTo>
                <a:lnTo>
                  <a:pt x="402909" y="93829"/>
                </a:lnTo>
                <a:lnTo>
                  <a:pt x="414825" y="93829"/>
                </a:lnTo>
                <a:lnTo>
                  <a:pt x="418485" y="70814"/>
                </a:lnTo>
                <a:close/>
              </a:path>
              <a:path w="695960" h="95884">
                <a:moveTo>
                  <a:pt x="425101" y="29213"/>
                </a:moveTo>
                <a:lnTo>
                  <a:pt x="404814" y="29213"/>
                </a:lnTo>
                <a:lnTo>
                  <a:pt x="406720" y="29381"/>
                </a:lnTo>
                <a:lnTo>
                  <a:pt x="412751" y="30962"/>
                </a:lnTo>
                <a:lnTo>
                  <a:pt x="400076" y="67005"/>
                </a:lnTo>
                <a:lnTo>
                  <a:pt x="380522" y="84615"/>
                </a:lnTo>
                <a:lnTo>
                  <a:pt x="394810" y="84615"/>
                </a:lnTo>
                <a:lnTo>
                  <a:pt x="398545" y="81405"/>
                </a:lnTo>
                <a:lnTo>
                  <a:pt x="407516" y="70814"/>
                </a:lnTo>
                <a:lnTo>
                  <a:pt x="418485" y="70814"/>
                </a:lnTo>
                <a:lnTo>
                  <a:pt x="425101" y="29213"/>
                </a:lnTo>
                <a:close/>
              </a:path>
              <a:path w="695960" h="95884">
                <a:moveTo>
                  <a:pt x="463399" y="20962"/>
                </a:moveTo>
                <a:lnTo>
                  <a:pt x="451169" y="23025"/>
                </a:lnTo>
                <a:lnTo>
                  <a:pt x="439902" y="93829"/>
                </a:lnTo>
                <a:lnTo>
                  <a:pt x="451808" y="93829"/>
                </a:lnTo>
                <a:lnTo>
                  <a:pt x="454028" y="79861"/>
                </a:lnTo>
                <a:lnTo>
                  <a:pt x="454677" y="76207"/>
                </a:lnTo>
                <a:lnTo>
                  <a:pt x="456258" y="70165"/>
                </a:lnTo>
                <a:lnTo>
                  <a:pt x="457368" y="67317"/>
                </a:lnTo>
                <a:lnTo>
                  <a:pt x="458153" y="65087"/>
                </a:lnTo>
                <a:lnTo>
                  <a:pt x="459431" y="62710"/>
                </a:lnTo>
                <a:lnTo>
                  <a:pt x="461012" y="60322"/>
                </a:lnTo>
                <a:lnTo>
                  <a:pt x="464834" y="54302"/>
                </a:lnTo>
                <a:lnTo>
                  <a:pt x="468378" y="49841"/>
                </a:lnTo>
                <a:lnTo>
                  <a:pt x="457839" y="49841"/>
                </a:lnTo>
                <a:lnTo>
                  <a:pt x="463399" y="20962"/>
                </a:lnTo>
                <a:close/>
              </a:path>
              <a:path w="695960" h="95884">
                <a:moveTo>
                  <a:pt x="506895" y="30166"/>
                </a:moveTo>
                <a:lnTo>
                  <a:pt x="493890" y="30166"/>
                </a:lnTo>
                <a:lnTo>
                  <a:pt x="494990" y="31747"/>
                </a:lnTo>
                <a:lnTo>
                  <a:pt x="494990" y="36040"/>
                </a:lnTo>
                <a:lnTo>
                  <a:pt x="494665" y="37632"/>
                </a:lnTo>
                <a:lnTo>
                  <a:pt x="494171" y="41119"/>
                </a:lnTo>
                <a:lnTo>
                  <a:pt x="485786" y="93829"/>
                </a:lnTo>
                <a:lnTo>
                  <a:pt x="497848" y="93829"/>
                </a:lnTo>
                <a:lnTo>
                  <a:pt x="506738" y="36993"/>
                </a:lnTo>
                <a:lnTo>
                  <a:pt x="506863" y="35087"/>
                </a:lnTo>
                <a:lnTo>
                  <a:pt x="506895" y="30166"/>
                </a:lnTo>
                <a:close/>
              </a:path>
              <a:path w="695960" h="95884">
                <a:moveTo>
                  <a:pt x="503084" y="20009"/>
                </a:moveTo>
                <a:lnTo>
                  <a:pt x="488163" y="20009"/>
                </a:lnTo>
                <a:lnTo>
                  <a:pt x="480864" y="23653"/>
                </a:lnTo>
                <a:lnTo>
                  <a:pt x="473252" y="31276"/>
                </a:lnTo>
                <a:lnTo>
                  <a:pt x="469273" y="35087"/>
                </a:lnTo>
                <a:lnTo>
                  <a:pt x="466415" y="38417"/>
                </a:lnTo>
                <a:lnTo>
                  <a:pt x="461650" y="44930"/>
                </a:lnTo>
                <a:lnTo>
                  <a:pt x="460698" y="46040"/>
                </a:lnTo>
                <a:lnTo>
                  <a:pt x="459431" y="47632"/>
                </a:lnTo>
                <a:lnTo>
                  <a:pt x="457839" y="49841"/>
                </a:lnTo>
                <a:lnTo>
                  <a:pt x="468378" y="49841"/>
                </a:lnTo>
                <a:lnTo>
                  <a:pt x="470383" y="47317"/>
                </a:lnTo>
                <a:lnTo>
                  <a:pt x="476257" y="41119"/>
                </a:lnTo>
                <a:lnTo>
                  <a:pt x="482770" y="33978"/>
                </a:lnTo>
                <a:lnTo>
                  <a:pt x="488163" y="30166"/>
                </a:lnTo>
                <a:lnTo>
                  <a:pt x="506895" y="30166"/>
                </a:lnTo>
                <a:lnTo>
                  <a:pt x="506895" y="23978"/>
                </a:lnTo>
                <a:lnTo>
                  <a:pt x="503084" y="20009"/>
                </a:lnTo>
                <a:close/>
              </a:path>
              <a:path w="695960" h="95884">
                <a:moveTo>
                  <a:pt x="609457" y="19528"/>
                </a:moveTo>
                <a:lnTo>
                  <a:pt x="599123" y="19528"/>
                </a:lnTo>
                <a:lnTo>
                  <a:pt x="584184" y="23733"/>
                </a:lnTo>
                <a:lnTo>
                  <a:pt x="571738" y="35087"/>
                </a:lnTo>
                <a:lnTo>
                  <a:pt x="563240" y="51611"/>
                </a:lnTo>
                <a:lnTo>
                  <a:pt x="560087" y="71442"/>
                </a:lnTo>
                <a:lnTo>
                  <a:pt x="561274" y="81764"/>
                </a:lnTo>
                <a:lnTo>
                  <a:pt x="564827" y="89159"/>
                </a:lnTo>
                <a:lnTo>
                  <a:pt x="570729" y="93609"/>
                </a:lnTo>
                <a:lnTo>
                  <a:pt x="578966" y="95096"/>
                </a:lnTo>
                <a:lnTo>
                  <a:pt x="587464" y="93609"/>
                </a:lnTo>
                <a:lnTo>
                  <a:pt x="596434" y="89218"/>
                </a:lnTo>
                <a:lnTo>
                  <a:pt x="601809" y="85096"/>
                </a:lnTo>
                <a:lnTo>
                  <a:pt x="575322" y="85096"/>
                </a:lnTo>
                <a:lnTo>
                  <a:pt x="572307" y="80332"/>
                </a:lnTo>
                <a:lnTo>
                  <a:pt x="572307" y="69380"/>
                </a:lnTo>
                <a:lnTo>
                  <a:pt x="572621" y="67956"/>
                </a:lnTo>
                <a:lnTo>
                  <a:pt x="590669" y="56835"/>
                </a:lnTo>
                <a:lnTo>
                  <a:pt x="574202" y="56835"/>
                </a:lnTo>
                <a:lnTo>
                  <a:pt x="577878" y="45654"/>
                </a:lnTo>
                <a:lnTo>
                  <a:pt x="583488" y="36669"/>
                </a:lnTo>
                <a:lnTo>
                  <a:pt x="590287" y="30743"/>
                </a:lnTo>
                <a:lnTo>
                  <a:pt x="597709" y="28585"/>
                </a:lnTo>
                <a:lnTo>
                  <a:pt x="615960" y="28585"/>
                </a:lnTo>
                <a:lnTo>
                  <a:pt x="615960" y="24763"/>
                </a:lnTo>
                <a:lnTo>
                  <a:pt x="609457" y="19528"/>
                </a:lnTo>
                <a:close/>
              </a:path>
              <a:path w="695960" h="95884">
                <a:moveTo>
                  <a:pt x="608976" y="64940"/>
                </a:moveTo>
                <a:lnTo>
                  <a:pt x="601593" y="73381"/>
                </a:lnTo>
                <a:lnTo>
                  <a:pt x="594210" y="79722"/>
                </a:lnTo>
                <a:lnTo>
                  <a:pt x="587188" y="83711"/>
                </a:lnTo>
                <a:lnTo>
                  <a:pt x="580882" y="85096"/>
                </a:lnTo>
                <a:lnTo>
                  <a:pt x="601809" y="85096"/>
                </a:lnTo>
                <a:lnTo>
                  <a:pt x="605895" y="81963"/>
                </a:lnTo>
                <a:lnTo>
                  <a:pt x="615803" y="71914"/>
                </a:lnTo>
                <a:lnTo>
                  <a:pt x="608976" y="64940"/>
                </a:lnTo>
                <a:close/>
              </a:path>
              <a:path w="695960" h="95884">
                <a:moveTo>
                  <a:pt x="615960" y="28585"/>
                </a:moveTo>
                <a:lnTo>
                  <a:pt x="601363" y="28585"/>
                </a:lnTo>
                <a:lnTo>
                  <a:pt x="604850" y="31747"/>
                </a:lnTo>
                <a:lnTo>
                  <a:pt x="604850" y="35726"/>
                </a:lnTo>
                <a:lnTo>
                  <a:pt x="604683" y="36695"/>
                </a:lnTo>
                <a:lnTo>
                  <a:pt x="604211" y="37946"/>
                </a:lnTo>
                <a:lnTo>
                  <a:pt x="574202" y="56835"/>
                </a:lnTo>
                <a:lnTo>
                  <a:pt x="590669" y="56835"/>
                </a:lnTo>
                <a:lnTo>
                  <a:pt x="613101" y="43035"/>
                </a:lnTo>
                <a:lnTo>
                  <a:pt x="615960" y="38899"/>
                </a:lnTo>
                <a:lnTo>
                  <a:pt x="615960" y="28585"/>
                </a:lnTo>
                <a:close/>
              </a:path>
              <a:path w="695960" h="95884">
                <a:moveTo>
                  <a:pt x="651990" y="20962"/>
                </a:moveTo>
                <a:lnTo>
                  <a:pt x="639771" y="23025"/>
                </a:lnTo>
                <a:lnTo>
                  <a:pt x="628504" y="93829"/>
                </a:lnTo>
                <a:lnTo>
                  <a:pt x="640409" y="93829"/>
                </a:lnTo>
                <a:lnTo>
                  <a:pt x="642629" y="79861"/>
                </a:lnTo>
                <a:lnTo>
                  <a:pt x="643268" y="76207"/>
                </a:lnTo>
                <a:lnTo>
                  <a:pt x="644859" y="70165"/>
                </a:lnTo>
                <a:lnTo>
                  <a:pt x="645959" y="67317"/>
                </a:lnTo>
                <a:lnTo>
                  <a:pt x="646755" y="65087"/>
                </a:lnTo>
                <a:lnTo>
                  <a:pt x="648032" y="62710"/>
                </a:lnTo>
                <a:lnTo>
                  <a:pt x="649613" y="60322"/>
                </a:lnTo>
                <a:lnTo>
                  <a:pt x="653425" y="54302"/>
                </a:lnTo>
                <a:lnTo>
                  <a:pt x="656976" y="49841"/>
                </a:lnTo>
                <a:lnTo>
                  <a:pt x="646441" y="49841"/>
                </a:lnTo>
                <a:lnTo>
                  <a:pt x="651990" y="20962"/>
                </a:lnTo>
                <a:close/>
              </a:path>
              <a:path w="695960" h="95884">
                <a:moveTo>
                  <a:pt x="695486" y="30166"/>
                </a:moveTo>
                <a:lnTo>
                  <a:pt x="682481" y="30166"/>
                </a:lnTo>
                <a:lnTo>
                  <a:pt x="683591" y="31747"/>
                </a:lnTo>
                <a:lnTo>
                  <a:pt x="683591" y="36040"/>
                </a:lnTo>
                <a:lnTo>
                  <a:pt x="683277" y="37632"/>
                </a:lnTo>
                <a:lnTo>
                  <a:pt x="682772" y="41119"/>
                </a:lnTo>
                <a:lnTo>
                  <a:pt x="674387" y="93829"/>
                </a:lnTo>
                <a:lnTo>
                  <a:pt x="686439" y="93829"/>
                </a:lnTo>
                <a:lnTo>
                  <a:pt x="695350" y="36993"/>
                </a:lnTo>
                <a:lnTo>
                  <a:pt x="695459" y="35087"/>
                </a:lnTo>
                <a:lnTo>
                  <a:pt x="695486" y="30166"/>
                </a:lnTo>
                <a:close/>
              </a:path>
              <a:path w="695960" h="95884">
                <a:moveTo>
                  <a:pt x="691685" y="20009"/>
                </a:moveTo>
                <a:lnTo>
                  <a:pt x="676775" y="20009"/>
                </a:lnTo>
                <a:lnTo>
                  <a:pt x="669456" y="23653"/>
                </a:lnTo>
                <a:lnTo>
                  <a:pt x="661843" y="31276"/>
                </a:lnTo>
                <a:lnTo>
                  <a:pt x="657875" y="35087"/>
                </a:lnTo>
                <a:lnTo>
                  <a:pt x="655006" y="38417"/>
                </a:lnTo>
                <a:lnTo>
                  <a:pt x="650252" y="44930"/>
                </a:lnTo>
                <a:lnTo>
                  <a:pt x="649299" y="46040"/>
                </a:lnTo>
                <a:lnTo>
                  <a:pt x="648032" y="47632"/>
                </a:lnTo>
                <a:lnTo>
                  <a:pt x="646441" y="49841"/>
                </a:lnTo>
                <a:lnTo>
                  <a:pt x="656976" y="49841"/>
                </a:lnTo>
                <a:lnTo>
                  <a:pt x="658985" y="47317"/>
                </a:lnTo>
                <a:lnTo>
                  <a:pt x="664859" y="41119"/>
                </a:lnTo>
                <a:lnTo>
                  <a:pt x="671372" y="33978"/>
                </a:lnTo>
                <a:lnTo>
                  <a:pt x="676775" y="30166"/>
                </a:lnTo>
                <a:lnTo>
                  <a:pt x="695486" y="30166"/>
                </a:lnTo>
                <a:lnTo>
                  <a:pt x="695486" y="23978"/>
                </a:lnTo>
                <a:lnTo>
                  <a:pt x="691685" y="20009"/>
                </a:lnTo>
                <a:close/>
              </a:path>
            </a:pathLst>
          </a:custGeom>
          <a:solidFill>
            <a:srgbClr val="00B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90656" y="10306398"/>
            <a:ext cx="711353" cy="71182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906482" y="10557209"/>
            <a:ext cx="164892" cy="16510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7120666" y="10600641"/>
            <a:ext cx="586105" cy="125730"/>
            <a:chOff x="17120666" y="10600641"/>
            <a:chExt cx="586105" cy="125730"/>
          </a:xfrm>
        </p:grpSpPr>
        <p:sp>
          <p:nvSpPr>
            <p:cNvPr id="7" name="object 7"/>
            <p:cNvSpPr/>
            <p:nvPr/>
          </p:nvSpPr>
          <p:spPr>
            <a:xfrm>
              <a:off x="17120655" y="10602931"/>
              <a:ext cx="76200" cy="119380"/>
            </a:xfrm>
            <a:custGeom>
              <a:avLst/>
              <a:gdLst/>
              <a:ahLst/>
              <a:cxnLst/>
              <a:rect l="l" t="t" r="r" b="b"/>
              <a:pathLst>
                <a:path w="76200" h="119379">
                  <a:moveTo>
                    <a:pt x="76009" y="102870"/>
                  </a:moveTo>
                  <a:lnTo>
                    <a:pt x="19913" y="102870"/>
                  </a:lnTo>
                  <a:lnTo>
                    <a:pt x="19913" y="0"/>
                  </a:lnTo>
                  <a:lnTo>
                    <a:pt x="0" y="0"/>
                  </a:lnTo>
                  <a:lnTo>
                    <a:pt x="0" y="102870"/>
                  </a:lnTo>
                  <a:lnTo>
                    <a:pt x="0" y="119380"/>
                  </a:lnTo>
                  <a:lnTo>
                    <a:pt x="76009" y="119380"/>
                  </a:lnTo>
                  <a:lnTo>
                    <a:pt x="76009" y="102870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217704" y="10602618"/>
              <a:ext cx="88405" cy="11969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37827" y="10602623"/>
              <a:ext cx="103305" cy="12316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481607" y="10600641"/>
              <a:ext cx="224769" cy="124142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18587260" y="10557456"/>
            <a:ext cx="280035" cy="170180"/>
            <a:chOff x="18587260" y="10557456"/>
            <a:chExt cx="280035" cy="17018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587260" y="10557456"/>
              <a:ext cx="129116" cy="16956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758041" y="10602620"/>
              <a:ext cx="108761" cy="121169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18912533" y="10600646"/>
            <a:ext cx="800100" cy="125095"/>
            <a:chOff x="18912533" y="10600646"/>
            <a:chExt cx="800100" cy="125095"/>
          </a:xfrm>
        </p:grpSpPr>
        <p:sp>
          <p:nvSpPr>
            <p:cNvPr id="15" name="object 15"/>
            <p:cNvSpPr/>
            <p:nvPr/>
          </p:nvSpPr>
          <p:spPr>
            <a:xfrm>
              <a:off x="18912533" y="10602629"/>
              <a:ext cx="20320" cy="120014"/>
            </a:xfrm>
            <a:custGeom>
              <a:avLst/>
              <a:gdLst/>
              <a:ahLst/>
              <a:cxnLst/>
              <a:rect l="l" t="t" r="r" b="b"/>
              <a:pathLst>
                <a:path w="20319" h="120015">
                  <a:moveTo>
                    <a:pt x="19905" y="0"/>
                  </a:moveTo>
                  <a:lnTo>
                    <a:pt x="0" y="0"/>
                  </a:lnTo>
                  <a:lnTo>
                    <a:pt x="0" y="119682"/>
                  </a:lnTo>
                  <a:lnTo>
                    <a:pt x="19905" y="119682"/>
                  </a:lnTo>
                  <a:lnTo>
                    <a:pt x="19905" y="0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960348" y="10602622"/>
              <a:ext cx="114006" cy="12266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02629" y="10602930"/>
              <a:ext cx="75987" cy="11938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216295" y="10600646"/>
              <a:ext cx="195335" cy="12389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9447774" y="10602629"/>
              <a:ext cx="20320" cy="120014"/>
            </a:xfrm>
            <a:custGeom>
              <a:avLst/>
              <a:gdLst/>
              <a:ahLst/>
              <a:cxnLst/>
              <a:rect l="l" t="t" r="r" b="b"/>
              <a:pathLst>
                <a:path w="20319" h="120015">
                  <a:moveTo>
                    <a:pt x="19905" y="0"/>
                  </a:moveTo>
                  <a:lnTo>
                    <a:pt x="0" y="0"/>
                  </a:lnTo>
                  <a:lnTo>
                    <a:pt x="0" y="119682"/>
                  </a:lnTo>
                  <a:lnTo>
                    <a:pt x="19905" y="119682"/>
                  </a:lnTo>
                  <a:lnTo>
                    <a:pt x="19905" y="0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494929" y="10602627"/>
              <a:ext cx="217381" cy="119682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-4" y="0"/>
            <a:ext cx="20104100" cy="11308715"/>
            <a:chOff x="-4" y="0"/>
            <a:chExt cx="20104100" cy="11308715"/>
          </a:xfrm>
        </p:grpSpPr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364665" y="10172611"/>
              <a:ext cx="979394" cy="97939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-1" y="10052049"/>
              <a:ext cx="20104100" cy="1256665"/>
            </a:xfrm>
            <a:custGeom>
              <a:avLst/>
              <a:gdLst/>
              <a:ahLst/>
              <a:cxnLst/>
              <a:rect l="l" t="t" r="r" b="b"/>
              <a:pathLst>
                <a:path w="20104100" h="1256665">
                  <a:moveTo>
                    <a:pt x="13409434" y="0"/>
                  </a:moveTo>
                  <a:lnTo>
                    <a:pt x="6694665" y="0"/>
                  </a:lnTo>
                  <a:lnTo>
                    <a:pt x="6694665" y="838089"/>
                  </a:lnTo>
                  <a:lnTo>
                    <a:pt x="13409434" y="838089"/>
                  </a:lnTo>
                  <a:lnTo>
                    <a:pt x="13409434" y="0"/>
                  </a:lnTo>
                  <a:close/>
                </a:path>
                <a:path w="20104100" h="1256665">
                  <a:moveTo>
                    <a:pt x="20104099" y="0"/>
                  </a:moveTo>
                  <a:lnTo>
                    <a:pt x="13409434" y="0"/>
                  </a:lnTo>
                  <a:lnTo>
                    <a:pt x="13409434" y="418416"/>
                  </a:lnTo>
                  <a:lnTo>
                    <a:pt x="15556615" y="418416"/>
                  </a:lnTo>
                  <a:lnTo>
                    <a:pt x="15854470" y="120561"/>
                  </a:lnTo>
                  <a:lnTo>
                    <a:pt x="20104099" y="120561"/>
                  </a:lnTo>
                  <a:lnTo>
                    <a:pt x="20104099" y="0"/>
                  </a:lnTo>
                  <a:close/>
                </a:path>
                <a:path w="20104100" h="1256665">
                  <a:moveTo>
                    <a:pt x="20104099" y="120561"/>
                  </a:moveTo>
                  <a:lnTo>
                    <a:pt x="15854470" y="120561"/>
                  </a:lnTo>
                  <a:lnTo>
                    <a:pt x="16152324" y="418416"/>
                  </a:lnTo>
                  <a:lnTo>
                    <a:pt x="17892554" y="418416"/>
                  </a:lnTo>
                  <a:lnTo>
                    <a:pt x="17892554" y="356565"/>
                  </a:lnTo>
                  <a:lnTo>
                    <a:pt x="18128920" y="356565"/>
                  </a:lnTo>
                  <a:lnTo>
                    <a:pt x="18086569" y="314095"/>
                  </a:lnTo>
                  <a:lnTo>
                    <a:pt x="18146232" y="254348"/>
                  </a:lnTo>
                  <a:lnTo>
                    <a:pt x="20104099" y="254348"/>
                  </a:lnTo>
                  <a:lnTo>
                    <a:pt x="20104099" y="120561"/>
                  </a:lnTo>
                  <a:close/>
                </a:path>
                <a:path w="20104100" h="1256665">
                  <a:moveTo>
                    <a:pt x="18128920" y="356565"/>
                  </a:moveTo>
                  <a:lnTo>
                    <a:pt x="17977128" y="356565"/>
                  </a:lnTo>
                  <a:lnTo>
                    <a:pt x="17977128" y="418416"/>
                  </a:lnTo>
                  <a:lnTo>
                    <a:pt x="18142829" y="418416"/>
                  </a:lnTo>
                  <a:lnTo>
                    <a:pt x="18143418" y="417756"/>
                  </a:lnTo>
                  <a:lnTo>
                    <a:pt x="18143887" y="417181"/>
                  </a:lnTo>
                  <a:lnTo>
                    <a:pt x="18144008" y="415715"/>
                  </a:lnTo>
                  <a:lnTo>
                    <a:pt x="18144117" y="414688"/>
                  </a:lnTo>
                  <a:lnTo>
                    <a:pt x="18143636" y="413882"/>
                  </a:lnTo>
                  <a:lnTo>
                    <a:pt x="18144117" y="413034"/>
                  </a:lnTo>
                  <a:lnTo>
                    <a:pt x="18146264" y="410479"/>
                  </a:lnTo>
                  <a:lnTo>
                    <a:pt x="18146871" y="410155"/>
                  </a:lnTo>
                  <a:lnTo>
                    <a:pt x="18147719" y="409453"/>
                  </a:lnTo>
                  <a:lnTo>
                    <a:pt x="18315494" y="409453"/>
                  </a:lnTo>
                  <a:lnTo>
                    <a:pt x="18315494" y="373936"/>
                  </a:lnTo>
                  <a:lnTo>
                    <a:pt x="18146243" y="373936"/>
                  </a:lnTo>
                  <a:lnTo>
                    <a:pt x="18128920" y="356565"/>
                  </a:lnTo>
                  <a:close/>
                </a:path>
                <a:path w="20104100" h="1256665">
                  <a:moveTo>
                    <a:pt x="18315494" y="409453"/>
                  </a:moveTo>
                  <a:lnTo>
                    <a:pt x="18148724" y="409453"/>
                  </a:lnTo>
                  <a:lnTo>
                    <a:pt x="18149018" y="409621"/>
                  </a:lnTo>
                  <a:lnTo>
                    <a:pt x="18149855" y="411495"/>
                  </a:lnTo>
                  <a:lnTo>
                    <a:pt x="18150798" y="412500"/>
                  </a:lnTo>
                  <a:lnTo>
                    <a:pt x="18150414" y="414688"/>
                  </a:lnTo>
                  <a:lnTo>
                    <a:pt x="18150347" y="415715"/>
                  </a:lnTo>
                  <a:lnTo>
                    <a:pt x="18150798" y="416542"/>
                  </a:lnTo>
                  <a:lnTo>
                    <a:pt x="18151290" y="417285"/>
                  </a:lnTo>
                  <a:lnTo>
                    <a:pt x="18151757" y="417798"/>
                  </a:lnTo>
                  <a:lnTo>
                    <a:pt x="18152473" y="418416"/>
                  </a:lnTo>
                  <a:lnTo>
                    <a:pt x="18315494" y="418416"/>
                  </a:lnTo>
                  <a:lnTo>
                    <a:pt x="18315494" y="409453"/>
                  </a:lnTo>
                  <a:close/>
                </a:path>
                <a:path w="20104100" h="1256665">
                  <a:moveTo>
                    <a:pt x="20104099" y="356565"/>
                  </a:moveTo>
                  <a:lnTo>
                    <a:pt x="18400057" y="356565"/>
                  </a:lnTo>
                  <a:lnTo>
                    <a:pt x="18400057" y="418416"/>
                  </a:lnTo>
                  <a:lnTo>
                    <a:pt x="20104099" y="418416"/>
                  </a:lnTo>
                  <a:lnTo>
                    <a:pt x="20104099" y="356565"/>
                  </a:lnTo>
                  <a:close/>
                </a:path>
                <a:path w="20104100" h="1256665">
                  <a:moveTo>
                    <a:pt x="20104099" y="254348"/>
                  </a:moveTo>
                  <a:lnTo>
                    <a:pt x="18146232" y="254348"/>
                  </a:lnTo>
                  <a:lnTo>
                    <a:pt x="18206000" y="314105"/>
                  </a:lnTo>
                  <a:lnTo>
                    <a:pt x="18146243" y="373936"/>
                  </a:lnTo>
                  <a:lnTo>
                    <a:pt x="18315494" y="373936"/>
                  </a:lnTo>
                  <a:lnTo>
                    <a:pt x="18315494" y="356565"/>
                  </a:lnTo>
                  <a:lnTo>
                    <a:pt x="20104099" y="356565"/>
                  </a:lnTo>
                  <a:lnTo>
                    <a:pt x="20104099" y="254348"/>
                  </a:lnTo>
                  <a:close/>
                </a:path>
                <a:path w="20104100" h="1256665">
                  <a:moveTo>
                    <a:pt x="6694665" y="0"/>
                  </a:moveTo>
                  <a:lnTo>
                    <a:pt x="0" y="0"/>
                  </a:lnTo>
                  <a:lnTo>
                    <a:pt x="0" y="418416"/>
                  </a:lnTo>
                  <a:lnTo>
                    <a:pt x="619708" y="418416"/>
                  </a:lnTo>
                  <a:lnTo>
                    <a:pt x="683591" y="257950"/>
                  </a:lnTo>
                  <a:lnTo>
                    <a:pt x="6694665" y="257950"/>
                  </a:lnTo>
                  <a:lnTo>
                    <a:pt x="6694665" y="0"/>
                  </a:lnTo>
                  <a:close/>
                </a:path>
                <a:path w="20104100" h="1256665">
                  <a:moveTo>
                    <a:pt x="6694665" y="257950"/>
                  </a:moveTo>
                  <a:lnTo>
                    <a:pt x="729475" y="257950"/>
                  </a:lnTo>
                  <a:lnTo>
                    <a:pt x="793358" y="418416"/>
                  </a:lnTo>
                  <a:lnTo>
                    <a:pt x="914307" y="418416"/>
                  </a:lnTo>
                  <a:lnTo>
                    <a:pt x="847649" y="264620"/>
                  </a:lnTo>
                  <a:lnTo>
                    <a:pt x="6694665" y="264620"/>
                  </a:lnTo>
                  <a:lnTo>
                    <a:pt x="6694665" y="257950"/>
                  </a:lnTo>
                  <a:close/>
                </a:path>
                <a:path w="20104100" h="1256665">
                  <a:moveTo>
                    <a:pt x="973352" y="264620"/>
                  </a:moveTo>
                  <a:lnTo>
                    <a:pt x="900024" y="264620"/>
                  </a:lnTo>
                  <a:lnTo>
                    <a:pt x="962651" y="418416"/>
                  </a:lnTo>
                  <a:lnTo>
                    <a:pt x="1002210" y="418416"/>
                  </a:lnTo>
                  <a:lnTo>
                    <a:pt x="1020241" y="376093"/>
                  </a:lnTo>
                  <a:lnTo>
                    <a:pt x="973352" y="264620"/>
                  </a:lnTo>
                  <a:close/>
                </a:path>
                <a:path w="20104100" h="1256665">
                  <a:moveTo>
                    <a:pt x="1186068" y="264620"/>
                  </a:moveTo>
                  <a:lnTo>
                    <a:pt x="1112269" y="264620"/>
                  </a:lnTo>
                  <a:lnTo>
                    <a:pt x="1065349" y="372753"/>
                  </a:lnTo>
                  <a:lnTo>
                    <a:pt x="1085935" y="418416"/>
                  </a:lnTo>
                  <a:lnTo>
                    <a:pt x="1125944" y="418416"/>
                  </a:lnTo>
                  <a:lnTo>
                    <a:pt x="1186068" y="264620"/>
                  </a:lnTo>
                  <a:close/>
                </a:path>
                <a:path w="20104100" h="1256665">
                  <a:moveTo>
                    <a:pt x="6694665" y="264620"/>
                  </a:moveTo>
                  <a:lnTo>
                    <a:pt x="1234496" y="264620"/>
                  </a:lnTo>
                  <a:lnTo>
                    <a:pt x="1171011" y="418416"/>
                  </a:lnTo>
                  <a:lnTo>
                    <a:pt x="6694665" y="418416"/>
                  </a:lnTo>
                  <a:lnTo>
                    <a:pt x="6694665" y="264620"/>
                  </a:lnTo>
                  <a:close/>
                </a:path>
                <a:path w="20104100" h="1256665">
                  <a:moveTo>
                    <a:pt x="1067077" y="264620"/>
                  </a:moveTo>
                  <a:lnTo>
                    <a:pt x="1018942" y="264620"/>
                  </a:lnTo>
                  <a:lnTo>
                    <a:pt x="1044554" y="322471"/>
                  </a:lnTo>
                  <a:lnTo>
                    <a:pt x="1067077" y="264620"/>
                  </a:lnTo>
                  <a:close/>
                </a:path>
                <a:path w="20104100" h="1256665">
                  <a:moveTo>
                    <a:pt x="15592404" y="838089"/>
                  </a:moveTo>
                  <a:lnTo>
                    <a:pt x="13409434" y="838089"/>
                  </a:lnTo>
                  <a:lnTo>
                    <a:pt x="13409434" y="1256506"/>
                  </a:lnTo>
                  <a:lnTo>
                    <a:pt x="20104099" y="1256506"/>
                  </a:lnTo>
                  <a:lnTo>
                    <a:pt x="20104099" y="1099956"/>
                  </a:lnTo>
                  <a:lnTo>
                    <a:pt x="15854281" y="1099956"/>
                  </a:lnTo>
                  <a:lnTo>
                    <a:pt x="15592404" y="838089"/>
                  </a:lnTo>
                  <a:close/>
                </a:path>
                <a:path w="20104100" h="1256665">
                  <a:moveTo>
                    <a:pt x="17892554" y="838089"/>
                  </a:moveTo>
                  <a:lnTo>
                    <a:pt x="16116148" y="838089"/>
                  </a:lnTo>
                  <a:lnTo>
                    <a:pt x="15854281" y="1099956"/>
                  </a:lnTo>
                  <a:lnTo>
                    <a:pt x="20104099" y="1099956"/>
                  </a:lnTo>
                  <a:lnTo>
                    <a:pt x="20104099" y="966169"/>
                  </a:lnTo>
                  <a:lnTo>
                    <a:pt x="18146243" y="966169"/>
                  </a:lnTo>
                  <a:lnTo>
                    <a:pt x="18086569" y="906328"/>
                  </a:lnTo>
                  <a:lnTo>
                    <a:pt x="18128909" y="863921"/>
                  </a:lnTo>
                  <a:lnTo>
                    <a:pt x="17892554" y="863921"/>
                  </a:lnTo>
                  <a:lnTo>
                    <a:pt x="17892554" y="838089"/>
                  </a:lnTo>
                  <a:close/>
                </a:path>
                <a:path w="20104100" h="1256665">
                  <a:moveTo>
                    <a:pt x="18315494" y="846571"/>
                  </a:moveTo>
                  <a:lnTo>
                    <a:pt x="18146232" y="846571"/>
                  </a:lnTo>
                  <a:lnTo>
                    <a:pt x="18206000" y="906328"/>
                  </a:lnTo>
                  <a:lnTo>
                    <a:pt x="18146243" y="966169"/>
                  </a:lnTo>
                  <a:lnTo>
                    <a:pt x="20104099" y="966169"/>
                  </a:lnTo>
                  <a:lnTo>
                    <a:pt x="20104099" y="863921"/>
                  </a:lnTo>
                  <a:lnTo>
                    <a:pt x="18315494" y="863921"/>
                  </a:lnTo>
                  <a:lnTo>
                    <a:pt x="18315494" y="846571"/>
                  </a:lnTo>
                  <a:close/>
                </a:path>
                <a:path w="20104100" h="1256665">
                  <a:moveTo>
                    <a:pt x="18315494" y="838089"/>
                  </a:moveTo>
                  <a:lnTo>
                    <a:pt x="17977128" y="838089"/>
                  </a:lnTo>
                  <a:lnTo>
                    <a:pt x="17977128" y="863921"/>
                  </a:lnTo>
                  <a:lnTo>
                    <a:pt x="18128909" y="863921"/>
                  </a:lnTo>
                  <a:lnTo>
                    <a:pt x="18146232" y="846571"/>
                  </a:lnTo>
                  <a:lnTo>
                    <a:pt x="18315494" y="846571"/>
                  </a:lnTo>
                  <a:lnTo>
                    <a:pt x="18315494" y="838089"/>
                  </a:lnTo>
                  <a:close/>
                </a:path>
                <a:path w="20104100" h="1256665">
                  <a:moveTo>
                    <a:pt x="20104099" y="838089"/>
                  </a:moveTo>
                  <a:lnTo>
                    <a:pt x="18400057" y="838089"/>
                  </a:lnTo>
                  <a:lnTo>
                    <a:pt x="18400057" y="863921"/>
                  </a:lnTo>
                  <a:lnTo>
                    <a:pt x="20104099" y="863921"/>
                  </a:lnTo>
                  <a:lnTo>
                    <a:pt x="20104099" y="838089"/>
                  </a:lnTo>
                  <a:close/>
                </a:path>
                <a:path w="20104100" h="1256665">
                  <a:moveTo>
                    <a:pt x="1078281" y="838089"/>
                  </a:moveTo>
                  <a:lnTo>
                    <a:pt x="0" y="838089"/>
                  </a:lnTo>
                  <a:lnTo>
                    <a:pt x="0" y="1256506"/>
                  </a:lnTo>
                  <a:lnTo>
                    <a:pt x="6694665" y="1256506"/>
                  </a:lnTo>
                  <a:lnTo>
                    <a:pt x="6694665" y="871627"/>
                  </a:lnTo>
                  <a:lnTo>
                    <a:pt x="1092521" y="871627"/>
                  </a:lnTo>
                  <a:lnTo>
                    <a:pt x="1078281" y="838089"/>
                  </a:lnTo>
                  <a:close/>
                </a:path>
                <a:path w="20104100" h="1256665">
                  <a:moveTo>
                    <a:pt x="1292725" y="838089"/>
                  </a:moveTo>
                  <a:lnTo>
                    <a:pt x="1132907" y="838089"/>
                  </a:lnTo>
                  <a:lnTo>
                    <a:pt x="1118866" y="871627"/>
                  </a:lnTo>
                  <a:lnTo>
                    <a:pt x="6694665" y="871627"/>
                  </a:lnTo>
                  <a:lnTo>
                    <a:pt x="6694665" y="864968"/>
                  </a:lnTo>
                  <a:lnTo>
                    <a:pt x="1292725" y="864968"/>
                  </a:lnTo>
                  <a:lnTo>
                    <a:pt x="1292725" y="838089"/>
                  </a:lnTo>
                  <a:close/>
                </a:path>
                <a:path w="20104100" h="1256665">
                  <a:moveTo>
                    <a:pt x="1688702" y="838089"/>
                  </a:moveTo>
                  <a:lnTo>
                    <a:pt x="1476447" y="838089"/>
                  </a:lnTo>
                  <a:lnTo>
                    <a:pt x="1463386" y="849392"/>
                  </a:lnTo>
                  <a:lnTo>
                    <a:pt x="1447415" y="857842"/>
                  </a:lnTo>
                  <a:lnTo>
                    <a:pt x="1428882" y="863136"/>
                  </a:lnTo>
                  <a:lnTo>
                    <a:pt x="1408135" y="864968"/>
                  </a:lnTo>
                  <a:lnTo>
                    <a:pt x="6694665" y="864968"/>
                  </a:lnTo>
                  <a:lnTo>
                    <a:pt x="6694665" y="863827"/>
                  </a:lnTo>
                  <a:lnTo>
                    <a:pt x="2077486" y="863827"/>
                  </a:lnTo>
                  <a:lnTo>
                    <a:pt x="2075846" y="863345"/>
                  </a:lnTo>
                  <a:lnTo>
                    <a:pt x="1688702" y="863345"/>
                  </a:lnTo>
                  <a:lnTo>
                    <a:pt x="1688702" y="838089"/>
                  </a:lnTo>
                  <a:close/>
                </a:path>
                <a:path w="20104100" h="1256665">
                  <a:moveTo>
                    <a:pt x="2112228" y="838089"/>
                  </a:moveTo>
                  <a:lnTo>
                    <a:pt x="2111443" y="838089"/>
                  </a:lnTo>
                  <a:lnTo>
                    <a:pt x="2110513" y="839482"/>
                  </a:lnTo>
                  <a:lnTo>
                    <a:pt x="2109234" y="841283"/>
                  </a:lnTo>
                  <a:lnTo>
                    <a:pt x="2082407" y="863827"/>
                  </a:lnTo>
                  <a:lnTo>
                    <a:pt x="6694665" y="863827"/>
                  </a:lnTo>
                  <a:lnTo>
                    <a:pt x="6694665" y="862560"/>
                  </a:lnTo>
                  <a:lnTo>
                    <a:pt x="2160991" y="862560"/>
                  </a:lnTo>
                  <a:lnTo>
                    <a:pt x="2153910" y="861282"/>
                  </a:lnTo>
                  <a:lnTo>
                    <a:pt x="2107642" y="861282"/>
                  </a:lnTo>
                  <a:lnTo>
                    <a:pt x="2112228" y="838089"/>
                  </a:lnTo>
                  <a:close/>
                </a:path>
                <a:path w="20104100" h="1256665">
                  <a:moveTo>
                    <a:pt x="1750135" y="838089"/>
                  </a:moveTo>
                  <a:lnTo>
                    <a:pt x="1722502" y="838089"/>
                  </a:lnTo>
                  <a:lnTo>
                    <a:pt x="1715371" y="845890"/>
                  </a:lnTo>
                  <a:lnTo>
                    <a:pt x="1709173" y="852392"/>
                  </a:lnTo>
                  <a:lnTo>
                    <a:pt x="1705843" y="855733"/>
                  </a:lnTo>
                  <a:lnTo>
                    <a:pt x="1697110" y="863345"/>
                  </a:lnTo>
                  <a:lnTo>
                    <a:pt x="1890005" y="863345"/>
                  </a:lnTo>
                  <a:lnTo>
                    <a:pt x="1885879" y="863031"/>
                  </a:lnTo>
                  <a:lnTo>
                    <a:pt x="1881081" y="862560"/>
                  </a:lnTo>
                  <a:lnTo>
                    <a:pt x="1769024" y="862560"/>
                  </a:lnTo>
                  <a:lnTo>
                    <a:pt x="1760785" y="861072"/>
                  </a:lnTo>
                  <a:lnTo>
                    <a:pt x="1754879" y="856623"/>
                  </a:lnTo>
                  <a:lnTo>
                    <a:pt x="1751324" y="849228"/>
                  </a:lnTo>
                  <a:lnTo>
                    <a:pt x="1750189" y="839377"/>
                  </a:lnTo>
                  <a:lnTo>
                    <a:pt x="1750135" y="838089"/>
                  </a:lnTo>
                  <a:close/>
                </a:path>
                <a:path w="20104100" h="1256665">
                  <a:moveTo>
                    <a:pt x="1950369" y="838089"/>
                  </a:moveTo>
                  <a:lnTo>
                    <a:pt x="1927731" y="838089"/>
                  </a:lnTo>
                  <a:lnTo>
                    <a:pt x="1921250" y="848458"/>
                  </a:lnTo>
                  <a:lnTo>
                    <a:pt x="1912902" y="856426"/>
                  </a:lnTo>
                  <a:lnTo>
                    <a:pt x="1903050" y="861540"/>
                  </a:lnTo>
                  <a:lnTo>
                    <a:pt x="1892057" y="863345"/>
                  </a:lnTo>
                  <a:lnTo>
                    <a:pt x="2075846" y="863345"/>
                  </a:lnTo>
                  <a:lnTo>
                    <a:pt x="2072004" y="862217"/>
                  </a:lnTo>
                  <a:lnTo>
                    <a:pt x="2071103" y="861282"/>
                  </a:lnTo>
                  <a:lnTo>
                    <a:pt x="1946673" y="861282"/>
                  </a:lnTo>
                  <a:lnTo>
                    <a:pt x="1950369" y="838089"/>
                  </a:lnTo>
                  <a:close/>
                </a:path>
                <a:path w="20104100" h="1256665">
                  <a:moveTo>
                    <a:pt x="1822248" y="838089"/>
                  </a:moveTo>
                  <a:lnTo>
                    <a:pt x="1804594" y="838089"/>
                  </a:lnTo>
                  <a:lnTo>
                    <a:pt x="1805861" y="839377"/>
                  </a:lnTo>
                  <a:lnTo>
                    <a:pt x="1795953" y="849427"/>
                  </a:lnTo>
                  <a:lnTo>
                    <a:pt x="1786492" y="856682"/>
                  </a:lnTo>
                  <a:lnTo>
                    <a:pt x="1777507" y="861080"/>
                  </a:lnTo>
                  <a:lnTo>
                    <a:pt x="1769024" y="862560"/>
                  </a:lnTo>
                  <a:lnTo>
                    <a:pt x="1881081" y="862560"/>
                  </a:lnTo>
                  <a:lnTo>
                    <a:pt x="1877775" y="862235"/>
                  </a:lnTo>
                  <a:lnTo>
                    <a:pt x="1872058" y="861764"/>
                  </a:lnTo>
                  <a:lnTo>
                    <a:pt x="1867932" y="861282"/>
                  </a:lnTo>
                  <a:lnTo>
                    <a:pt x="1818562" y="861282"/>
                  </a:lnTo>
                  <a:lnTo>
                    <a:pt x="1822248" y="838089"/>
                  </a:lnTo>
                  <a:close/>
                </a:path>
                <a:path w="20104100" h="1256665">
                  <a:moveTo>
                    <a:pt x="2214215" y="838089"/>
                  </a:moveTo>
                  <a:lnTo>
                    <a:pt x="2196561" y="838089"/>
                  </a:lnTo>
                  <a:lnTo>
                    <a:pt x="2197817" y="839377"/>
                  </a:lnTo>
                  <a:lnTo>
                    <a:pt x="2187914" y="849427"/>
                  </a:lnTo>
                  <a:lnTo>
                    <a:pt x="2178454" y="856682"/>
                  </a:lnTo>
                  <a:lnTo>
                    <a:pt x="2169469" y="861080"/>
                  </a:lnTo>
                  <a:lnTo>
                    <a:pt x="2160991" y="862560"/>
                  </a:lnTo>
                  <a:lnTo>
                    <a:pt x="6694665" y="862560"/>
                  </a:lnTo>
                  <a:lnTo>
                    <a:pt x="6694665" y="861282"/>
                  </a:lnTo>
                  <a:lnTo>
                    <a:pt x="2210519" y="861282"/>
                  </a:lnTo>
                  <a:lnTo>
                    <a:pt x="2214215" y="838089"/>
                  </a:lnTo>
                  <a:close/>
                </a:path>
                <a:path w="20104100" h="1256665">
                  <a:moveTo>
                    <a:pt x="1871628" y="838089"/>
                  </a:moveTo>
                  <a:lnTo>
                    <a:pt x="1834383" y="838089"/>
                  </a:lnTo>
                  <a:lnTo>
                    <a:pt x="1833598" y="841838"/>
                  </a:lnTo>
                  <a:lnTo>
                    <a:pt x="1830467" y="861282"/>
                  </a:lnTo>
                  <a:lnTo>
                    <a:pt x="1867932" y="861282"/>
                  </a:lnTo>
                  <a:lnTo>
                    <a:pt x="1871628" y="838089"/>
                  </a:lnTo>
                  <a:close/>
                </a:path>
                <a:path w="20104100" h="1256665">
                  <a:moveTo>
                    <a:pt x="1987196" y="838089"/>
                  </a:moveTo>
                  <a:lnTo>
                    <a:pt x="1962275" y="838089"/>
                  </a:lnTo>
                  <a:lnTo>
                    <a:pt x="1958579" y="861282"/>
                  </a:lnTo>
                  <a:lnTo>
                    <a:pt x="1983499" y="861282"/>
                  </a:lnTo>
                  <a:lnTo>
                    <a:pt x="1987196" y="838089"/>
                  </a:lnTo>
                  <a:close/>
                </a:path>
                <a:path w="20104100" h="1256665">
                  <a:moveTo>
                    <a:pt x="2033079" y="838089"/>
                  </a:moveTo>
                  <a:lnTo>
                    <a:pt x="1999865" y="838089"/>
                  </a:lnTo>
                  <a:lnTo>
                    <a:pt x="1998932" y="841283"/>
                  </a:lnTo>
                  <a:lnTo>
                    <a:pt x="1998075" y="844770"/>
                  </a:lnTo>
                  <a:lnTo>
                    <a:pt x="1995405" y="861282"/>
                  </a:lnTo>
                  <a:lnTo>
                    <a:pt x="2029383" y="861282"/>
                  </a:lnTo>
                  <a:lnTo>
                    <a:pt x="2033079" y="838089"/>
                  </a:lnTo>
                  <a:close/>
                </a:path>
                <a:path w="20104100" h="1256665">
                  <a:moveTo>
                    <a:pt x="2063979" y="838089"/>
                  </a:moveTo>
                  <a:lnTo>
                    <a:pt x="2045068" y="838089"/>
                  </a:lnTo>
                  <a:lnTo>
                    <a:pt x="2041445" y="861282"/>
                  </a:lnTo>
                  <a:lnTo>
                    <a:pt x="2071103" y="861282"/>
                  </a:lnTo>
                  <a:lnTo>
                    <a:pt x="2067683" y="857735"/>
                  </a:lnTo>
                  <a:lnTo>
                    <a:pt x="2064849" y="850901"/>
                  </a:lnTo>
                  <a:lnTo>
                    <a:pt x="2063944" y="843188"/>
                  </a:lnTo>
                  <a:lnTo>
                    <a:pt x="2063979" y="838089"/>
                  </a:lnTo>
                  <a:close/>
                </a:path>
                <a:path w="20104100" h="1256665">
                  <a:moveTo>
                    <a:pt x="2142102" y="838089"/>
                  </a:moveTo>
                  <a:lnTo>
                    <a:pt x="2123244" y="838089"/>
                  </a:lnTo>
                  <a:lnTo>
                    <a:pt x="2119558" y="861282"/>
                  </a:lnTo>
                  <a:lnTo>
                    <a:pt x="2153910" y="861282"/>
                  </a:lnTo>
                  <a:lnTo>
                    <a:pt x="2152748" y="861072"/>
                  </a:lnTo>
                  <a:lnTo>
                    <a:pt x="2146843" y="856623"/>
                  </a:lnTo>
                  <a:lnTo>
                    <a:pt x="2143289" y="849228"/>
                  </a:lnTo>
                  <a:lnTo>
                    <a:pt x="2142156" y="839377"/>
                  </a:lnTo>
                  <a:lnTo>
                    <a:pt x="2142102" y="838089"/>
                  </a:lnTo>
                  <a:close/>
                </a:path>
                <a:path w="20104100" h="1256665">
                  <a:moveTo>
                    <a:pt x="2260088" y="838089"/>
                  </a:moveTo>
                  <a:lnTo>
                    <a:pt x="2226885" y="838089"/>
                  </a:lnTo>
                  <a:lnTo>
                    <a:pt x="2225951" y="841283"/>
                  </a:lnTo>
                  <a:lnTo>
                    <a:pt x="2225094" y="844770"/>
                  </a:lnTo>
                  <a:lnTo>
                    <a:pt x="2222424" y="861282"/>
                  </a:lnTo>
                  <a:lnTo>
                    <a:pt x="2256402" y="861282"/>
                  </a:lnTo>
                  <a:lnTo>
                    <a:pt x="2260088" y="838089"/>
                  </a:lnTo>
                  <a:close/>
                </a:path>
                <a:path w="20104100" h="1256665">
                  <a:moveTo>
                    <a:pt x="6694665" y="838089"/>
                  </a:moveTo>
                  <a:lnTo>
                    <a:pt x="2272087" y="838089"/>
                  </a:lnTo>
                  <a:lnTo>
                    <a:pt x="2268464" y="861282"/>
                  </a:lnTo>
                  <a:lnTo>
                    <a:pt x="6694665" y="861282"/>
                  </a:lnTo>
                  <a:lnTo>
                    <a:pt x="6694665" y="838089"/>
                  </a:lnTo>
                  <a:close/>
                </a:path>
                <a:path w="20104100" h="1256665">
                  <a:moveTo>
                    <a:pt x="1794269" y="838089"/>
                  </a:moveTo>
                  <a:lnTo>
                    <a:pt x="1762365" y="838089"/>
                  </a:lnTo>
                  <a:lnTo>
                    <a:pt x="1762365" y="847785"/>
                  </a:lnTo>
                  <a:lnTo>
                    <a:pt x="1765380" y="852549"/>
                  </a:lnTo>
                  <a:lnTo>
                    <a:pt x="1770940" y="852549"/>
                  </a:lnTo>
                  <a:lnTo>
                    <a:pt x="1776167" y="851573"/>
                  </a:lnTo>
                  <a:lnTo>
                    <a:pt x="1781937" y="848739"/>
                  </a:lnTo>
                  <a:lnTo>
                    <a:pt x="1788042" y="844196"/>
                  </a:lnTo>
                  <a:lnTo>
                    <a:pt x="1794269" y="838089"/>
                  </a:lnTo>
                  <a:close/>
                </a:path>
                <a:path w="20104100" h="1256665">
                  <a:moveTo>
                    <a:pt x="2186237" y="838089"/>
                  </a:moveTo>
                  <a:lnTo>
                    <a:pt x="2154321" y="838089"/>
                  </a:lnTo>
                  <a:lnTo>
                    <a:pt x="2154321" y="847785"/>
                  </a:lnTo>
                  <a:lnTo>
                    <a:pt x="2157326" y="852549"/>
                  </a:lnTo>
                  <a:lnTo>
                    <a:pt x="2162897" y="852549"/>
                  </a:lnTo>
                  <a:lnTo>
                    <a:pt x="2168130" y="851573"/>
                  </a:lnTo>
                  <a:lnTo>
                    <a:pt x="2173903" y="848739"/>
                  </a:lnTo>
                  <a:lnTo>
                    <a:pt x="2180009" y="844196"/>
                  </a:lnTo>
                  <a:lnTo>
                    <a:pt x="2186237" y="838089"/>
                  </a:lnTo>
                  <a:close/>
                </a:path>
                <a:path w="20104100" h="1256665">
                  <a:moveTo>
                    <a:pt x="1707801" y="838089"/>
                  </a:moveTo>
                  <a:lnTo>
                    <a:pt x="1700440" y="838089"/>
                  </a:lnTo>
                  <a:lnTo>
                    <a:pt x="1700440" y="845890"/>
                  </a:lnTo>
                  <a:lnTo>
                    <a:pt x="1701874" y="844298"/>
                  </a:lnTo>
                  <a:lnTo>
                    <a:pt x="1703152" y="843188"/>
                  </a:lnTo>
                  <a:lnTo>
                    <a:pt x="1703937" y="842403"/>
                  </a:lnTo>
                  <a:lnTo>
                    <a:pt x="1707801" y="8380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-4" y="10470468"/>
              <a:ext cx="20104102" cy="41967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694657" y="10890137"/>
              <a:ext cx="6715125" cy="418465"/>
            </a:xfrm>
            <a:custGeom>
              <a:avLst/>
              <a:gdLst/>
              <a:ahLst/>
              <a:cxnLst/>
              <a:rect l="l" t="t" r="r" b="b"/>
              <a:pathLst>
                <a:path w="6715125" h="418465">
                  <a:moveTo>
                    <a:pt x="6714769" y="0"/>
                  </a:moveTo>
                  <a:lnTo>
                    <a:pt x="0" y="0"/>
                  </a:lnTo>
                  <a:lnTo>
                    <a:pt x="0" y="418416"/>
                  </a:lnTo>
                  <a:lnTo>
                    <a:pt x="6714769" y="418416"/>
                  </a:lnTo>
                  <a:lnTo>
                    <a:pt x="67147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65727" y="10366809"/>
              <a:ext cx="18613998" cy="54907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2705" y="10309999"/>
              <a:ext cx="267656" cy="27854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47649" y="10316670"/>
              <a:ext cx="386846" cy="27687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92714" y="10645131"/>
              <a:ext cx="201910" cy="27188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74242" y="10645131"/>
              <a:ext cx="261175" cy="27854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790657" y="10306398"/>
              <a:ext cx="711353" cy="711821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6906469" y="10557465"/>
              <a:ext cx="290195" cy="165100"/>
            </a:xfrm>
            <a:custGeom>
              <a:avLst/>
              <a:gdLst/>
              <a:ahLst/>
              <a:cxnLst/>
              <a:rect l="l" t="t" r="r" b="b"/>
              <a:pathLst>
                <a:path w="290194" h="165100">
                  <a:moveTo>
                    <a:pt x="130606" y="0"/>
                  </a:moveTo>
                  <a:lnTo>
                    <a:pt x="0" y="0"/>
                  </a:lnTo>
                  <a:lnTo>
                    <a:pt x="0" y="17780"/>
                  </a:lnTo>
                  <a:lnTo>
                    <a:pt x="54610" y="17780"/>
                  </a:lnTo>
                  <a:lnTo>
                    <a:pt x="54610" y="165100"/>
                  </a:lnTo>
                  <a:lnTo>
                    <a:pt x="75996" y="165100"/>
                  </a:lnTo>
                  <a:lnTo>
                    <a:pt x="75996" y="17780"/>
                  </a:lnTo>
                  <a:lnTo>
                    <a:pt x="130606" y="17780"/>
                  </a:lnTo>
                  <a:lnTo>
                    <a:pt x="130606" y="0"/>
                  </a:lnTo>
                  <a:close/>
                </a:path>
                <a:path w="290194" h="165100">
                  <a:moveTo>
                    <a:pt x="164896" y="45161"/>
                  </a:moveTo>
                  <a:lnTo>
                    <a:pt x="145008" y="45161"/>
                  </a:lnTo>
                  <a:lnTo>
                    <a:pt x="145008" y="164846"/>
                  </a:lnTo>
                  <a:lnTo>
                    <a:pt x="164896" y="164846"/>
                  </a:lnTo>
                  <a:lnTo>
                    <a:pt x="164896" y="45161"/>
                  </a:lnTo>
                  <a:close/>
                </a:path>
                <a:path w="290194" h="165100">
                  <a:moveTo>
                    <a:pt x="290182" y="148031"/>
                  </a:moveTo>
                  <a:lnTo>
                    <a:pt x="234099" y="148031"/>
                  </a:lnTo>
                  <a:lnTo>
                    <a:pt x="234099" y="45161"/>
                  </a:lnTo>
                  <a:lnTo>
                    <a:pt x="214185" y="45161"/>
                  </a:lnTo>
                  <a:lnTo>
                    <a:pt x="214185" y="148031"/>
                  </a:lnTo>
                  <a:lnTo>
                    <a:pt x="214185" y="164541"/>
                  </a:lnTo>
                  <a:lnTo>
                    <a:pt x="290182" y="164541"/>
                  </a:lnTo>
                  <a:lnTo>
                    <a:pt x="290182" y="148031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217698" y="10602623"/>
              <a:ext cx="88416" cy="11968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337822" y="10602623"/>
              <a:ext cx="103305" cy="12316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481612" y="10600641"/>
              <a:ext cx="224763" cy="12414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8587259" y="10557456"/>
              <a:ext cx="129116" cy="16956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8758043" y="10602623"/>
              <a:ext cx="108761" cy="121169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8912534" y="10602619"/>
              <a:ext cx="20320" cy="120014"/>
            </a:xfrm>
            <a:custGeom>
              <a:avLst/>
              <a:gdLst/>
              <a:ahLst/>
              <a:cxnLst/>
              <a:rect l="l" t="t" r="r" b="b"/>
              <a:pathLst>
                <a:path w="20319" h="120015">
                  <a:moveTo>
                    <a:pt x="19905" y="0"/>
                  </a:moveTo>
                  <a:lnTo>
                    <a:pt x="0" y="0"/>
                  </a:lnTo>
                  <a:lnTo>
                    <a:pt x="0" y="119682"/>
                  </a:lnTo>
                  <a:lnTo>
                    <a:pt x="19905" y="119682"/>
                  </a:lnTo>
                  <a:lnTo>
                    <a:pt x="19905" y="0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8960350" y="10602623"/>
              <a:ext cx="114006" cy="122666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9102629" y="10602627"/>
              <a:ext cx="76200" cy="119380"/>
            </a:xfrm>
            <a:custGeom>
              <a:avLst/>
              <a:gdLst/>
              <a:ahLst/>
              <a:cxnLst/>
              <a:rect l="l" t="t" r="r" b="b"/>
              <a:pathLst>
                <a:path w="76200" h="119379">
                  <a:moveTo>
                    <a:pt x="75971" y="102870"/>
                  </a:moveTo>
                  <a:lnTo>
                    <a:pt x="19888" y="102870"/>
                  </a:lnTo>
                  <a:lnTo>
                    <a:pt x="19888" y="66040"/>
                  </a:lnTo>
                  <a:lnTo>
                    <a:pt x="65062" y="66040"/>
                  </a:lnTo>
                  <a:lnTo>
                    <a:pt x="65062" y="49530"/>
                  </a:lnTo>
                  <a:lnTo>
                    <a:pt x="19888" y="49530"/>
                  </a:lnTo>
                  <a:lnTo>
                    <a:pt x="19888" y="16510"/>
                  </a:lnTo>
                  <a:lnTo>
                    <a:pt x="74485" y="16510"/>
                  </a:lnTo>
                  <a:lnTo>
                    <a:pt x="74485" y="0"/>
                  </a:lnTo>
                  <a:lnTo>
                    <a:pt x="0" y="0"/>
                  </a:lnTo>
                  <a:lnTo>
                    <a:pt x="0" y="16510"/>
                  </a:lnTo>
                  <a:lnTo>
                    <a:pt x="0" y="49530"/>
                  </a:lnTo>
                  <a:lnTo>
                    <a:pt x="0" y="66040"/>
                  </a:lnTo>
                  <a:lnTo>
                    <a:pt x="0" y="102870"/>
                  </a:lnTo>
                  <a:lnTo>
                    <a:pt x="0" y="119380"/>
                  </a:lnTo>
                  <a:lnTo>
                    <a:pt x="75971" y="119380"/>
                  </a:lnTo>
                  <a:lnTo>
                    <a:pt x="75971" y="102870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9216294" y="10600641"/>
              <a:ext cx="195334" cy="123891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9447785" y="10602619"/>
              <a:ext cx="20320" cy="120014"/>
            </a:xfrm>
            <a:custGeom>
              <a:avLst/>
              <a:gdLst/>
              <a:ahLst/>
              <a:cxnLst/>
              <a:rect l="l" t="t" r="r" b="b"/>
              <a:pathLst>
                <a:path w="20319" h="120015">
                  <a:moveTo>
                    <a:pt x="19905" y="0"/>
                  </a:moveTo>
                  <a:lnTo>
                    <a:pt x="0" y="0"/>
                  </a:lnTo>
                  <a:lnTo>
                    <a:pt x="0" y="119682"/>
                  </a:lnTo>
                  <a:lnTo>
                    <a:pt x="19905" y="119682"/>
                  </a:lnTo>
                  <a:lnTo>
                    <a:pt x="19905" y="0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9494933" y="10602623"/>
              <a:ext cx="217373" cy="11968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5364670" y="10172837"/>
              <a:ext cx="979394" cy="97917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0" y="0"/>
              <a:ext cx="20104099" cy="10090613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052048" y="2074367"/>
              <a:ext cx="10052039" cy="742489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0" y="942379"/>
              <a:ext cx="13005435" cy="3158490"/>
            </a:xfrm>
            <a:custGeom>
              <a:avLst/>
              <a:gdLst/>
              <a:ahLst/>
              <a:cxnLst/>
              <a:rect l="l" t="t" r="r" b="b"/>
              <a:pathLst>
                <a:path w="13005435" h="3158490">
                  <a:moveTo>
                    <a:pt x="13004839" y="0"/>
                  </a:moveTo>
                  <a:lnTo>
                    <a:pt x="0" y="0"/>
                  </a:lnTo>
                  <a:lnTo>
                    <a:pt x="0" y="3158071"/>
                  </a:lnTo>
                  <a:lnTo>
                    <a:pt x="12062459" y="3158071"/>
                  </a:lnTo>
                  <a:lnTo>
                    <a:pt x="13004839" y="2215691"/>
                  </a:lnTo>
                  <a:lnTo>
                    <a:pt x="130048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198033" y="1341648"/>
              <a:ext cx="2269490" cy="288290"/>
            </a:xfrm>
            <a:custGeom>
              <a:avLst/>
              <a:gdLst/>
              <a:ahLst/>
              <a:cxnLst/>
              <a:rect l="l" t="t" r="r" b="b"/>
              <a:pathLst>
                <a:path w="2269490" h="288289">
                  <a:moveTo>
                    <a:pt x="141074" y="43181"/>
                  </a:moveTo>
                  <a:lnTo>
                    <a:pt x="97892" y="43181"/>
                  </a:lnTo>
                  <a:lnTo>
                    <a:pt x="97892" y="282148"/>
                  </a:lnTo>
                  <a:lnTo>
                    <a:pt x="141074" y="282148"/>
                  </a:lnTo>
                  <a:lnTo>
                    <a:pt x="141074" y="43181"/>
                  </a:lnTo>
                  <a:close/>
                </a:path>
                <a:path w="2269490" h="288289">
                  <a:moveTo>
                    <a:pt x="238966" y="6900"/>
                  </a:moveTo>
                  <a:lnTo>
                    <a:pt x="0" y="6900"/>
                  </a:lnTo>
                  <a:lnTo>
                    <a:pt x="0" y="43181"/>
                  </a:lnTo>
                  <a:lnTo>
                    <a:pt x="238966" y="43181"/>
                  </a:lnTo>
                  <a:lnTo>
                    <a:pt x="238966" y="6900"/>
                  </a:lnTo>
                  <a:close/>
                </a:path>
                <a:path w="2269490" h="288289">
                  <a:moveTo>
                    <a:pt x="408291" y="6900"/>
                  </a:moveTo>
                  <a:lnTo>
                    <a:pt x="315582" y="6900"/>
                  </a:lnTo>
                  <a:lnTo>
                    <a:pt x="315582" y="282148"/>
                  </a:lnTo>
                  <a:lnTo>
                    <a:pt x="359350" y="282148"/>
                  </a:lnTo>
                  <a:lnTo>
                    <a:pt x="359350" y="169858"/>
                  </a:lnTo>
                  <a:lnTo>
                    <a:pt x="448569" y="169858"/>
                  </a:lnTo>
                  <a:lnTo>
                    <a:pt x="446300" y="166403"/>
                  </a:lnTo>
                  <a:lnTo>
                    <a:pt x="472650" y="157042"/>
                  </a:lnTo>
                  <a:lnTo>
                    <a:pt x="493011" y="139417"/>
                  </a:lnTo>
                  <a:lnTo>
                    <a:pt x="496143" y="133587"/>
                  </a:lnTo>
                  <a:lnTo>
                    <a:pt x="359350" y="133587"/>
                  </a:lnTo>
                  <a:lnTo>
                    <a:pt x="359350" y="43181"/>
                  </a:lnTo>
                  <a:lnTo>
                    <a:pt x="497325" y="43181"/>
                  </a:lnTo>
                  <a:lnTo>
                    <a:pt x="484372" y="27055"/>
                  </a:lnTo>
                  <a:lnTo>
                    <a:pt x="452242" y="12011"/>
                  </a:lnTo>
                  <a:lnTo>
                    <a:pt x="408291" y="6900"/>
                  </a:lnTo>
                  <a:close/>
                </a:path>
                <a:path w="2269490" h="288289">
                  <a:moveTo>
                    <a:pt x="448569" y="169858"/>
                  </a:moveTo>
                  <a:lnTo>
                    <a:pt x="399076" y="169858"/>
                  </a:lnTo>
                  <a:lnTo>
                    <a:pt x="471629" y="282148"/>
                  </a:lnTo>
                  <a:lnTo>
                    <a:pt x="522308" y="282148"/>
                  </a:lnTo>
                  <a:lnTo>
                    <a:pt x="448569" y="169858"/>
                  </a:lnTo>
                  <a:close/>
                </a:path>
                <a:path w="2269490" h="288289">
                  <a:moveTo>
                    <a:pt x="497325" y="43181"/>
                  </a:moveTo>
                  <a:lnTo>
                    <a:pt x="402532" y="43181"/>
                  </a:lnTo>
                  <a:lnTo>
                    <a:pt x="421527" y="43379"/>
                  </a:lnTo>
                  <a:lnTo>
                    <a:pt x="433126" y="44333"/>
                  </a:lnTo>
                  <a:lnTo>
                    <a:pt x="462496" y="75607"/>
                  </a:lnTo>
                  <a:lnTo>
                    <a:pt x="463567" y="86939"/>
                  </a:lnTo>
                  <a:lnTo>
                    <a:pt x="462685" y="97449"/>
                  </a:lnTo>
                  <a:lnTo>
                    <a:pt x="431615" y="131715"/>
                  </a:lnTo>
                  <a:lnTo>
                    <a:pt x="402532" y="133587"/>
                  </a:lnTo>
                  <a:lnTo>
                    <a:pt x="496143" y="133587"/>
                  </a:lnTo>
                  <a:lnTo>
                    <a:pt x="506138" y="114987"/>
                  </a:lnTo>
                  <a:lnTo>
                    <a:pt x="510790" y="85212"/>
                  </a:lnTo>
                  <a:lnTo>
                    <a:pt x="504087" y="51600"/>
                  </a:lnTo>
                  <a:lnTo>
                    <a:pt x="497325" y="43181"/>
                  </a:lnTo>
                  <a:close/>
                </a:path>
                <a:path w="2269490" h="288289">
                  <a:moveTo>
                    <a:pt x="713507" y="0"/>
                  </a:moveTo>
                  <a:lnTo>
                    <a:pt x="670325" y="0"/>
                  </a:lnTo>
                  <a:lnTo>
                    <a:pt x="558035" y="282148"/>
                  </a:lnTo>
                  <a:lnTo>
                    <a:pt x="601803" y="282148"/>
                  </a:lnTo>
                  <a:lnTo>
                    <a:pt x="632891" y="205564"/>
                  </a:lnTo>
                  <a:lnTo>
                    <a:pt x="795317" y="205564"/>
                  </a:lnTo>
                  <a:lnTo>
                    <a:pt x="781107" y="169858"/>
                  </a:lnTo>
                  <a:lnTo>
                    <a:pt x="644985" y="169858"/>
                  </a:lnTo>
                  <a:lnTo>
                    <a:pt x="692198" y="46637"/>
                  </a:lnTo>
                  <a:lnTo>
                    <a:pt x="732067" y="46637"/>
                  </a:lnTo>
                  <a:lnTo>
                    <a:pt x="713507" y="0"/>
                  </a:lnTo>
                  <a:close/>
                </a:path>
                <a:path w="2269490" h="288289">
                  <a:moveTo>
                    <a:pt x="795317" y="205564"/>
                  </a:moveTo>
                  <a:lnTo>
                    <a:pt x="750940" y="205564"/>
                  </a:lnTo>
                  <a:lnTo>
                    <a:pt x="782604" y="282148"/>
                  </a:lnTo>
                  <a:lnTo>
                    <a:pt x="825796" y="282148"/>
                  </a:lnTo>
                  <a:lnTo>
                    <a:pt x="795317" y="205564"/>
                  </a:lnTo>
                  <a:close/>
                </a:path>
                <a:path w="2269490" h="288289">
                  <a:moveTo>
                    <a:pt x="732067" y="46637"/>
                  </a:moveTo>
                  <a:lnTo>
                    <a:pt x="692198" y="46637"/>
                  </a:lnTo>
                  <a:lnTo>
                    <a:pt x="738846" y="169858"/>
                  </a:lnTo>
                  <a:lnTo>
                    <a:pt x="781107" y="169858"/>
                  </a:lnTo>
                  <a:lnTo>
                    <a:pt x="732067" y="46637"/>
                  </a:lnTo>
                  <a:close/>
                </a:path>
                <a:path w="2269490" h="288289">
                  <a:moveTo>
                    <a:pt x="951929" y="6900"/>
                  </a:moveTo>
                  <a:lnTo>
                    <a:pt x="908171" y="6900"/>
                  </a:lnTo>
                  <a:lnTo>
                    <a:pt x="908171" y="282138"/>
                  </a:lnTo>
                  <a:lnTo>
                    <a:pt x="951929" y="282138"/>
                  </a:lnTo>
                  <a:lnTo>
                    <a:pt x="951929" y="6900"/>
                  </a:lnTo>
                  <a:close/>
                </a:path>
                <a:path w="2269490" h="288289">
                  <a:moveTo>
                    <a:pt x="1173902" y="61610"/>
                  </a:moveTo>
                  <a:lnTo>
                    <a:pt x="1127002" y="61610"/>
                  </a:lnTo>
                  <a:lnTo>
                    <a:pt x="1128685" y="67027"/>
                  </a:lnTo>
                  <a:lnTo>
                    <a:pt x="1131393" y="72551"/>
                  </a:lnTo>
                  <a:lnTo>
                    <a:pt x="1135505" y="78937"/>
                  </a:lnTo>
                  <a:lnTo>
                    <a:pt x="1141399" y="86939"/>
                  </a:lnTo>
                  <a:lnTo>
                    <a:pt x="1296871" y="285603"/>
                  </a:lnTo>
                  <a:lnTo>
                    <a:pt x="1336608" y="285603"/>
                  </a:lnTo>
                  <a:lnTo>
                    <a:pt x="1336608" y="228024"/>
                  </a:lnTo>
                  <a:lnTo>
                    <a:pt x="1296871" y="228024"/>
                  </a:lnTo>
                  <a:lnTo>
                    <a:pt x="1295404" y="221230"/>
                  </a:lnTo>
                  <a:lnTo>
                    <a:pt x="1292912" y="214274"/>
                  </a:lnTo>
                  <a:lnTo>
                    <a:pt x="1289663" y="207859"/>
                  </a:lnTo>
                  <a:lnTo>
                    <a:pt x="1285929" y="202684"/>
                  </a:lnTo>
                  <a:lnTo>
                    <a:pt x="1173902" y="61610"/>
                  </a:lnTo>
                  <a:close/>
                </a:path>
                <a:path w="2269490" h="288289">
                  <a:moveTo>
                    <a:pt x="1130457" y="6900"/>
                  </a:moveTo>
                  <a:lnTo>
                    <a:pt x="1086699" y="6900"/>
                  </a:lnTo>
                  <a:lnTo>
                    <a:pt x="1086699" y="282148"/>
                  </a:lnTo>
                  <a:lnTo>
                    <a:pt x="1127002" y="282148"/>
                  </a:lnTo>
                  <a:lnTo>
                    <a:pt x="1127002" y="61610"/>
                  </a:lnTo>
                  <a:lnTo>
                    <a:pt x="1173902" y="61610"/>
                  </a:lnTo>
                  <a:lnTo>
                    <a:pt x="1130457" y="6900"/>
                  </a:lnTo>
                  <a:close/>
                </a:path>
                <a:path w="2269490" h="288289">
                  <a:moveTo>
                    <a:pt x="1336608" y="6900"/>
                  </a:moveTo>
                  <a:lnTo>
                    <a:pt x="1296871" y="6900"/>
                  </a:lnTo>
                  <a:lnTo>
                    <a:pt x="1296871" y="228024"/>
                  </a:lnTo>
                  <a:lnTo>
                    <a:pt x="1336608" y="228024"/>
                  </a:lnTo>
                  <a:lnTo>
                    <a:pt x="1336608" y="6900"/>
                  </a:lnTo>
                  <a:close/>
                </a:path>
                <a:path w="2269490" h="288289">
                  <a:moveTo>
                    <a:pt x="1515158" y="6900"/>
                  </a:moveTo>
                  <a:lnTo>
                    <a:pt x="1471400" y="6900"/>
                  </a:lnTo>
                  <a:lnTo>
                    <a:pt x="1471400" y="282138"/>
                  </a:lnTo>
                  <a:lnTo>
                    <a:pt x="1515158" y="282138"/>
                  </a:lnTo>
                  <a:lnTo>
                    <a:pt x="1515158" y="6900"/>
                  </a:lnTo>
                  <a:close/>
                </a:path>
                <a:path w="2269490" h="288289">
                  <a:moveTo>
                    <a:pt x="1737131" y="61610"/>
                  </a:moveTo>
                  <a:lnTo>
                    <a:pt x="1690231" y="61610"/>
                  </a:lnTo>
                  <a:lnTo>
                    <a:pt x="1691913" y="67027"/>
                  </a:lnTo>
                  <a:lnTo>
                    <a:pt x="1694622" y="72551"/>
                  </a:lnTo>
                  <a:lnTo>
                    <a:pt x="1698734" y="78937"/>
                  </a:lnTo>
                  <a:lnTo>
                    <a:pt x="1704628" y="86939"/>
                  </a:lnTo>
                  <a:lnTo>
                    <a:pt x="1860100" y="285603"/>
                  </a:lnTo>
                  <a:lnTo>
                    <a:pt x="1899826" y="285603"/>
                  </a:lnTo>
                  <a:lnTo>
                    <a:pt x="1899826" y="228024"/>
                  </a:lnTo>
                  <a:lnTo>
                    <a:pt x="1860100" y="228024"/>
                  </a:lnTo>
                  <a:lnTo>
                    <a:pt x="1858633" y="221230"/>
                  </a:lnTo>
                  <a:lnTo>
                    <a:pt x="1856141" y="214274"/>
                  </a:lnTo>
                  <a:lnTo>
                    <a:pt x="1852892" y="207859"/>
                  </a:lnTo>
                  <a:lnTo>
                    <a:pt x="1849158" y="202684"/>
                  </a:lnTo>
                  <a:lnTo>
                    <a:pt x="1737131" y="61610"/>
                  </a:lnTo>
                  <a:close/>
                </a:path>
                <a:path w="2269490" h="288289">
                  <a:moveTo>
                    <a:pt x="1693686" y="6900"/>
                  </a:moveTo>
                  <a:lnTo>
                    <a:pt x="1649928" y="6900"/>
                  </a:lnTo>
                  <a:lnTo>
                    <a:pt x="1649928" y="282148"/>
                  </a:lnTo>
                  <a:lnTo>
                    <a:pt x="1690231" y="282148"/>
                  </a:lnTo>
                  <a:lnTo>
                    <a:pt x="1690231" y="61610"/>
                  </a:lnTo>
                  <a:lnTo>
                    <a:pt x="1737131" y="61610"/>
                  </a:lnTo>
                  <a:lnTo>
                    <a:pt x="1693686" y="6900"/>
                  </a:lnTo>
                  <a:close/>
                </a:path>
                <a:path w="2269490" h="288289">
                  <a:moveTo>
                    <a:pt x="1899826" y="6900"/>
                  </a:moveTo>
                  <a:lnTo>
                    <a:pt x="1860100" y="6900"/>
                  </a:lnTo>
                  <a:lnTo>
                    <a:pt x="1860100" y="228024"/>
                  </a:lnTo>
                  <a:lnTo>
                    <a:pt x="1899826" y="228024"/>
                  </a:lnTo>
                  <a:lnTo>
                    <a:pt x="1899826" y="6900"/>
                  </a:lnTo>
                  <a:close/>
                </a:path>
                <a:path w="2269490" h="288289">
                  <a:moveTo>
                    <a:pt x="2161305" y="2303"/>
                  </a:moveTo>
                  <a:lnTo>
                    <a:pt x="2109278" y="9240"/>
                  </a:lnTo>
                  <a:lnTo>
                    <a:pt x="2065156" y="28781"/>
                  </a:lnTo>
                  <a:lnTo>
                    <a:pt x="2031040" y="59018"/>
                  </a:lnTo>
                  <a:lnTo>
                    <a:pt x="2009030" y="98044"/>
                  </a:lnTo>
                  <a:lnTo>
                    <a:pt x="2001227" y="143953"/>
                  </a:lnTo>
                  <a:lnTo>
                    <a:pt x="2009228" y="190544"/>
                  </a:lnTo>
                  <a:lnTo>
                    <a:pt x="2031795" y="230197"/>
                  </a:lnTo>
                  <a:lnTo>
                    <a:pt x="2066773" y="260950"/>
                  </a:lnTo>
                  <a:lnTo>
                    <a:pt x="2112005" y="280841"/>
                  </a:lnTo>
                  <a:lnTo>
                    <a:pt x="2165337" y="287907"/>
                  </a:lnTo>
                  <a:lnTo>
                    <a:pt x="2184340" y="287097"/>
                  </a:lnTo>
                  <a:lnTo>
                    <a:pt x="2226877" y="281590"/>
                  </a:lnTo>
                  <a:lnTo>
                    <a:pt x="2259198" y="274085"/>
                  </a:lnTo>
                  <a:lnTo>
                    <a:pt x="2268988" y="271206"/>
                  </a:lnTo>
                  <a:lnTo>
                    <a:pt x="2268988" y="251625"/>
                  </a:lnTo>
                  <a:lnTo>
                    <a:pt x="2172247" y="251625"/>
                  </a:lnTo>
                  <a:lnTo>
                    <a:pt x="2122843" y="243268"/>
                  </a:lnTo>
                  <a:lnTo>
                    <a:pt x="2083208" y="220173"/>
                  </a:lnTo>
                  <a:lnTo>
                    <a:pt x="2056853" y="185311"/>
                  </a:lnTo>
                  <a:lnTo>
                    <a:pt x="2047288" y="141650"/>
                  </a:lnTo>
                  <a:lnTo>
                    <a:pt x="2055971" y="100434"/>
                  </a:lnTo>
                  <a:lnTo>
                    <a:pt x="2080041" y="67584"/>
                  </a:lnTo>
                  <a:lnTo>
                    <a:pt x="2116526" y="45854"/>
                  </a:lnTo>
                  <a:lnTo>
                    <a:pt x="2162457" y="37998"/>
                  </a:lnTo>
                  <a:lnTo>
                    <a:pt x="2259097" y="37998"/>
                  </a:lnTo>
                  <a:lnTo>
                    <a:pt x="2265533" y="25329"/>
                  </a:lnTo>
                  <a:lnTo>
                    <a:pt x="2224644" y="8628"/>
                  </a:lnTo>
                  <a:lnTo>
                    <a:pt x="2178248" y="2805"/>
                  </a:lnTo>
                  <a:lnTo>
                    <a:pt x="2161305" y="2303"/>
                  </a:lnTo>
                  <a:close/>
                </a:path>
                <a:path w="2269490" h="288289">
                  <a:moveTo>
                    <a:pt x="2268988" y="158927"/>
                  </a:moveTo>
                  <a:lnTo>
                    <a:pt x="2225220" y="158927"/>
                  </a:lnTo>
                  <a:lnTo>
                    <a:pt x="2225220" y="245866"/>
                  </a:lnTo>
                  <a:lnTo>
                    <a:pt x="2207467" y="248710"/>
                  </a:lnTo>
                  <a:lnTo>
                    <a:pt x="2193766" y="250474"/>
                  </a:lnTo>
                  <a:lnTo>
                    <a:pt x="2182549" y="251373"/>
                  </a:lnTo>
                  <a:lnTo>
                    <a:pt x="2172247" y="251625"/>
                  </a:lnTo>
                  <a:lnTo>
                    <a:pt x="2268988" y="251625"/>
                  </a:lnTo>
                  <a:lnTo>
                    <a:pt x="2268988" y="158927"/>
                  </a:lnTo>
                  <a:close/>
                </a:path>
                <a:path w="2269490" h="288289">
                  <a:moveTo>
                    <a:pt x="2259097" y="37998"/>
                  </a:moveTo>
                  <a:lnTo>
                    <a:pt x="2162457" y="37998"/>
                  </a:lnTo>
                  <a:lnTo>
                    <a:pt x="2179193" y="39015"/>
                  </a:lnTo>
                  <a:lnTo>
                    <a:pt x="2196574" y="41814"/>
                  </a:lnTo>
                  <a:lnTo>
                    <a:pt x="2238465" y="56427"/>
                  </a:lnTo>
                  <a:lnTo>
                    <a:pt x="2247104" y="61610"/>
                  </a:lnTo>
                  <a:lnTo>
                    <a:pt x="2259097" y="37998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62530" y="1810492"/>
              <a:ext cx="10219839" cy="1711536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0" y="4095300"/>
              <a:ext cx="6252845" cy="1140460"/>
            </a:xfrm>
            <a:custGeom>
              <a:avLst/>
              <a:gdLst/>
              <a:ahLst/>
              <a:cxnLst/>
              <a:rect l="l" t="t" r="r" b="b"/>
              <a:pathLst>
                <a:path w="6252845" h="1140460">
                  <a:moveTo>
                    <a:pt x="6252794" y="0"/>
                  </a:moveTo>
                  <a:lnTo>
                    <a:pt x="0" y="0"/>
                  </a:lnTo>
                  <a:lnTo>
                    <a:pt x="0" y="1140143"/>
                  </a:lnTo>
                  <a:lnTo>
                    <a:pt x="5833959" y="1140143"/>
                  </a:lnTo>
                  <a:lnTo>
                    <a:pt x="6252794" y="721307"/>
                  </a:lnTo>
                  <a:lnTo>
                    <a:pt x="6252794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230505" y="4391815"/>
              <a:ext cx="4241975" cy="55970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215196" y="8545937"/>
              <a:ext cx="6802138" cy="32900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215197" y="8964772"/>
              <a:ext cx="4924436" cy="2928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58" y="10829567"/>
              <a:ext cx="3443957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9580880" cy="1570990"/>
            </a:xfrm>
            <a:custGeom>
              <a:avLst/>
              <a:gdLst/>
              <a:ahLst/>
              <a:cxnLst/>
              <a:rect l="l" t="t" r="r" b="b"/>
              <a:pathLst>
                <a:path w="9580880" h="1570990">
                  <a:moveTo>
                    <a:pt x="9580860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9162024" y="1570632"/>
                  </a:lnTo>
                  <a:lnTo>
                    <a:pt x="9580860" y="1151797"/>
                  </a:lnTo>
                  <a:lnTo>
                    <a:pt x="9580860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72738" y="2620315"/>
              <a:ext cx="2545715" cy="504190"/>
            </a:xfrm>
            <a:custGeom>
              <a:avLst/>
              <a:gdLst/>
              <a:ahLst/>
              <a:cxnLst/>
              <a:rect l="l" t="t" r="r" b="b"/>
              <a:pathLst>
                <a:path w="2545715" h="504189">
                  <a:moveTo>
                    <a:pt x="183774" y="29842"/>
                  </a:moveTo>
                  <a:lnTo>
                    <a:pt x="132164" y="35688"/>
                  </a:lnTo>
                  <a:lnTo>
                    <a:pt x="87493" y="52529"/>
                  </a:lnTo>
                  <a:lnTo>
                    <a:pt x="50850" y="79318"/>
                  </a:lnTo>
                  <a:lnTo>
                    <a:pt x="23327" y="115008"/>
                  </a:lnTo>
                  <a:lnTo>
                    <a:pt x="6013" y="158552"/>
                  </a:lnTo>
                  <a:lnTo>
                    <a:pt x="0" y="208904"/>
                  </a:lnTo>
                  <a:lnTo>
                    <a:pt x="6122" y="258749"/>
                  </a:lnTo>
                  <a:lnTo>
                    <a:pt x="23676" y="302238"/>
                  </a:lnTo>
                  <a:lnTo>
                    <a:pt x="51439" y="338163"/>
                  </a:lnTo>
                  <a:lnTo>
                    <a:pt x="88191" y="365318"/>
                  </a:lnTo>
                  <a:lnTo>
                    <a:pt x="132709" y="382496"/>
                  </a:lnTo>
                  <a:lnTo>
                    <a:pt x="183774" y="388490"/>
                  </a:lnTo>
                  <a:lnTo>
                    <a:pt x="234618" y="382496"/>
                  </a:lnTo>
                  <a:lnTo>
                    <a:pt x="278989" y="365318"/>
                  </a:lnTo>
                  <a:lnTo>
                    <a:pt x="315651" y="338163"/>
                  </a:lnTo>
                  <a:lnTo>
                    <a:pt x="321254" y="330900"/>
                  </a:lnTo>
                  <a:lnTo>
                    <a:pt x="183774" y="330900"/>
                  </a:lnTo>
                  <a:lnTo>
                    <a:pt x="138412" y="321704"/>
                  </a:lnTo>
                  <a:lnTo>
                    <a:pt x="102423" y="296210"/>
                  </a:lnTo>
                  <a:lnTo>
                    <a:pt x="78705" y="257563"/>
                  </a:lnTo>
                  <a:lnTo>
                    <a:pt x="70154" y="208904"/>
                  </a:lnTo>
                  <a:lnTo>
                    <a:pt x="78705" y="160466"/>
                  </a:lnTo>
                  <a:lnTo>
                    <a:pt x="102423" y="121794"/>
                  </a:lnTo>
                  <a:lnTo>
                    <a:pt x="138412" y="96178"/>
                  </a:lnTo>
                  <a:lnTo>
                    <a:pt x="183774" y="86908"/>
                  </a:lnTo>
                  <a:lnTo>
                    <a:pt x="322083" y="86908"/>
                  </a:lnTo>
                  <a:lnTo>
                    <a:pt x="316240" y="79318"/>
                  </a:lnTo>
                  <a:lnTo>
                    <a:pt x="279687" y="52529"/>
                  </a:lnTo>
                  <a:lnTo>
                    <a:pt x="235163" y="35688"/>
                  </a:lnTo>
                  <a:lnTo>
                    <a:pt x="183774" y="29842"/>
                  </a:lnTo>
                  <a:close/>
                </a:path>
                <a:path w="2545715" h="504189">
                  <a:moveTo>
                    <a:pt x="322083" y="86908"/>
                  </a:moveTo>
                  <a:lnTo>
                    <a:pt x="183774" y="86908"/>
                  </a:lnTo>
                  <a:lnTo>
                    <a:pt x="228833" y="96178"/>
                  </a:lnTo>
                  <a:lnTo>
                    <a:pt x="264667" y="121794"/>
                  </a:lnTo>
                  <a:lnTo>
                    <a:pt x="288328" y="160466"/>
                  </a:lnTo>
                  <a:lnTo>
                    <a:pt x="296870" y="208904"/>
                  </a:lnTo>
                  <a:lnTo>
                    <a:pt x="288328" y="257563"/>
                  </a:lnTo>
                  <a:lnTo>
                    <a:pt x="264667" y="296210"/>
                  </a:lnTo>
                  <a:lnTo>
                    <a:pt x="228833" y="321704"/>
                  </a:lnTo>
                  <a:lnTo>
                    <a:pt x="183774" y="330900"/>
                  </a:lnTo>
                  <a:lnTo>
                    <a:pt x="321254" y="330900"/>
                  </a:lnTo>
                  <a:lnTo>
                    <a:pt x="343368" y="302238"/>
                  </a:lnTo>
                  <a:lnTo>
                    <a:pt x="360905" y="258749"/>
                  </a:lnTo>
                  <a:lnTo>
                    <a:pt x="367025" y="208904"/>
                  </a:lnTo>
                  <a:lnTo>
                    <a:pt x="361014" y="158552"/>
                  </a:lnTo>
                  <a:lnTo>
                    <a:pt x="343717" y="115008"/>
                  </a:lnTo>
                  <a:lnTo>
                    <a:pt x="322083" y="86908"/>
                  </a:lnTo>
                  <a:close/>
                </a:path>
                <a:path w="2545715" h="504189">
                  <a:moveTo>
                    <a:pt x="483231" y="138226"/>
                  </a:moveTo>
                  <a:lnTo>
                    <a:pt x="420395" y="138226"/>
                  </a:lnTo>
                  <a:lnTo>
                    <a:pt x="420395" y="381684"/>
                  </a:lnTo>
                  <a:lnTo>
                    <a:pt x="483231" y="381684"/>
                  </a:lnTo>
                  <a:lnTo>
                    <a:pt x="483231" y="235081"/>
                  </a:lnTo>
                  <a:lnTo>
                    <a:pt x="491608" y="226181"/>
                  </a:lnTo>
                  <a:lnTo>
                    <a:pt x="526227" y="193983"/>
                  </a:lnTo>
                  <a:lnTo>
                    <a:pt x="630918" y="183774"/>
                  </a:lnTo>
                  <a:lnTo>
                    <a:pt x="630204" y="178539"/>
                  </a:lnTo>
                  <a:lnTo>
                    <a:pt x="483231" y="178539"/>
                  </a:lnTo>
                  <a:lnTo>
                    <a:pt x="483231" y="138226"/>
                  </a:lnTo>
                  <a:close/>
                </a:path>
                <a:path w="2545715" h="504189">
                  <a:moveTo>
                    <a:pt x="630918" y="183774"/>
                  </a:moveTo>
                  <a:lnTo>
                    <a:pt x="550245" y="183774"/>
                  </a:lnTo>
                  <a:lnTo>
                    <a:pt x="559840" y="185966"/>
                  </a:lnTo>
                  <a:lnTo>
                    <a:pt x="566147" y="193067"/>
                  </a:lnTo>
                  <a:lnTo>
                    <a:pt x="569607" y="205861"/>
                  </a:lnTo>
                  <a:lnTo>
                    <a:pt x="570663" y="225134"/>
                  </a:lnTo>
                  <a:lnTo>
                    <a:pt x="570663" y="381684"/>
                  </a:lnTo>
                  <a:lnTo>
                    <a:pt x="633488" y="381684"/>
                  </a:lnTo>
                  <a:lnTo>
                    <a:pt x="633488" y="202622"/>
                  </a:lnTo>
                  <a:lnTo>
                    <a:pt x="630918" y="183774"/>
                  </a:lnTo>
                  <a:close/>
                </a:path>
                <a:path w="2545715" h="504189">
                  <a:moveTo>
                    <a:pt x="567521" y="133514"/>
                  </a:moveTo>
                  <a:lnTo>
                    <a:pt x="545443" y="136058"/>
                  </a:lnTo>
                  <a:lnTo>
                    <a:pt x="524787" y="144050"/>
                  </a:lnTo>
                  <a:lnTo>
                    <a:pt x="504426" y="158030"/>
                  </a:lnTo>
                  <a:lnTo>
                    <a:pt x="483231" y="178539"/>
                  </a:lnTo>
                  <a:lnTo>
                    <a:pt x="630204" y="178539"/>
                  </a:lnTo>
                  <a:lnTo>
                    <a:pt x="629365" y="172387"/>
                  </a:lnTo>
                  <a:lnTo>
                    <a:pt x="616996" y="150791"/>
                  </a:lnTo>
                  <a:lnTo>
                    <a:pt x="596382" y="137833"/>
                  </a:lnTo>
                  <a:lnTo>
                    <a:pt x="567521" y="133514"/>
                  </a:lnTo>
                  <a:close/>
                </a:path>
                <a:path w="2545715" h="504189">
                  <a:moveTo>
                    <a:pt x="804163" y="130886"/>
                  </a:moveTo>
                  <a:lnTo>
                    <a:pt x="797357" y="130886"/>
                  </a:lnTo>
                  <a:lnTo>
                    <a:pt x="752024" y="141554"/>
                  </a:lnTo>
                  <a:lnTo>
                    <a:pt x="715086" y="170680"/>
                  </a:lnTo>
                  <a:lnTo>
                    <a:pt x="690225" y="213942"/>
                  </a:lnTo>
                  <a:lnTo>
                    <a:pt x="681120" y="267018"/>
                  </a:lnTo>
                  <a:lnTo>
                    <a:pt x="688646" y="315599"/>
                  </a:lnTo>
                  <a:lnTo>
                    <a:pt x="709524" y="354066"/>
                  </a:lnTo>
                  <a:lnTo>
                    <a:pt x="741201" y="379377"/>
                  </a:lnTo>
                  <a:lnTo>
                    <a:pt x="781128" y="388490"/>
                  </a:lnTo>
                  <a:lnTo>
                    <a:pt x="793104" y="387615"/>
                  </a:lnTo>
                  <a:lnTo>
                    <a:pt x="834128" y="369684"/>
                  </a:lnTo>
                  <a:lnTo>
                    <a:pt x="851282" y="348701"/>
                  </a:lnTo>
                  <a:lnTo>
                    <a:pt x="913584" y="348701"/>
                  </a:lnTo>
                  <a:lnTo>
                    <a:pt x="913584" y="337183"/>
                  </a:lnTo>
                  <a:lnTo>
                    <a:pt x="797357" y="337183"/>
                  </a:lnTo>
                  <a:lnTo>
                    <a:pt x="776913" y="331669"/>
                  </a:lnTo>
                  <a:lnTo>
                    <a:pt x="761031" y="316240"/>
                  </a:lnTo>
                  <a:lnTo>
                    <a:pt x="750745" y="292563"/>
                  </a:lnTo>
                  <a:lnTo>
                    <a:pt x="747087" y="262306"/>
                  </a:lnTo>
                  <a:lnTo>
                    <a:pt x="751637" y="230353"/>
                  </a:lnTo>
                  <a:lnTo>
                    <a:pt x="764238" y="204978"/>
                  </a:lnTo>
                  <a:lnTo>
                    <a:pt x="783318" y="188240"/>
                  </a:lnTo>
                  <a:lnTo>
                    <a:pt x="807305" y="182203"/>
                  </a:lnTo>
                  <a:lnTo>
                    <a:pt x="913584" y="182203"/>
                  </a:lnTo>
                  <a:lnTo>
                    <a:pt x="913584" y="148173"/>
                  </a:lnTo>
                  <a:lnTo>
                    <a:pt x="851282" y="148173"/>
                  </a:lnTo>
                  <a:lnTo>
                    <a:pt x="842309" y="142349"/>
                  </a:lnTo>
                  <a:lnTo>
                    <a:pt x="834856" y="138487"/>
                  </a:lnTo>
                  <a:lnTo>
                    <a:pt x="827502" y="135804"/>
                  </a:lnTo>
                  <a:lnTo>
                    <a:pt x="818823" y="133514"/>
                  </a:lnTo>
                  <a:lnTo>
                    <a:pt x="811493" y="131943"/>
                  </a:lnTo>
                  <a:lnTo>
                    <a:pt x="804163" y="130886"/>
                  </a:lnTo>
                  <a:close/>
                </a:path>
                <a:path w="2545715" h="504189">
                  <a:moveTo>
                    <a:pt x="913584" y="348701"/>
                  </a:moveTo>
                  <a:lnTo>
                    <a:pt x="851282" y="348701"/>
                  </a:lnTo>
                  <a:lnTo>
                    <a:pt x="851282" y="381684"/>
                  </a:lnTo>
                  <a:lnTo>
                    <a:pt x="913584" y="381684"/>
                  </a:lnTo>
                  <a:lnTo>
                    <a:pt x="913584" y="348701"/>
                  </a:lnTo>
                  <a:close/>
                </a:path>
                <a:path w="2545715" h="504189">
                  <a:moveTo>
                    <a:pt x="913584" y="182203"/>
                  </a:moveTo>
                  <a:lnTo>
                    <a:pt x="807305" y="182203"/>
                  </a:lnTo>
                  <a:lnTo>
                    <a:pt x="821269" y="183880"/>
                  </a:lnTo>
                  <a:lnTo>
                    <a:pt x="833417" y="188551"/>
                  </a:lnTo>
                  <a:lnTo>
                    <a:pt x="851013" y="226214"/>
                  </a:lnTo>
                  <a:lnTo>
                    <a:pt x="851282" y="236128"/>
                  </a:lnTo>
                  <a:lnTo>
                    <a:pt x="851282" y="300524"/>
                  </a:lnTo>
                  <a:lnTo>
                    <a:pt x="839176" y="316196"/>
                  </a:lnTo>
                  <a:lnTo>
                    <a:pt x="825891" y="327692"/>
                  </a:lnTo>
                  <a:lnTo>
                    <a:pt x="811820" y="334770"/>
                  </a:lnTo>
                  <a:lnTo>
                    <a:pt x="797357" y="337183"/>
                  </a:lnTo>
                  <a:lnTo>
                    <a:pt x="913584" y="337183"/>
                  </a:lnTo>
                  <a:lnTo>
                    <a:pt x="913584" y="182203"/>
                  </a:lnTo>
                  <a:close/>
                </a:path>
                <a:path w="2545715" h="504189">
                  <a:moveTo>
                    <a:pt x="913584" y="0"/>
                  </a:moveTo>
                  <a:lnTo>
                    <a:pt x="851282" y="0"/>
                  </a:lnTo>
                  <a:lnTo>
                    <a:pt x="851282" y="148173"/>
                  </a:lnTo>
                  <a:lnTo>
                    <a:pt x="913584" y="148173"/>
                  </a:lnTo>
                  <a:lnTo>
                    <a:pt x="913584" y="0"/>
                  </a:lnTo>
                  <a:close/>
                </a:path>
                <a:path w="2545715" h="504189">
                  <a:moveTo>
                    <a:pt x="1080584" y="131409"/>
                  </a:moveTo>
                  <a:lnTo>
                    <a:pt x="1032148" y="141693"/>
                  </a:lnTo>
                  <a:lnTo>
                    <a:pt x="993480" y="170091"/>
                  </a:lnTo>
                  <a:lnTo>
                    <a:pt x="967867" y="212919"/>
                  </a:lnTo>
                  <a:lnTo>
                    <a:pt x="958599" y="266494"/>
                  </a:lnTo>
                  <a:lnTo>
                    <a:pt x="966844" y="316924"/>
                  </a:lnTo>
                  <a:lnTo>
                    <a:pt x="990404" y="355375"/>
                  </a:lnTo>
                  <a:lnTo>
                    <a:pt x="1027510" y="379884"/>
                  </a:lnTo>
                  <a:lnTo>
                    <a:pt x="1076396" y="388490"/>
                  </a:lnTo>
                  <a:lnTo>
                    <a:pt x="1097233" y="387410"/>
                  </a:lnTo>
                  <a:lnTo>
                    <a:pt x="1137144" y="378772"/>
                  </a:lnTo>
                  <a:lnTo>
                    <a:pt x="1174547" y="362452"/>
                  </a:lnTo>
                  <a:lnTo>
                    <a:pt x="1182686" y="358125"/>
                  </a:lnTo>
                  <a:lnTo>
                    <a:pt x="1172813" y="337706"/>
                  </a:lnTo>
                  <a:lnTo>
                    <a:pt x="1084249" y="337706"/>
                  </a:lnTo>
                  <a:lnTo>
                    <a:pt x="1067496" y="335629"/>
                  </a:lnTo>
                  <a:lnTo>
                    <a:pt x="1029801" y="308388"/>
                  </a:lnTo>
                  <a:lnTo>
                    <a:pt x="1021424" y="269635"/>
                  </a:lnTo>
                  <a:lnTo>
                    <a:pt x="1182686" y="269635"/>
                  </a:lnTo>
                  <a:lnTo>
                    <a:pt x="1182686" y="242935"/>
                  </a:lnTo>
                  <a:lnTo>
                    <a:pt x="1180608" y="230369"/>
                  </a:lnTo>
                  <a:lnTo>
                    <a:pt x="1024565" y="230369"/>
                  </a:lnTo>
                  <a:lnTo>
                    <a:pt x="1030970" y="208356"/>
                  </a:lnTo>
                  <a:lnTo>
                    <a:pt x="1042038" y="192085"/>
                  </a:lnTo>
                  <a:lnTo>
                    <a:pt x="1057328" y="181999"/>
                  </a:lnTo>
                  <a:lnTo>
                    <a:pt x="1076396" y="178539"/>
                  </a:lnTo>
                  <a:lnTo>
                    <a:pt x="1163805" y="178539"/>
                  </a:lnTo>
                  <a:lnTo>
                    <a:pt x="1154217" y="162434"/>
                  </a:lnTo>
                  <a:lnTo>
                    <a:pt x="1121942" y="139558"/>
                  </a:lnTo>
                  <a:lnTo>
                    <a:pt x="1080584" y="131409"/>
                  </a:lnTo>
                  <a:close/>
                </a:path>
                <a:path w="2545715" h="504189">
                  <a:moveTo>
                    <a:pt x="1159650" y="310482"/>
                  </a:moveTo>
                  <a:lnTo>
                    <a:pt x="1123349" y="330140"/>
                  </a:lnTo>
                  <a:lnTo>
                    <a:pt x="1084249" y="337706"/>
                  </a:lnTo>
                  <a:lnTo>
                    <a:pt x="1172813" y="337706"/>
                  </a:lnTo>
                  <a:lnTo>
                    <a:pt x="1159650" y="310482"/>
                  </a:lnTo>
                  <a:close/>
                </a:path>
                <a:path w="2545715" h="504189">
                  <a:moveTo>
                    <a:pt x="1163805" y="178539"/>
                  </a:moveTo>
                  <a:lnTo>
                    <a:pt x="1076396" y="178539"/>
                  </a:lnTo>
                  <a:lnTo>
                    <a:pt x="1095334" y="181410"/>
                  </a:lnTo>
                  <a:lnTo>
                    <a:pt x="1108529" y="190515"/>
                  </a:lnTo>
                  <a:lnTo>
                    <a:pt x="1116521" y="206589"/>
                  </a:lnTo>
                  <a:lnTo>
                    <a:pt x="1119850" y="230369"/>
                  </a:lnTo>
                  <a:lnTo>
                    <a:pt x="1180608" y="230369"/>
                  </a:lnTo>
                  <a:lnTo>
                    <a:pt x="1175201" y="197679"/>
                  </a:lnTo>
                  <a:lnTo>
                    <a:pt x="1163805" y="178539"/>
                  </a:lnTo>
                  <a:close/>
                </a:path>
                <a:path w="2545715" h="504189">
                  <a:moveTo>
                    <a:pt x="1277427" y="138226"/>
                  </a:moveTo>
                  <a:lnTo>
                    <a:pt x="1223502" y="138226"/>
                  </a:lnTo>
                  <a:lnTo>
                    <a:pt x="1223502" y="381684"/>
                  </a:lnTo>
                  <a:lnTo>
                    <a:pt x="1285803" y="381684"/>
                  </a:lnTo>
                  <a:lnTo>
                    <a:pt x="1285803" y="270159"/>
                  </a:lnTo>
                  <a:lnTo>
                    <a:pt x="1286801" y="257136"/>
                  </a:lnTo>
                  <a:lnTo>
                    <a:pt x="1309884" y="215841"/>
                  </a:lnTo>
                  <a:lnTo>
                    <a:pt x="1332933" y="205239"/>
                  </a:lnTo>
                  <a:lnTo>
                    <a:pt x="1354181" y="205239"/>
                  </a:lnTo>
                  <a:lnTo>
                    <a:pt x="1358641" y="191627"/>
                  </a:lnTo>
                  <a:lnTo>
                    <a:pt x="1280044" y="191627"/>
                  </a:lnTo>
                  <a:lnTo>
                    <a:pt x="1277427" y="138226"/>
                  </a:lnTo>
                  <a:close/>
                </a:path>
                <a:path w="2545715" h="504189">
                  <a:moveTo>
                    <a:pt x="1436584" y="138226"/>
                  </a:moveTo>
                  <a:lnTo>
                    <a:pt x="1370607" y="138226"/>
                  </a:lnTo>
                  <a:lnTo>
                    <a:pt x="1448102" y="381684"/>
                  </a:lnTo>
                  <a:lnTo>
                    <a:pt x="1510927" y="381684"/>
                  </a:lnTo>
                  <a:lnTo>
                    <a:pt x="1529268" y="316765"/>
                  </a:lnTo>
                  <a:lnTo>
                    <a:pt x="1482132" y="316765"/>
                  </a:lnTo>
                  <a:lnTo>
                    <a:pt x="1481609" y="309959"/>
                  </a:lnTo>
                  <a:lnTo>
                    <a:pt x="1436584" y="138226"/>
                  </a:lnTo>
                  <a:close/>
                </a:path>
                <a:path w="2545715" h="504189">
                  <a:moveTo>
                    <a:pt x="1603578" y="240840"/>
                  </a:moveTo>
                  <a:lnTo>
                    <a:pt x="1550717" y="240840"/>
                  </a:lnTo>
                  <a:lnTo>
                    <a:pt x="1590517" y="381684"/>
                  </a:lnTo>
                  <a:lnTo>
                    <a:pt x="1652818" y="381684"/>
                  </a:lnTo>
                  <a:lnTo>
                    <a:pt x="1673480" y="316765"/>
                  </a:lnTo>
                  <a:lnTo>
                    <a:pt x="1620359" y="316765"/>
                  </a:lnTo>
                  <a:lnTo>
                    <a:pt x="1620359" y="309435"/>
                  </a:lnTo>
                  <a:lnTo>
                    <a:pt x="1603578" y="240840"/>
                  </a:lnTo>
                  <a:close/>
                </a:path>
                <a:path w="2545715" h="504189">
                  <a:moveTo>
                    <a:pt x="1578475" y="138226"/>
                  </a:moveTo>
                  <a:lnTo>
                    <a:pt x="1515639" y="138226"/>
                  </a:lnTo>
                  <a:lnTo>
                    <a:pt x="1522969" y="166497"/>
                  </a:lnTo>
                  <a:lnTo>
                    <a:pt x="1482656" y="309959"/>
                  </a:lnTo>
                  <a:lnTo>
                    <a:pt x="1482132" y="316765"/>
                  </a:lnTo>
                  <a:lnTo>
                    <a:pt x="1529268" y="316765"/>
                  </a:lnTo>
                  <a:lnTo>
                    <a:pt x="1550717" y="240840"/>
                  </a:lnTo>
                  <a:lnTo>
                    <a:pt x="1603578" y="240840"/>
                  </a:lnTo>
                  <a:lnTo>
                    <a:pt x="1578475" y="138226"/>
                  </a:lnTo>
                  <a:close/>
                </a:path>
                <a:path w="2545715" h="504189">
                  <a:moveTo>
                    <a:pt x="1730303" y="138226"/>
                  </a:moveTo>
                  <a:lnTo>
                    <a:pt x="1668001" y="138226"/>
                  </a:lnTo>
                  <a:lnTo>
                    <a:pt x="1621406" y="309435"/>
                  </a:lnTo>
                  <a:lnTo>
                    <a:pt x="1620359" y="316765"/>
                  </a:lnTo>
                  <a:lnTo>
                    <a:pt x="1673480" y="316765"/>
                  </a:lnTo>
                  <a:lnTo>
                    <a:pt x="1730303" y="138226"/>
                  </a:lnTo>
                  <a:close/>
                </a:path>
                <a:path w="2545715" h="504189">
                  <a:moveTo>
                    <a:pt x="1354181" y="205239"/>
                  </a:moveTo>
                  <a:lnTo>
                    <a:pt x="1339739" y="205239"/>
                  </a:lnTo>
                  <a:lnTo>
                    <a:pt x="1344974" y="207334"/>
                  </a:lnTo>
                  <a:lnTo>
                    <a:pt x="1351780" y="212569"/>
                  </a:lnTo>
                  <a:lnTo>
                    <a:pt x="1354181" y="205239"/>
                  </a:lnTo>
                  <a:close/>
                </a:path>
                <a:path w="2545715" h="504189">
                  <a:moveTo>
                    <a:pt x="1337645" y="134561"/>
                  </a:moveTo>
                  <a:lnTo>
                    <a:pt x="1324006" y="137661"/>
                  </a:lnTo>
                  <a:lnTo>
                    <a:pt x="1310611" y="147584"/>
                  </a:lnTo>
                  <a:lnTo>
                    <a:pt x="1296333" y="165262"/>
                  </a:lnTo>
                  <a:lnTo>
                    <a:pt x="1280044" y="191627"/>
                  </a:lnTo>
                  <a:lnTo>
                    <a:pt x="1358641" y="191627"/>
                  </a:lnTo>
                  <a:lnTo>
                    <a:pt x="1371675" y="151838"/>
                  </a:lnTo>
                  <a:lnTo>
                    <a:pt x="1364002" y="144279"/>
                  </a:lnTo>
                  <a:lnTo>
                    <a:pt x="1355838" y="138880"/>
                  </a:lnTo>
                  <a:lnTo>
                    <a:pt x="1347085" y="135641"/>
                  </a:lnTo>
                  <a:lnTo>
                    <a:pt x="1337645" y="134561"/>
                  </a:lnTo>
                  <a:close/>
                </a:path>
                <a:path w="2545715" h="504189">
                  <a:moveTo>
                    <a:pt x="1869032" y="131409"/>
                  </a:moveTo>
                  <a:lnTo>
                    <a:pt x="1820590" y="141693"/>
                  </a:lnTo>
                  <a:lnTo>
                    <a:pt x="1781918" y="170091"/>
                  </a:lnTo>
                  <a:lnTo>
                    <a:pt x="1756304" y="212919"/>
                  </a:lnTo>
                  <a:lnTo>
                    <a:pt x="1747035" y="266494"/>
                  </a:lnTo>
                  <a:lnTo>
                    <a:pt x="1755281" y="316924"/>
                  </a:lnTo>
                  <a:lnTo>
                    <a:pt x="1778842" y="355375"/>
                  </a:lnTo>
                  <a:lnTo>
                    <a:pt x="1815951" y="379884"/>
                  </a:lnTo>
                  <a:lnTo>
                    <a:pt x="1864843" y="388490"/>
                  </a:lnTo>
                  <a:lnTo>
                    <a:pt x="1885679" y="387410"/>
                  </a:lnTo>
                  <a:lnTo>
                    <a:pt x="1925583" y="378772"/>
                  </a:lnTo>
                  <a:lnTo>
                    <a:pt x="1962983" y="362452"/>
                  </a:lnTo>
                  <a:lnTo>
                    <a:pt x="1971123" y="358125"/>
                  </a:lnTo>
                  <a:lnTo>
                    <a:pt x="1961250" y="337706"/>
                  </a:lnTo>
                  <a:lnTo>
                    <a:pt x="1872696" y="337706"/>
                  </a:lnTo>
                  <a:lnTo>
                    <a:pt x="1855937" y="335629"/>
                  </a:lnTo>
                  <a:lnTo>
                    <a:pt x="1818237" y="308388"/>
                  </a:lnTo>
                  <a:lnTo>
                    <a:pt x="1809861" y="269635"/>
                  </a:lnTo>
                  <a:lnTo>
                    <a:pt x="1971123" y="269635"/>
                  </a:lnTo>
                  <a:lnTo>
                    <a:pt x="1971123" y="242935"/>
                  </a:lnTo>
                  <a:lnTo>
                    <a:pt x="1969045" y="230369"/>
                  </a:lnTo>
                  <a:lnTo>
                    <a:pt x="1813002" y="230369"/>
                  </a:lnTo>
                  <a:lnTo>
                    <a:pt x="1819407" y="208356"/>
                  </a:lnTo>
                  <a:lnTo>
                    <a:pt x="1830476" y="192085"/>
                  </a:lnTo>
                  <a:lnTo>
                    <a:pt x="1845769" y="181999"/>
                  </a:lnTo>
                  <a:lnTo>
                    <a:pt x="1864843" y="178539"/>
                  </a:lnTo>
                  <a:lnTo>
                    <a:pt x="1952243" y="178539"/>
                  </a:lnTo>
                  <a:lnTo>
                    <a:pt x="1942655" y="162434"/>
                  </a:lnTo>
                  <a:lnTo>
                    <a:pt x="1910383" y="139558"/>
                  </a:lnTo>
                  <a:lnTo>
                    <a:pt x="1869032" y="131409"/>
                  </a:lnTo>
                  <a:close/>
                </a:path>
                <a:path w="2545715" h="504189">
                  <a:moveTo>
                    <a:pt x="1948087" y="310482"/>
                  </a:moveTo>
                  <a:lnTo>
                    <a:pt x="1911790" y="330140"/>
                  </a:lnTo>
                  <a:lnTo>
                    <a:pt x="1872696" y="337706"/>
                  </a:lnTo>
                  <a:lnTo>
                    <a:pt x="1961250" y="337706"/>
                  </a:lnTo>
                  <a:lnTo>
                    <a:pt x="1948087" y="310482"/>
                  </a:lnTo>
                  <a:close/>
                </a:path>
                <a:path w="2545715" h="504189">
                  <a:moveTo>
                    <a:pt x="1952243" y="178539"/>
                  </a:moveTo>
                  <a:lnTo>
                    <a:pt x="1864843" y="178539"/>
                  </a:lnTo>
                  <a:lnTo>
                    <a:pt x="1883781" y="181410"/>
                  </a:lnTo>
                  <a:lnTo>
                    <a:pt x="1896976" y="190515"/>
                  </a:lnTo>
                  <a:lnTo>
                    <a:pt x="1904968" y="206589"/>
                  </a:lnTo>
                  <a:lnTo>
                    <a:pt x="1908297" y="230369"/>
                  </a:lnTo>
                  <a:lnTo>
                    <a:pt x="1969045" y="230369"/>
                  </a:lnTo>
                  <a:lnTo>
                    <a:pt x="1963638" y="197679"/>
                  </a:lnTo>
                  <a:lnTo>
                    <a:pt x="1952243" y="178539"/>
                  </a:lnTo>
                  <a:close/>
                </a:path>
                <a:path w="2545715" h="504189">
                  <a:moveTo>
                    <a:pt x="2065874" y="138226"/>
                  </a:moveTo>
                  <a:lnTo>
                    <a:pt x="2011938" y="138226"/>
                  </a:lnTo>
                  <a:lnTo>
                    <a:pt x="2011938" y="381684"/>
                  </a:lnTo>
                  <a:lnTo>
                    <a:pt x="2074250" y="381684"/>
                  </a:lnTo>
                  <a:lnTo>
                    <a:pt x="2074250" y="270159"/>
                  </a:lnTo>
                  <a:lnTo>
                    <a:pt x="2075248" y="257136"/>
                  </a:lnTo>
                  <a:lnTo>
                    <a:pt x="2098325" y="215841"/>
                  </a:lnTo>
                  <a:lnTo>
                    <a:pt x="2121369" y="205239"/>
                  </a:lnTo>
                  <a:lnTo>
                    <a:pt x="2142618" y="205239"/>
                  </a:lnTo>
                  <a:lnTo>
                    <a:pt x="2147077" y="191627"/>
                  </a:lnTo>
                  <a:lnTo>
                    <a:pt x="2068491" y="191627"/>
                  </a:lnTo>
                  <a:lnTo>
                    <a:pt x="2065874" y="138226"/>
                  </a:lnTo>
                  <a:close/>
                </a:path>
                <a:path w="2545715" h="504189">
                  <a:moveTo>
                    <a:pt x="2142618" y="205239"/>
                  </a:moveTo>
                  <a:lnTo>
                    <a:pt x="2128176" y="205239"/>
                  </a:lnTo>
                  <a:lnTo>
                    <a:pt x="2133411" y="207334"/>
                  </a:lnTo>
                  <a:lnTo>
                    <a:pt x="2140217" y="212569"/>
                  </a:lnTo>
                  <a:lnTo>
                    <a:pt x="2142618" y="205239"/>
                  </a:lnTo>
                  <a:close/>
                </a:path>
                <a:path w="2545715" h="504189">
                  <a:moveTo>
                    <a:pt x="2126081" y="134561"/>
                  </a:moveTo>
                  <a:lnTo>
                    <a:pt x="2112445" y="137661"/>
                  </a:lnTo>
                  <a:lnTo>
                    <a:pt x="2099053" y="147584"/>
                  </a:lnTo>
                  <a:lnTo>
                    <a:pt x="2084779" y="165262"/>
                  </a:lnTo>
                  <a:lnTo>
                    <a:pt x="2068491" y="191627"/>
                  </a:lnTo>
                  <a:lnTo>
                    <a:pt x="2147077" y="191627"/>
                  </a:lnTo>
                  <a:lnTo>
                    <a:pt x="2160112" y="151838"/>
                  </a:lnTo>
                  <a:lnTo>
                    <a:pt x="2152439" y="144279"/>
                  </a:lnTo>
                  <a:lnTo>
                    <a:pt x="2144275" y="138880"/>
                  </a:lnTo>
                  <a:lnTo>
                    <a:pt x="2135522" y="135641"/>
                  </a:lnTo>
                  <a:lnTo>
                    <a:pt x="2126081" y="134561"/>
                  </a:lnTo>
                  <a:close/>
                </a:path>
                <a:path w="2545715" h="504189">
                  <a:moveTo>
                    <a:pt x="2251198" y="138226"/>
                  </a:moveTo>
                  <a:lnTo>
                    <a:pt x="2188373" y="138226"/>
                  </a:lnTo>
                  <a:lnTo>
                    <a:pt x="2188373" y="503680"/>
                  </a:lnTo>
                  <a:lnTo>
                    <a:pt x="2251198" y="503680"/>
                  </a:lnTo>
                  <a:lnTo>
                    <a:pt x="2251198" y="371737"/>
                  </a:lnTo>
                  <a:lnTo>
                    <a:pt x="2357971" y="371737"/>
                  </a:lnTo>
                  <a:lnTo>
                    <a:pt x="2386609" y="349812"/>
                  </a:lnTo>
                  <a:lnTo>
                    <a:pt x="2393338" y="338230"/>
                  </a:lnTo>
                  <a:lnTo>
                    <a:pt x="2295699" y="338230"/>
                  </a:lnTo>
                  <a:lnTo>
                    <a:pt x="2287633" y="337674"/>
                  </a:lnTo>
                  <a:lnTo>
                    <a:pt x="2251852" y="312642"/>
                  </a:lnTo>
                  <a:lnTo>
                    <a:pt x="2251198" y="301582"/>
                  </a:lnTo>
                  <a:lnTo>
                    <a:pt x="2251198" y="220422"/>
                  </a:lnTo>
                  <a:lnTo>
                    <a:pt x="2263084" y="203628"/>
                  </a:lnTo>
                  <a:lnTo>
                    <a:pt x="2276002" y="191693"/>
                  </a:lnTo>
                  <a:lnTo>
                    <a:pt x="2290002" y="184568"/>
                  </a:lnTo>
                  <a:lnTo>
                    <a:pt x="2305134" y="182203"/>
                  </a:lnTo>
                  <a:lnTo>
                    <a:pt x="2401234" y="182203"/>
                  </a:lnTo>
                  <a:lnTo>
                    <a:pt x="2395235" y="171209"/>
                  </a:lnTo>
                  <a:lnTo>
                    <a:pt x="2251198" y="171209"/>
                  </a:lnTo>
                  <a:lnTo>
                    <a:pt x="2251198" y="138226"/>
                  </a:lnTo>
                  <a:close/>
                </a:path>
                <a:path w="2545715" h="504189">
                  <a:moveTo>
                    <a:pt x="2357971" y="371737"/>
                  </a:moveTo>
                  <a:lnTo>
                    <a:pt x="2251198" y="371737"/>
                  </a:lnTo>
                  <a:lnTo>
                    <a:pt x="2259207" y="378240"/>
                  </a:lnTo>
                  <a:lnTo>
                    <a:pt x="2296223" y="389014"/>
                  </a:lnTo>
                  <a:lnTo>
                    <a:pt x="2302505" y="389014"/>
                  </a:lnTo>
                  <a:lnTo>
                    <a:pt x="2349050" y="378567"/>
                  </a:lnTo>
                  <a:lnTo>
                    <a:pt x="2357971" y="371737"/>
                  </a:lnTo>
                  <a:close/>
                </a:path>
                <a:path w="2545715" h="504189">
                  <a:moveTo>
                    <a:pt x="2401234" y="182203"/>
                  </a:moveTo>
                  <a:lnTo>
                    <a:pt x="2305134" y="182203"/>
                  </a:lnTo>
                  <a:lnTo>
                    <a:pt x="2325355" y="187717"/>
                  </a:lnTo>
                  <a:lnTo>
                    <a:pt x="2341258" y="203145"/>
                  </a:lnTo>
                  <a:lnTo>
                    <a:pt x="2351663" y="226819"/>
                  </a:lnTo>
                  <a:lnTo>
                    <a:pt x="2355394" y="257070"/>
                  </a:lnTo>
                  <a:lnTo>
                    <a:pt x="2350780" y="288972"/>
                  </a:lnTo>
                  <a:lnTo>
                    <a:pt x="2338115" y="314735"/>
                  </a:lnTo>
                  <a:lnTo>
                    <a:pt x="2319167" y="331956"/>
                  </a:lnTo>
                  <a:lnTo>
                    <a:pt x="2295699" y="338230"/>
                  </a:lnTo>
                  <a:lnTo>
                    <a:pt x="2393338" y="338230"/>
                  </a:lnTo>
                  <a:lnTo>
                    <a:pt x="2411699" y="306625"/>
                  </a:lnTo>
                  <a:lnTo>
                    <a:pt x="2420837" y="252882"/>
                  </a:lnTo>
                  <a:lnTo>
                    <a:pt x="2413294" y="204305"/>
                  </a:lnTo>
                  <a:lnTo>
                    <a:pt x="2401234" y="182203"/>
                  </a:lnTo>
                  <a:close/>
                </a:path>
                <a:path w="2545715" h="504189">
                  <a:moveTo>
                    <a:pt x="2319793" y="131409"/>
                  </a:moveTo>
                  <a:lnTo>
                    <a:pt x="2277899" y="143461"/>
                  </a:lnTo>
                  <a:lnTo>
                    <a:pt x="2251198" y="171209"/>
                  </a:lnTo>
                  <a:lnTo>
                    <a:pt x="2395235" y="171209"/>
                  </a:lnTo>
                  <a:lnTo>
                    <a:pt x="2392304" y="165837"/>
                  </a:lnTo>
                  <a:lnTo>
                    <a:pt x="2360318" y="140524"/>
                  </a:lnTo>
                  <a:lnTo>
                    <a:pt x="2319793" y="131409"/>
                  </a:lnTo>
                  <a:close/>
                </a:path>
                <a:path w="2545715" h="504189">
                  <a:moveTo>
                    <a:pt x="2504070" y="304723"/>
                  </a:moveTo>
                  <a:lnTo>
                    <a:pt x="2487807" y="307954"/>
                  </a:lnTo>
                  <a:lnTo>
                    <a:pt x="2474490" y="316830"/>
                  </a:lnTo>
                  <a:lnTo>
                    <a:pt x="2465491" y="330123"/>
                  </a:lnTo>
                  <a:lnTo>
                    <a:pt x="2462186" y="346607"/>
                  </a:lnTo>
                  <a:lnTo>
                    <a:pt x="2465491" y="362869"/>
                  </a:lnTo>
                  <a:lnTo>
                    <a:pt x="2474490" y="376187"/>
                  </a:lnTo>
                  <a:lnTo>
                    <a:pt x="2487807" y="385185"/>
                  </a:lnTo>
                  <a:lnTo>
                    <a:pt x="2504070" y="388490"/>
                  </a:lnTo>
                  <a:lnTo>
                    <a:pt x="2520251" y="385185"/>
                  </a:lnTo>
                  <a:lnTo>
                    <a:pt x="2533388" y="376187"/>
                  </a:lnTo>
                  <a:lnTo>
                    <a:pt x="2542207" y="362869"/>
                  </a:lnTo>
                  <a:lnTo>
                    <a:pt x="2545430" y="346607"/>
                  </a:lnTo>
                  <a:lnTo>
                    <a:pt x="2542207" y="330123"/>
                  </a:lnTo>
                  <a:lnTo>
                    <a:pt x="2533388" y="316830"/>
                  </a:lnTo>
                  <a:lnTo>
                    <a:pt x="2520251" y="307954"/>
                  </a:lnTo>
                  <a:lnTo>
                    <a:pt x="2504070" y="304723"/>
                  </a:lnTo>
                  <a:close/>
                </a:path>
                <a:path w="2545715" h="504189">
                  <a:moveTo>
                    <a:pt x="2504070" y="131409"/>
                  </a:moveTo>
                  <a:lnTo>
                    <a:pt x="2487807" y="134716"/>
                  </a:lnTo>
                  <a:lnTo>
                    <a:pt x="2474490" y="143718"/>
                  </a:lnTo>
                  <a:lnTo>
                    <a:pt x="2465491" y="157039"/>
                  </a:lnTo>
                  <a:lnTo>
                    <a:pt x="2462186" y="173303"/>
                  </a:lnTo>
                  <a:lnTo>
                    <a:pt x="2465491" y="189566"/>
                  </a:lnTo>
                  <a:lnTo>
                    <a:pt x="2474490" y="202883"/>
                  </a:lnTo>
                  <a:lnTo>
                    <a:pt x="2487807" y="211882"/>
                  </a:lnTo>
                  <a:lnTo>
                    <a:pt x="2504070" y="215187"/>
                  </a:lnTo>
                  <a:lnTo>
                    <a:pt x="2520251" y="211882"/>
                  </a:lnTo>
                  <a:lnTo>
                    <a:pt x="2533388" y="202883"/>
                  </a:lnTo>
                  <a:lnTo>
                    <a:pt x="2542207" y="189566"/>
                  </a:lnTo>
                  <a:lnTo>
                    <a:pt x="2545430" y="173303"/>
                  </a:lnTo>
                  <a:lnTo>
                    <a:pt x="2542207" y="157039"/>
                  </a:lnTo>
                  <a:lnTo>
                    <a:pt x="2533388" y="143718"/>
                  </a:lnTo>
                  <a:lnTo>
                    <a:pt x="2520251" y="134716"/>
                  </a:lnTo>
                  <a:lnTo>
                    <a:pt x="2504070" y="13140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51133" y="2620315"/>
              <a:ext cx="10122058" cy="38901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00485" y="3248568"/>
              <a:ext cx="4355312" cy="50891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3623" y="4581475"/>
              <a:ext cx="5100054" cy="40704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63623" y="5209728"/>
              <a:ext cx="8318751" cy="40285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63623" y="5837981"/>
              <a:ext cx="7206764" cy="40285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263623" y="6460789"/>
              <a:ext cx="2029460" cy="412750"/>
            </a:xfrm>
            <a:custGeom>
              <a:avLst/>
              <a:gdLst/>
              <a:ahLst/>
              <a:cxnLst/>
              <a:rect l="l" t="t" r="r" b="b"/>
              <a:pathLst>
                <a:path w="2029460" h="412750">
                  <a:moveTo>
                    <a:pt x="66584" y="147409"/>
                  </a:moveTo>
                  <a:lnTo>
                    <a:pt x="40635" y="152631"/>
                  </a:lnTo>
                  <a:lnTo>
                    <a:pt x="19474" y="166883"/>
                  </a:lnTo>
                  <a:lnTo>
                    <a:pt x="5222" y="188044"/>
                  </a:lnTo>
                  <a:lnTo>
                    <a:pt x="0" y="213993"/>
                  </a:lnTo>
                  <a:lnTo>
                    <a:pt x="5222" y="239942"/>
                  </a:lnTo>
                  <a:lnTo>
                    <a:pt x="19474" y="261103"/>
                  </a:lnTo>
                  <a:lnTo>
                    <a:pt x="40635" y="275355"/>
                  </a:lnTo>
                  <a:lnTo>
                    <a:pt x="66584" y="280577"/>
                  </a:lnTo>
                  <a:lnTo>
                    <a:pt x="92533" y="275355"/>
                  </a:lnTo>
                  <a:lnTo>
                    <a:pt x="113694" y="261103"/>
                  </a:lnTo>
                  <a:lnTo>
                    <a:pt x="127946" y="239942"/>
                  </a:lnTo>
                  <a:lnTo>
                    <a:pt x="133168" y="213993"/>
                  </a:lnTo>
                  <a:lnTo>
                    <a:pt x="127946" y="188044"/>
                  </a:lnTo>
                  <a:lnTo>
                    <a:pt x="113694" y="166883"/>
                  </a:lnTo>
                  <a:lnTo>
                    <a:pt x="92533" y="152631"/>
                  </a:lnTo>
                  <a:lnTo>
                    <a:pt x="66584" y="147409"/>
                  </a:lnTo>
                  <a:close/>
                </a:path>
                <a:path w="2029460" h="412750">
                  <a:moveTo>
                    <a:pt x="518078" y="34344"/>
                  </a:moveTo>
                  <a:lnTo>
                    <a:pt x="470760" y="34344"/>
                  </a:lnTo>
                  <a:lnTo>
                    <a:pt x="370669" y="310723"/>
                  </a:lnTo>
                  <a:lnTo>
                    <a:pt x="425945" y="310723"/>
                  </a:lnTo>
                  <a:lnTo>
                    <a:pt x="448562" y="242474"/>
                  </a:lnTo>
                  <a:lnTo>
                    <a:pt x="593445" y="242474"/>
                  </a:lnTo>
                  <a:lnTo>
                    <a:pt x="577216" y="197658"/>
                  </a:lnTo>
                  <a:lnTo>
                    <a:pt x="462802" y="197658"/>
                  </a:lnTo>
                  <a:lnTo>
                    <a:pt x="494623" y="97578"/>
                  </a:lnTo>
                  <a:lnTo>
                    <a:pt x="540976" y="97578"/>
                  </a:lnTo>
                  <a:lnTo>
                    <a:pt x="518078" y="34344"/>
                  </a:lnTo>
                  <a:close/>
                </a:path>
                <a:path w="2029460" h="412750">
                  <a:moveTo>
                    <a:pt x="593445" y="242474"/>
                  </a:moveTo>
                  <a:lnTo>
                    <a:pt x="541114" y="242474"/>
                  </a:lnTo>
                  <a:lnTo>
                    <a:pt x="562883" y="310723"/>
                  </a:lnTo>
                  <a:lnTo>
                    <a:pt x="618159" y="310723"/>
                  </a:lnTo>
                  <a:lnTo>
                    <a:pt x="593445" y="242474"/>
                  </a:lnTo>
                  <a:close/>
                </a:path>
                <a:path w="2029460" h="412750">
                  <a:moveTo>
                    <a:pt x="540976" y="97578"/>
                  </a:moveTo>
                  <a:lnTo>
                    <a:pt x="494623" y="97578"/>
                  </a:lnTo>
                  <a:lnTo>
                    <a:pt x="526874" y="197658"/>
                  </a:lnTo>
                  <a:lnTo>
                    <a:pt x="577216" y="197658"/>
                  </a:lnTo>
                  <a:lnTo>
                    <a:pt x="540976" y="97578"/>
                  </a:lnTo>
                  <a:close/>
                </a:path>
                <a:path w="2029460" h="412750">
                  <a:moveTo>
                    <a:pt x="766877" y="253772"/>
                  </a:moveTo>
                  <a:lnTo>
                    <a:pt x="750961" y="294399"/>
                  </a:lnTo>
                  <a:lnTo>
                    <a:pt x="764966" y="301275"/>
                  </a:lnTo>
                  <a:lnTo>
                    <a:pt x="776300" y="306069"/>
                  </a:lnTo>
                  <a:lnTo>
                    <a:pt x="815819" y="315226"/>
                  </a:lnTo>
                  <a:lnTo>
                    <a:pt x="830948" y="316168"/>
                  </a:lnTo>
                  <a:lnTo>
                    <a:pt x="862904" y="311948"/>
                  </a:lnTo>
                  <a:lnTo>
                    <a:pt x="887482" y="299996"/>
                  </a:lnTo>
                  <a:lnTo>
                    <a:pt x="903265" y="281368"/>
                  </a:lnTo>
                  <a:lnTo>
                    <a:pt x="904025" y="278064"/>
                  </a:lnTo>
                  <a:lnTo>
                    <a:pt x="823409" y="278064"/>
                  </a:lnTo>
                  <a:lnTo>
                    <a:pt x="816289" y="276808"/>
                  </a:lnTo>
                  <a:lnTo>
                    <a:pt x="808750" y="274295"/>
                  </a:lnTo>
                  <a:lnTo>
                    <a:pt x="798972" y="270853"/>
                  </a:lnTo>
                  <a:lnTo>
                    <a:pt x="789859" y="266860"/>
                  </a:lnTo>
                  <a:lnTo>
                    <a:pt x="779723" y="261455"/>
                  </a:lnTo>
                  <a:lnTo>
                    <a:pt x="766877" y="253772"/>
                  </a:lnTo>
                  <a:close/>
                </a:path>
                <a:path w="2029460" h="412750">
                  <a:moveTo>
                    <a:pt x="703203" y="152853"/>
                  </a:moveTo>
                  <a:lnTo>
                    <a:pt x="653372" y="152853"/>
                  </a:lnTo>
                  <a:lnTo>
                    <a:pt x="653372" y="310723"/>
                  </a:lnTo>
                  <a:lnTo>
                    <a:pt x="703203" y="310723"/>
                  </a:lnTo>
                  <a:lnTo>
                    <a:pt x="703203" y="152853"/>
                  </a:lnTo>
                  <a:close/>
                </a:path>
                <a:path w="2029460" h="412750">
                  <a:moveTo>
                    <a:pt x="836812" y="109305"/>
                  </a:moveTo>
                  <a:lnTo>
                    <a:pt x="804482" y="113734"/>
                  </a:lnTo>
                  <a:lnTo>
                    <a:pt x="779493" y="126210"/>
                  </a:lnTo>
                  <a:lnTo>
                    <a:pt x="763375" y="145519"/>
                  </a:lnTo>
                  <a:lnTo>
                    <a:pt x="757662" y="170445"/>
                  </a:lnTo>
                  <a:lnTo>
                    <a:pt x="760686" y="188475"/>
                  </a:lnTo>
                  <a:lnTo>
                    <a:pt x="769912" y="203838"/>
                  </a:lnTo>
                  <a:lnTo>
                    <a:pt x="785576" y="216846"/>
                  </a:lnTo>
                  <a:lnTo>
                    <a:pt x="807912" y="227815"/>
                  </a:lnTo>
                  <a:lnTo>
                    <a:pt x="841419" y="240798"/>
                  </a:lnTo>
                  <a:lnTo>
                    <a:pt x="850149" y="244883"/>
                  </a:lnTo>
                  <a:lnTo>
                    <a:pt x="856288" y="249637"/>
                  </a:lnTo>
                  <a:lnTo>
                    <a:pt x="859913" y="255101"/>
                  </a:lnTo>
                  <a:lnTo>
                    <a:pt x="861104" y="261311"/>
                  </a:lnTo>
                  <a:lnTo>
                    <a:pt x="859036" y="268346"/>
                  </a:lnTo>
                  <a:lnTo>
                    <a:pt x="853042" y="273614"/>
                  </a:lnTo>
                  <a:lnTo>
                    <a:pt x="843435" y="276919"/>
                  </a:lnTo>
                  <a:lnTo>
                    <a:pt x="830529" y="278064"/>
                  </a:lnTo>
                  <a:lnTo>
                    <a:pt x="904025" y="278064"/>
                  </a:lnTo>
                  <a:lnTo>
                    <a:pt x="908841" y="257123"/>
                  </a:lnTo>
                  <a:lnTo>
                    <a:pt x="907408" y="244380"/>
                  </a:lnTo>
                  <a:lnTo>
                    <a:pt x="903344" y="232420"/>
                  </a:lnTo>
                  <a:lnTo>
                    <a:pt x="864293" y="201061"/>
                  </a:lnTo>
                  <a:lnTo>
                    <a:pt x="830110" y="187188"/>
                  </a:lnTo>
                  <a:lnTo>
                    <a:pt x="818893" y="182573"/>
                  </a:lnTo>
                  <a:lnTo>
                    <a:pt x="811367" y="177878"/>
                  </a:lnTo>
                  <a:lnTo>
                    <a:pt x="807140" y="172709"/>
                  </a:lnTo>
                  <a:lnTo>
                    <a:pt x="805818" y="166675"/>
                  </a:lnTo>
                  <a:lnTo>
                    <a:pt x="808082" y="159201"/>
                  </a:lnTo>
                  <a:lnTo>
                    <a:pt x="814509" y="153377"/>
                  </a:lnTo>
                  <a:lnTo>
                    <a:pt x="824548" y="149594"/>
                  </a:lnTo>
                  <a:lnTo>
                    <a:pt x="837649" y="148246"/>
                  </a:lnTo>
                  <a:lnTo>
                    <a:pt x="904389" y="148246"/>
                  </a:lnTo>
                  <a:lnTo>
                    <a:pt x="911773" y="129399"/>
                  </a:lnTo>
                  <a:lnTo>
                    <a:pt x="869052" y="113075"/>
                  </a:lnTo>
                  <a:lnTo>
                    <a:pt x="844030" y="109541"/>
                  </a:lnTo>
                  <a:lnTo>
                    <a:pt x="836812" y="109305"/>
                  </a:lnTo>
                  <a:close/>
                </a:path>
                <a:path w="2029460" h="412750">
                  <a:moveTo>
                    <a:pt x="904389" y="148246"/>
                  </a:moveTo>
                  <a:lnTo>
                    <a:pt x="837649" y="148246"/>
                  </a:lnTo>
                  <a:lnTo>
                    <a:pt x="848714" y="149162"/>
                  </a:lnTo>
                  <a:lnTo>
                    <a:pt x="860209" y="151806"/>
                  </a:lnTo>
                  <a:lnTo>
                    <a:pt x="895857" y="170026"/>
                  </a:lnTo>
                  <a:lnTo>
                    <a:pt x="904389" y="148246"/>
                  </a:lnTo>
                  <a:close/>
                </a:path>
                <a:path w="2029460" h="412750">
                  <a:moveTo>
                    <a:pt x="745087" y="0"/>
                  </a:moveTo>
                  <a:lnTo>
                    <a:pt x="737967" y="0"/>
                  </a:lnTo>
                  <a:lnTo>
                    <a:pt x="702136" y="6131"/>
                  </a:lnTo>
                  <a:lnTo>
                    <a:pt x="675569" y="23924"/>
                  </a:lnTo>
                  <a:lnTo>
                    <a:pt x="659053" y="52474"/>
                  </a:lnTo>
                  <a:lnTo>
                    <a:pt x="653372" y="90876"/>
                  </a:lnTo>
                  <a:lnTo>
                    <a:pt x="653372" y="116006"/>
                  </a:lnTo>
                  <a:lnTo>
                    <a:pt x="621551" y="121022"/>
                  </a:lnTo>
                  <a:lnTo>
                    <a:pt x="621551" y="152853"/>
                  </a:lnTo>
                  <a:lnTo>
                    <a:pt x="744249" y="152853"/>
                  </a:lnTo>
                  <a:lnTo>
                    <a:pt x="744249" y="116006"/>
                  </a:lnTo>
                  <a:lnTo>
                    <a:pt x="703203" y="116006"/>
                  </a:lnTo>
                  <a:lnTo>
                    <a:pt x="703203" y="104698"/>
                  </a:lnTo>
                  <a:lnTo>
                    <a:pt x="708151" y="62766"/>
                  </a:lnTo>
                  <a:lnTo>
                    <a:pt x="741317" y="41464"/>
                  </a:lnTo>
                  <a:lnTo>
                    <a:pt x="788533" y="41464"/>
                  </a:lnTo>
                  <a:lnTo>
                    <a:pt x="803294" y="15915"/>
                  </a:lnTo>
                  <a:lnTo>
                    <a:pt x="761830" y="2094"/>
                  </a:lnTo>
                  <a:lnTo>
                    <a:pt x="753463" y="837"/>
                  </a:lnTo>
                  <a:lnTo>
                    <a:pt x="745087" y="0"/>
                  </a:lnTo>
                  <a:close/>
                </a:path>
                <a:path w="2029460" h="412750">
                  <a:moveTo>
                    <a:pt x="788533" y="41464"/>
                  </a:moveTo>
                  <a:lnTo>
                    <a:pt x="741317" y="41464"/>
                  </a:lnTo>
                  <a:lnTo>
                    <a:pt x="750661" y="42066"/>
                  </a:lnTo>
                  <a:lnTo>
                    <a:pt x="759845" y="44082"/>
                  </a:lnTo>
                  <a:lnTo>
                    <a:pt x="769815" y="47825"/>
                  </a:lnTo>
                  <a:lnTo>
                    <a:pt x="781515" y="53610"/>
                  </a:lnTo>
                  <a:lnTo>
                    <a:pt x="788533" y="41464"/>
                  </a:lnTo>
                  <a:close/>
                </a:path>
                <a:path w="2029460" h="412750">
                  <a:moveTo>
                    <a:pt x="1001833" y="5444"/>
                  </a:moveTo>
                  <a:lnTo>
                    <a:pt x="952002" y="5444"/>
                  </a:lnTo>
                  <a:lnTo>
                    <a:pt x="952002" y="310723"/>
                  </a:lnTo>
                  <a:lnTo>
                    <a:pt x="1001833" y="310723"/>
                  </a:lnTo>
                  <a:lnTo>
                    <a:pt x="1001833" y="5444"/>
                  </a:lnTo>
                  <a:close/>
                </a:path>
                <a:path w="2029460" h="412750">
                  <a:moveTo>
                    <a:pt x="1105285" y="116006"/>
                  </a:moveTo>
                  <a:lnTo>
                    <a:pt x="1055035" y="116006"/>
                  </a:lnTo>
                  <a:lnTo>
                    <a:pt x="1055035" y="259217"/>
                  </a:lnTo>
                  <a:lnTo>
                    <a:pt x="1058332" y="283337"/>
                  </a:lnTo>
                  <a:lnTo>
                    <a:pt x="1068224" y="300467"/>
                  </a:lnTo>
                  <a:lnTo>
                    <a:pt x="1084712" y="310685"/>
                  </a:lnTo>
                  <a:lnTo>
                    <a:pt x="1107798" y="314074"/>
                  </a:lnTo>
                  <a:lnTo>
                    <a:pt x="1125455" y="312099"/>
                  </a:lnTo>
                  <a:lnTo>
                    <a:pt x="1141977" y="305807"/>
                  </a:lnTo>
                  <a:lnTo>
                    <a:pt x="1158264" y="294646"/>
                  </a:lnTo>
                  <a:lnTo>
                    <a:pt x="1175220" y="278064"/>
                  </a:lnTo>
                  <a:lnTo>
                    <a:pt x="1225470" y="278064"/>
                  </a:lnTo>
                  <a:lnTo>
                    <a:pt x="1225470" y="274295"/>
                  </a:lnTo>
                  <a:lnTo>
                    <a:pt x="1121201" y="274295"/>
                  </a:lnTo>
                  <a:lnTo>
                    <a:pt x="1113767" y="272482"/>
                  </a:lnTo>
                  <a:lnTo>
                    <a:pt x="1108845" y="266705"/>
                  </a:lnTo>
                  <a:lnTo>
                    <a:pt x="1106123" y="256453"/>
                  </a:lnTo>
                  <a:lnTo>
                    <a:pt x="1105285" y="241217"/>
                  </a:lnTo>
                  <a:lnTo>
                    <a:pt x="1105285" y="116006"/>
                  </a:lnTo>
                  <a:close/>
                </a:path>
                <a:path w="2029460" h="412750">
                  <a:moveTo>
                    <a:pt x="1225470" y="278064"/>
                  </a:moveTo>
                  <a:lnTo>
                    <a:pt x="1175220" y="278064"/>
                  </a:lnTo>
                  <a:lnTo>
                    <a:pt x="1175220" y="310723"/>
                  </a:lnTo>
                  <a:lnTo>
                    <a:pt x="1225470" y="310723"/>
                  </a:lnTo>
                  <a:lnTo>
                    <a:pt x="1225470" y="278064"/>
                  </a:lnTo>
                  <a:close/>
                </a:path>
                <a:path w="2029460" h="412750">
                  <a:moveTo>
                    <a:pt x="1225470" y="116006"/>
                  </a:moveTo>
                  <a:lnTo>
                    <a:pt x="1175220" y="116006"/>
                  </a:lnTo>
                  <a:lnTo>
                    <a:pt x="1175220" y="233259"/>
                  </a:lnTo>
                  <a:lnTo>
                    <a:pt x="1168519" y="240380"/>
                  </a:lnTo>
                  <a:lnTo>
                    <a:pt x="1153467" y="255393"/>
                  </a:lnTo>
                  <a:lnTo>
                    <a:pt x="1140772" y="265972"/>
                  </a:lnTo>
                  <a:lnTo>
                    <a:pt x="1130121" y="272234"/>
                  </a:lnTo>
                  <a:lnTo>
                    <a:pt x="1121201" y="274295"/>
                  </a:lnTo>
                  <a:lnTo>
                    <a:pt x="1225470" y="274295"/>
                  </a:lnTo>
                  <a:lnTo>
                    <a:pt x="1225470" y="116006"/>
                  </a:lnTo>
                  <a:close/>
                </a:path>
                <a:path w="2029460" h="412750">
                  <a:moveTo>
                    <a:pt x="1331875" y="116006"/>
                  </a:moveTo>
                  <a:lnTo>
                    <a:pt x="1282044" y="116006"/>
                  </a:lnTo>
                  <a:lnTo>
                    <a:pt x="1282044" y="310733"/>
                  </a:lnTo>
                  <a:lnTo>
                    <a:pt x="1331875" y="310733"/>
                  </a:lnTo>
                  <a:lnTo>
                    <a:pt x="1331875" y="116006"/>
                  </a:lnTo>
                  <a:close/>
                </a:path>
                <a:path w="2029460" h="412750">
                  <a:moveTo>
                    <a:pt x="1307164" y="12146"/>
                  </a:moveTo>
                  <a:lnTo>
                    <a:pt x="1296178" y="14796"/>
                  </a:lnTo>
                  <a:lnTo>
                    <a:pt x="1287117" y="22041"/>
                  </a:lnTo>
                  <a:lnTo>
                    <a:pt x="1280963" y="32819"/>
                  </a:lnTo>
                  <a:lnTo>
                    <a:pt x="1278694" y="46071"/>
                  </a:lnTo>
                  <a:lnTo>
                    <a:pt x="1280963" y="59318"/>
                  </a:lnTo>
                  <a:lnTo>
                    <a:pt x="1287117" y="70093"/>
                  </a:lnTo>
                  <a:lnTo>
                    <a:pt x="1296178" y="77336"/>
                  </a:lnTo>
                  <a:lnTo>
                    <a:pt x="1307164" y="79987"/>
                  </a:lnTo>
                  <a:lnTo>
                    <a:pt x="1318086" y="77336"/>
                  </a:lnTo>
                  <a:lnTo>
                    <a:pt x="1327006" y="70093"/>
                  </a:lnTo>
                  <a:lnTo>
                    <a:pt x="1333020" y="59318"/>
                  </a:lnTo>
                  <a:lnTo>
                    <a:pt x="1335226" y="46071"/>
                  </a:lnTo>
                  <a:lnTo>
                    <a:pt x="1333020" y="32819"/>
                  </a:lnTo>
                  <a:lnTo>
                    <a:pt x="1327006" y="22041"/>
                  </a:lnTo>
                  <a:lnTo>
                    <a:pt x="1318086" y="14796"/>
                  </a:lnTo>
                  <a:lnTo>
                    <a:pt x="1307164" y="12146"/>
                  </a:lnTo>
                  <a:close/>
                </a:path>
                <a:path w="2029460" h="412750">
                  <a:moveTo>
                    <a:pt x="1436155" y="152853"/>
                  </a:moveTo>
                  <a:lnTo>
                    <a:pt x="1388837" y="152853"/>
                  </a:lnTo>
                  <a:lnTo>
                    <a:pt x="1388837" y="273876"/>
                  </a:lnTo>
                  <a:lnTo>
                    <a:pt x="1391140" y="292676"/>
                  </a:lnTo>
                  <a:lnTo>
                    <a:pt x="1398156" y="305859"/>
                  </a:lnTo>
                  <a:lnTo>
                    <a:pt x="1410040" y="313624"/>
                  </a:lnTo>
                  <a:lnTo>
                    <a:pt x="1426951" y="316168"/>
                  </a:lnTo>
                  <a:lnTo>
                    <a:pt x="1437749" y="315285"/>
                  </a:lnTo>
                  <a:lnTo>
                    <a:pt x="1449297" y="312557"/>
                  </a:lnTo>
                  <a:lnTo>
                    <a:pt x="1461396" y="307868"/>
                  </a:lnTo>
                  <a:lnTo>
                    <a:pt x="1473850" y="301100"/>
                  </a:lnTo>
                  <a:lnTo>
                    <a:pt x="1488928" y="291886"/>
                  </a:lnTo>
                  <a:lnTo>
                    <a:pt x="1478317" y="267593"/>
                  </a:lnTo>
                  <a:lnTo>
                    <a:pt x="1446207" y="267593"/>
                  </a:lnTo>
                  <a:lnTo>
                    <a:pt x="1441279" y="266272"/>
                  </a:lnTo>
                  <a:lnTo>
                    <a:pt x="1438197" y="261731"/>
                  </a:lnTo>
                  <a:lnTo>
                    <a:pt x="1436606" y="253109"/>
                  </a:lnTo>
                  <a:lnTo>
                    <a:pt x="1436155" y="239542"/>
                  </a:lnTo>
                  <a:lnTo>
                    <a:pt x="1436155" y="152853"/>
                  </a:lnTo>
                  <a:close/>
                </a:path>
                <a:path w="2029460" h="412750">
                  <a:moveTo>
                    <a:pt x="1473012" y="255447"/>
                  </a:moveTo>
                  <a:lnTo>
                    <a:pt x="1463817" y="261232"/>
                  </a:lnTo>
                  <a:lnTo>
                    <a:pt x="1456625" y="264976"/>
                  </a:lnTo>
                  <a:lnTo>
                    <a:pt x="1450925" y="266991"/>
                  </a:lnTo>
                  <a:lnTo>
                    <a:pt x="1446207" y="267593"/>
                  </a:lnTo>
                  <a:lnTo>
                    <a:pt x="1478317" y="267593"/>
                  </a:lnTo>
                  <a:lnTo>
                    <a:pt x="1473012" y="255447"/>
                  </a:lnTo>
                  <a:close/>
                </a:path>
                <a:path w="2029460" h="412750">
                  <a:moveTo>
                    <a:pt x="1436155" y="57788"/>
                  </a:moveTo>
                  <a:lnTo>
                    <a:pt x="1388837" y="57788"/>
                  </a:lnTo>
                  <a:lnTo>
                    <a:pt x="1388837" y="116006"/>
                  </a:lnTo>
                  <a:lnTo>
                    <a:pt x="1359948" y="121022"/>
                  </a:lnTo>
                  <a:lnTo>
                    <a:pt x="1359948" y="152853"/>
                  </a:lnTo>
                  <a:lnTo>
                    <a:pt x="1478457" y="152853"/>
                  </a:lnTo>
                  <a:lnTo>
                    <a:pt x="1478457" y="116006"/>
                  </a:lnTo>
                  <a:lnTo>
                    <a:pt x="1436155" y="116006"/>
                  </a:lnTo>
                  <a:lnTo>
                    <a:pt x="1436155" y="57788"/>
                  </a:lnTo>
                  <a:close/>
                </a:path>
                <a:path w="2029460" h="412750">
                  <a:moveTo>
                    <a:pt x="1564737" y="116006"/>
                  </a:moveTo>
                  <a:lnTo>
                    <a:pt x="1514906" y="116006"/>
                  </a:lnTo>
                  <a:lnTo>
                    <a:pt x="1514906" y="310733"/>
                  </a:lnTo>
                  <a:lnTo>
                    <a:pt x="1564737" y="310733"/>
                  </a:lnTo>
                  <a:lnTo>
                    <a:pt x="1564737" y="116006"/>
                  </a:lnTo>
                  <a:close/>
                </a:path>
                <a:path w="2029460" h="412750">
                  <a:moveTo>
                    <a:pt x="1540036" y="12146"/>
                  </a:moveTo>
                  <a:lnTo>
                    <a:pt x="1529048" y="14796"/>
                  </a:lnTo>
                  <a:lnTo>
                    <a:pt x="1519985" y="22041"/>
                  </a:lnTo>
                  <a:lnTo>
                    <a:pt x="1513826" y="32819"/>
                  </a:lnTo>
                  <a:lnTo>
                    <a:pt x="1511556" y="46071"/>
                  </a:lnTo>
                  <a:lnTo>
                    <a:pt x="1513826" y="59318"/>
                  </a:lnTo>
                  <a:lnTo>
                    <a:pt x="1519985" y="70093"/>
                  </a:lnTo>
                  <a:lnTo>
                    <a:pt x="1529048" y="77336"/>
                  </a:lnTo>
                  <a:lnTo>
                    <a:pt x="1540036" y="79987"/>
                  </a:lnTo>
                  <a:lnTo>
                    <a:pt x="1550953" y="77336"/>
                  </a:lnTo>
                  <a:lnTo>
                    <a:pt x="1559870" y="70093"/>
                  </a:lnTo>
                  <a:lnTo>
                    <a:pt x="1565883" y="59318"/>
                  </a:lnTo>
                  <a:lnTo>
                    <a:pt x="1568088" y="46071"/>
                  </a:lnTo>
                  <a:lnTo>
                    <a:pt x="1565883" y="32819"/>
                  </a:lnTo>
                  <a:lnTo>
                    <a:pt x="1559870" y="22041"/>
                  </a:lnTo>
                  <a:lnTo>
                    <a:pt x="1550953" y="14796"/>
                  </a:lnTo>
                  <a:lnTo>
                    <a:pt x="1540036" y="12146"/>
                  </a:lnTo>
                  <a:close/>
                </a:path>
                <a:path w="2029460" h="412750">
                  <a:moveTo>
                    <a:pt x="1671540" y="116006"/>
                  </a:moveTo>
                  <a:lnTo>
                    <a:pt x="1621290" y="116006"/>
                  </a:lnTo>
                  <a:lnTo>
                    <a:pt x="1621290" y="310723"/>
                  </a:lnTo>
                  <a:lnTo>
                    <a:pt x="1671540" y="310723"/>
                  </a:lnTo>
                  <a:lnTo>
                    <a:pt x="1671540" y="193470"/>
                  </a:lnTo>
                  <a:lnTo>
                    <a:pt x="1678242" y="186350"/>
                  </a:lnTo>
                  <a:lnTo>
                    <a:pt x="1693281" y="171160"/>
                  </a:lnTo>
                  <a:lnTo>
                    <a:pt x="1705928" y="160601"/>
                  </a:lnTo>
                  <a:lnTo>
                    <a:pt x="1716457" y="154437"/>
                  </a:lnTo>
                  <a:lnTo>
                    <a:pt x="1725141" y="152435"/>
                  </a:lnTo>
                  <a:lnTo>
                    <a:pt x="1789669" y="152435"/>
                  </a:lnTo>
                  <a:lnTo>
                    <a:pt x="1789098" y="148246"/>
                  </a:lnTo>
                  <a:lnTo>
                    <a:pt x="1671540" y="148246"/>
                  </a:lnTo>
                  <a:lnTo>
                    <a:pt x="1671540" y="116006"/>
                  </a:lnTo>
                  <a:close/>
                </a:path>
                <a:path w="2029460" h="412750">
                  <a:moveTo>
                    <a:pt x="1789669" y="152435"/>
                  </a:moveTo>
                  <a:lnTo>
                    <a:pt x="1725141" y="152435"/>
                  </a:lnTo>
                  <a:lnTo>
                    <a:pt x="1732817" y="154188"/>
                  </a:lnTo>
                  <a:lnTo>
                    <a:pt x="1737863" y="159868"/>
                  </a:lnTo>
                  <a:lnTo>
                    <a:pt x="1740631" y="170100"/>
                  </a:lnTo>
                  <a:lnTo>
                    <a:pt x="1741475" y="185512"/>
                  </a:lnTo>
                  <a:lnTo>
                    <a:pt x="1741475" y="310723"/>
                  </a:lnTo>
                  <a:lnTo>
                    <a:pt x="1791725" y="310723"/>
                  </a:lnTo>
                  <a:lnTo>
                    <a:pt x="1791725" y="167513"/>
                  </a:lnTo>
                  <a:lnTo>
                    <a:pt x="1789669" y="152435"/>
                  </a:lnTo>
                  <a:close/>
                </a:path>
                <a:path w="2029460" h="412750">
                  <a:moveTo>
                    <a:pt x="1738962" y="112237"/>
                  </a:moveTo>
                  <a:lnTo>
                    <a:pt x="1721299" y="114271"/>
                  </a:lnTo>
                  <a:lnTo>
                    <a:pt x="1704776" y="120661"/>
                  </a:lnTo>
                  <a:lnTo>
                    <a:pt x="1688490" y="131841"/>
                  </a:lnTo>
                  <a:lnTo>
                    <a:pt x="1671540" y="148246"/>
                  </a:lnTo>
                  <a:lnTo>
                    <a:pt x="1789098" y="148246"/>
                  </a:lnTo>
                  <a:lnTo>
                    <a:pt x="1788427" y="143327"/>
                  </a:lnTo>
                  <a:lnTo>
                    <a:pt x="1778533" y="126053"/>
                  </a:lnTo>
                  <a:lnTo>
                    <a:pt x="1762045" y="115691"/>
                  </a:lnTo>
                  <a:lnTo>
                    <a:pt x="1738962" y="112237"/>
                  </a:lnTo>
                  <a:close/>
                </a:path>
                <a:path w="2029460" h="412750">
                  <a:moveTo>
                    <a:pt x="1920318" y="110562"/>
                  </a:moveTo>
                  <a:lnTo>
                    <a:pt x="1885569" y="115736"/>
                  </a:lnTo>
                  <a:lnTo>
                    <a:pt x="1859339" y="130607"/>
                  </a:lnTo>
                  <a:lnTo>
                    <a:pt x="1842768" y="154192"/>
                  </a:lnTo>
                  <a:lnTo>
                    <a:pt x="1836991" y="185512"/>
                  </a:lnTo>
                  <a:lnTo>
                    <a:pt x="1838083" y="198863"/>
                  </a:lnTo>
                  <a:lnTo>
                    <a:pt x="1858760" y="238704"/>
                  </a:lnTo>
                  <a:lnTo>
                    <a:pt x="1871325" y="248327"/>
                  </a:lnTo>
                  <a:lnTo>
                    <a:pt x="1860435" y="255866"/>
                  </a:lnTo>
                  <a:lnTo>
                    <a:pt x="1847771" y="265408"/>
                  </a:lnTo>
                  <a:lnTo>
                    <a:pt x="1839502" y="273771"/>
                  </a:lnTo>
                  <a:lnTo>
                    <a:pt x="1835001" y="281664"/>
                  </a:lnTo>
                  <a:lnTo>
                    <a:pt x="1833640" y="289792"/>
                  </a:lnTo>
                  <a:lnTo>
                    <a:pt x="1835184" y="297859"/>
                  </a:lnTo>
                  <a:lnTo>
                    <a:pt x="1840026" y="304707"/>
                  </a:lnTo>
                  <a:lnTo>
                    <a:pt x="1848478" y="310692"/>
                  </a:lnTo>
                  <a:lnTo>
                    <a:pt x="1860854" y="316168"/>
                  </a:lnTo>
                  <a:lnTo>
                    <a:pt x="1846476" y="329571"/>
                  </a:lnTo>
                  <a:lnTo>
                    <a:pt x="1836885" y="341403"/>
                  </a:lnTo>
                  <a:lnTo>
                    <a:pt x="1831533" y="352450"/>
                  </a:lnTo>
                  <a:lnTo>
                    <a:pt x="1829870" y="363496"/>
                  </a:lnTo>
                  <a:lnTo>
                    <a:pt x="1835654" y="383516"/>
                  </a:lnTo>
                  <a:lnTo>
                    <a:pt x="1851959" y="398983"/>
                  </a:lnTo>
                  <a:lnTo>
                    <a:pt x="1877216" y="408956"/>
                  </a:lnTo>
                  <a:lnTo>
                    <a:pt x="1909858" y="412490"/>
                  </a:lnTo>
                  <a:lnTo>
                    <a:pt x="1954953" y="406233"/>
                  </a:lnTo>
                  <a:lnTo>
                    <a:pt x="1990469" y="388827"/>
                  </a:lnTo>
                  <a:lnTo>
                    <a:pt x="2004253" y="373119"/>
                  </a:lnTo>
                  <a:lnTo>
                    <a:pt x="1917386" y="373119"/>
                  </a:lnTo>
                  <a:lnTo>
                    <a:pt x="1901260" y="371426"/>
                  </a:lnTo>
                  <a:lnTo>
                    <a:pt x="1888234" y="366789"/>
                  </a:lnTo>
                  <a:lnTo>
                    <a:pt x="1879525" y="359876"/>
                  </a:lnTo>
                  <a:lnTo>
                    <a:pt x="1876351" y="351350"/>
                  </a:lnTo>
                  <a:lnTo>
                    <a:pt x="1876351" y="346324"/>
                  </a:lnTo>
                  <a:lnTo>
                    <a:pt x="1880120" y="337947"/>
                  </a:lnTo>
                  <a:lnTo>
                    <a:pt x="1885565" y="329152"/>
                  </a:lnTo>
                  <a:lnTo>
                    <a:pt x="1889753" y="322450"/>
                  </a:lnTo>
                  <a:lnTo>
                    <a:pt x="2021044" y="322450"/>
                  </a:lnTo>
                  <a:lnTo>
                    <a:pt x="2018675" y="308157"/>
                  </a:lnTo>
                  <a:lnTo>
                    <a:pt x="2008317" y="293508"/>
                  </a:lnTo>
                  <a:lnTo>
                    <a:pt x="1990814" y="284746"/>
                  </a:lnTo>
                  <a:lnTo>
                    <a:pt x="1965971" y="281834"/>
                  </a:lnTo>
                  <a:lnTo>
                    <a:pt x="1888078" y="281834"/>
                  </a:lnTo>
                  <a:lnTo>
                    <a:pt x="1884727" y="280577"/>
                  </a:lnTo>
                  <a:lnTo>
                    <a:pt x="1884727" y="276389"/>
                  </a:lnTo>
                  <a:lnTo>
                    <a:pt x="1885912" y="272351"/>
                  </a:lnTo>
                  <a:lnTo>
                    <a:pt x="1889492" y="267646"/>
                  </a:lnTo>
                  <a:lnTo>
                    <a:pt x="1895506" y="262077"/>
                  </a:lnTo>
                  <a:lnTo>
                    <a:pt x="1903994" y="255447"/>
                  </a:lnTo>
                  <a:lnTo>
                    <a:pt x="1926439" y="255447"/>
                  </a:lnTo>
                  <a:lnTo>
                    <a:pt x="1953129" y="251365"/>
                  </a:lnTo>
                  <a:lnTo>
                    <a:pt x="1980102" y="236291"/>
                  </a:lnTo>
                  <a:lnTo>
                    <a:pt x="1992939" y="219019"/>
                  </a:lnTo>
                  <a:lnTo>
                    <a:pt x="1920318" y="219019"/>
                  </a:lnTo>
                  <a:lnTo>
                    <a:pt x="1907678" y="216218"/>
                  </a:lnTo>
                  <a:lnTo>
                    <a:pt x="1897448" y="208600"/>
                  </a:lnTo>
                  <a:lnTo>
                    <a:pt x="1890584" y="197285"/>
                  </a:lnTo>
                  <a:lnTo>
                    <a:pt x="1888078" y="183418"/>
                  </a:lnTo>
                  <a:lnTo>
                    <a:pt x="1890578" y="169184"/>
                  </a:lnTo>
                  <a:lnTo>
                    <a:pt x="1897396" y="157459"/>
                  </a:lnTo>
                  <a:lnTo>
                    <a:pt x="1907510" y="149503"/>
                  </a:lnTo>
                  <a:lnTo>
                    <a:pt x="1919899" y="146571"/>
                  </a:lnTo>
                  <a:lnTo>
                    <a:pt x="2029205" y="146571"/>
                  </a:lnTo>
                  <a:lnTo>
                    <a:pt x="2029205" y="118519"/>
                  </a:lnTo>
                  <a:lnTo>
                    <a:pt x="1960945" y="118519"/>
                  </a:lnTo>
                  <a:lnTo>
                    <a:pt x="1948825" y="114626"/>
                  </a:lnTo>
                  <a:lnTo>
                    <a:pt x="1939061" y="112185"/>
                  </a:lnTo>
                  <a:lnTo>
                    <a:pt x="1930082" y="110922"/>
                  </a:lnTo>
                  <a:lnTo>
                    <a:pt x="1920318" y="110562"/>
                  </a:lnTo>
                  <a:close/>
                </a:path>
                <a:path w="2029460" h="412750">
                  <a:moveTo>
                    <a:pt x="2021044" y="322450"/>
                  </a:moveTo>
                  <a:lnTo>
                    <a:pt x="1950474" y="322450"/>
                  </a:lnTo>
                  <a:lnTo>
                    <a:pt x="1961403" y="323229"/>
                  </a:lnTo>
                  <a:lnTo>
                    <a:pt x="1969112" y="325539"/>
                  </a:lnTo>
                  <a:lnTo>
                    <a:pt x="1973680" y="329342"/>
                  </a:lnTo>
                  <a:lnTo>
                    <a:pt x="1975185" y="334597"/>
                  </a:lnTo>
                  <a:lnTo>
                    <a:pt x="1974191" y="340441"/>
                  </a:lnTo>
                  <a:lnTo>
                    <a:pt x="1940213" y="369198"/>
                  </a:lnTo>
                  <a:lnTo>
                    <a:pt x="1917386" y="373119"/>
                  </a:lnTo>
                  <a:lnTo>
                    <a:pt x="2004253" y="373119"/>
                  </a:lnTo>
                  <a:lnTo>
                    <a:pt x="2013736" y="362312"/>
                  </a:lnTo>
                  <a:lnTo>
                    <a:pt x="2022085" y="328733"/>
                  </a:lnTo>
                  <a:lnTo>
                    <a:pt x="2021044" y="322450"/>
                  </a:lnTo>
                  <a:close/>
                </a:path>
                <a:path w="2029460" h="412750">
                  <a:moveTo>
                    <a:pt x="1926439" y="255447"/>
                  </a:moveTo>
                  <a:lnTo>
                    <a:pt x="1903994" y="255447"/>
                  </a:lnTo>
                  <a:lnTo>
                    <a:pt x="1910276" y="256704"/>
                  </a:lnTo>
                  <a:lnTo>
                    <a:pt x="1918224" y="256704"/>
                  </a:lnTo>
                  <a:lnTo>
                    <a:pt x="1926439" y="255447"/>
                  </a:lnTo>
                  <a:close/>
                </a:path>
                <a:path w="2029460" h="412750">
                  <a:moveTo>
                    <a:pt x="2029205" y="146571"/>
                  </a:moveTo>
                  <a:lnTo>
                    <a:pt x="1919899" y="146571"/>
                  </a:lnTo>
                  <a:lnTo>
                    <a:pt x="1932602" y="149437"/>
                  </a:lnTo>
                  <a:lnTo>
                    <a:pt x="1942987" y="157250"/>
                  </a:lnTo>
                  <a:lnTo>
                    <a:pt x="1949996" y="168830"/>
                  </a:lnTo>
                  <a:lnTo>
                    <a:pt x="1952492" y="182580"/>
                  </a:lnTo>
                  <a:lnTo>
                    <a:pt x="1952494" y="183418"/>
                  </a:lnTo>
                  <a:lnTo>
                    <a:pt x="1950062" y="197109"/>
                  </a:lnTo>
                  <a:lnTo>
                    <a:pt x="1943197" y="208548"/>
                  </a:lnTo>
                  <a:lnTo>
                    <a:pt x="1932926" y="216225"/>
                  </a:lnTo>
                  <a:lnTo>
                    <a:pt x="1920318" y="219019"/>
                  </a:lnTo>
                  <a:lnTo>
                    <a:pt x="1992939" y="219019"/>
                  </a:lnTo>
                  <a:lnTo>
                    <a:pt x="1997493" y="212892"/>
                  </a:lnTo>
                  <a:lnTo>
                    <a:pt x="2003656" y="182580"/>
                  </a:lnTo>
                  <a:lnTo>
                    <a:pt x="2003224" y="174125"/>
                  </a:lnTo>
                  <a:lnTo>
                    <a:pt x="2001771" y="167040"/>
                  </a:lnTo>
                  <a:lnTo>
                    <a:pt x="1999062" y="160504"/>
                  </a:lnTo>
                  <a:lnTo>
                    <a:pt x="1994860" y="153691"/>
                  </a:lnTo>
                  <a:lnTo>
                    <a:pt x="2029205" y="153691"/>
                  </a:lnTo>
                  <a:lnTo>
                    <a:pt x="2029205" y="146571"/>
                  </a:lnTo>
                  <a:close/>
                </a:path>
                <a:path w="2029460" h="412750">
                  <a:moveTo>
                    <a:pt x="2029205" y="116006"/>
                  </a:moveTo>
                  <a:lnTo>
                    <a:pt x="1989834" y="118519"/>
                  </a:lnTo>
                  <a:lnTo>
                    <a:pt x="2029205" y="118519"/>
                  </a:lnTo>
                  <a:lnTo>
                    <a:pt x="2029205" y="116006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13044" y="526703"/>
              <a:ext cx="7682771" cy="61063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877168" y="4837559"/>
              <a:ext cx="7226930" cy="464372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9580880" cy="1570990"/>
            </a:xfrm>
            <a:custGeom>
              <a:avLst/>
              <a:gdLst/>
              <a:ahLst/>
              <a:cxnLst/>
              <a:rect l="l" t="t" r="r" b="b"/>
              <a:pathLst>
                <a:path w="9580880" h="1570990">
                  <a:moveTo>
                    <a:pt x="9580860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9162024" y="1570632"/>
                  </a:lnTo>
                  <a:lnTo>
                    <a:pt x="9580860" y="1151797"/>
                  </a:lnTo>
                  <a:lnTo>
                    <a:pt x="9580860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3046" y="526702"/>
              <a:ext cx="7479206" cy="61063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261364" y="2622593"/>
              <a:ext cx="17581880" cy="575945"/>
            </a:xfrm>
            <a:custGeom>
              <a:avLst/>
              <a:gdLst/>
              <a:ahLst/>
              <a:cxnLst/>
              <a:rect l="l" t="t" r="r" b="b"/>
              <a:pathLst>
                <a:path w="17581880" h="575944">
                  <a:moveTo>
                    <a:pt x="17581360" y="0"/>
                  </a:moveTo>
                  <a:lnTo>
                    <a:pt x="3014243" y="0"/>
                  </a:lnTo>
                  <a:lnTo>
                    <a:pt x="0" y="0"/>
                  </a:lnTo>
                  <a:lnTo>
                    <a:pt x="0" y="575779"/>
                  </a:lnTo>
                  <a:lnTo>
                    <a:pt x="3014243" y="575779"/>
                  </a:lnTo>
                  <a:lnTo>
                    <a:pt x="17581360" y="575779"/>
                  </a:lnTo>
                  <a:lnTo>
                    <a:pt x="17581360" y="0"/>
                  </a:lnTo>
                  <a:close/>
                </a:path>
              </a:pathLst>
            </a:custGeom>
            <a:solidFill>
              <a:srgbClr val="CC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61364" y="3198373"/>
              <a:ext cx="17581880" cy="1882139"/>
            </a:xfrm>
            <a:custGeom>
              <a:avLst/>
              <a:gdLst/>
              <a:ahLst/>
              <a:cxnLst/>
              <a:rect l="l" t="t" r="r" b="b"/>
              <a:pathLst>
                <a:path w="17581880" h="1882139">
                  <a:moveTo>
                    <a:pt x="17581360" y="0"/>
                  </a:moveTo>
                  <a:lnTo>
                    <a:pt x="3014243" y="0"/>
                  </a:lnTo>
                  <a:lnTo>
                    <a:pt x="0" y="0"/>
                  </a:lnTo>
                  <a:lnTo>
                    <a:pt x="0" y="1881720"/>
                  </a:lnTo>
                  <a:lnTo>
                    <a:pt x="3014243" y="1881720"/>
                  </a:lnTo>
                  <a:lnTo>
                    <a:pt x="17581360" y="1881720"/>
                  </a:lnTo>
                  <a:lnTo>
                    <a:pt x="175813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56499" y="2617729"/>
              <a:ext cx="17591405" cy="2467610"/>
            </a:xfrm>
            <a:custGeom>
              <a:avLst/>
              <a:gdLst/>
              <a:ahLst/>
              <a:cxnLst/>
              <a:rect l="l" t="t" r="r" b="b"/>
              <a:pathLst>
                <a:path w="17591405" h="2467610">
                  <a:moveTo>
                    <a:pt x="17591088" y="575779"/>
                  </a:moveTo>
                  <a:lnTo>
                    <a:pt x="17581347" y="575779"/>
                  </a:lnTo>
                  <a:lnTo>
                    <a:pt x="17581347" y="585520"/>
                  </a:lnTo>
                  <a:lnTo>
                    <a:pt x="17581347" y="1203020"/>
                  </a:lnTo>
                  <a:lnTo>
                    <a:pt x="17581347" y="1212748"/>
                  </a:lnTo>
                  <a:lnTo>
                    <a:pt x="17581347" y="1830247"/>
                  </a:lnTo>
                  <a:lnTo>
                    <a:pt x="17581347" y="1839988"/>
                  </a:lnTo>
                  <a:lnTo>
                    <a:pt x="17581347" y="2457488"/>
                  </a:lnTo>
                  <a:lnTo>
                    <a:pt x="3023971" y="2457488"/>
                  </a:lnTo>
                  <a:lnTo>
                    <a:pt x="3023971" y="1839988"/>
                  </a:lnTo>
                  <a:lnTo>
                    <a:pt x="17581347" y="1839988"/>
                  </a:lnTo>
                  <a:lnTo>
                    <a:pt x="17581347" y="1830247"/>
                  </a:lnTo>
                  <a:lnTo>
                    <a:pt x="3023971" y="1830247"/>
                  </a:lnTo>
                  <a:lnTo>
                    <a:pt x="3023971" y="1212748"/>
                  </a:lnTo>
                  <a:lnTo>
                    <a:pt x="17581347" y="1212748"/>
                  </a:lnTo>
                  <a:lnTo>
                    <a:pt x="17581347" y="1203020"/>
                  </a:lnTo>
                  <a:lnTo>
                    <a:pt x="3023971" y="1203020"/>
                  </a:lnTo>
                  <a:lnTo>
                    <a:pt x="3023971" y="585520"/>
                  </a:lnTo>
                  <a:lnTo>
                    <a:pt x="17581347" y="585520"/>
                  </a:lnTo>
                  <a:lnTo>
                    <a:pt x="17581347" y="575779"/>
                  </a:lnTo>
                  <a:lnTo>
                    <a:pt x="3019107" y="575779"/>
                  </a:lnTo>
                  <a:lnTo>
                    <a:pt x="3014230" y="575779"/>
                  </a:lnTo>
                  <a:lnTo>
                    <a:pt x="3014230" y="585520"/>
                  </a:lnTo>
                  <a:lnTo>
                    <a:pt x="3014230" y="2457488"/>
                  </a:lnTo>
                  <a:lnTo>
                    <a:pt x="9740" y="2457488"/>
                  </a:lnTo>
                  <a:lnTo>
                    <a:pt x="9740" y="1839988"/>
                  </a:lnTo>
                  <a:lnTo>
                    <a:pt x="3014230" y="1839988"/>
                  </a:lnTo>
                  <a:lnTo>
                    <a:pt x="3014230" y="1830247"/>
                  </a:lnTo>
                  <a:lnTo>
                    <a:pt x="9740" y="1830247"/>
                  </a:lnTo>
                  <a:lnTo>
                    <a:pt x="9740" y="1212748"/>
                  </a:lnTo>
                  <a:lnTo>
                    <a:pt x="3014230" y="1212748"/>
                  </a:lnTo>
                  <a:lnTo>
                    <a:pt x="3014230" y="1203020"/>
                  </a:lnTo>
                  <a:lnTo>
                    <a:pt x="9740" y="1203020"/>
                  </a:lnTo>
                  <a:lnTo>
                    <a:pt x="9740" y="585520"/>
                  </a:lnTo>
                  <a:lnTo>
                    <a:pt x="3014230" y="585520"/>
                  </a:lnTo>
                  <a:lnTo>
                    <a:pt x="3014230" y="575779"/>
                  </a:lnTo>
                  <a:lnTo>
                    <a:pt x="9740" y="575779"/>
                  </a:lnTo>
                  <a:lnTo>
                    <a:pt x="9740" y="9740"/>
                  </a:lnTo>
                  <a:lnTo>
                    <a:pt x="0" y="9740"/>
                  </a:lnTo>
                  <a:lnTo>
                    <a:pt x="0" y="2467229"/>
                  </a:lnTo>
                  <a:lnTo>
                    <a:pt x="3019107" y="2467229"/>
                  </a:lnTo>
                  <a:lnTo>
                    <a:pt x="17591088" y="2467229"/>
                  </a:lnTo>
                  <a:lnTo>
                    <a:pt x="17591088" y="2457488"/>
                  </a:lnTo>
                  <a:lnTo>
                    <a:pt x="17591088" y="1839988"/>
                  </a:lnTo>
                  <a:lnTo>
                    <a:pt x="17591088" y="1830247"/>
                  </a:lnTo>
                  <a:lnTo>
                    <a:pt x="17591088" y="1212748"/>
                  </a:lnTo>
                  <a:lnTo>
                    <a:pt x="17591088" y="1203020"/>
                  </a:lnTo>
                  <a:lnTo>
                    <a:pt x="17591088" y="585520"/>
                  </a:lnTo>
                  <a:lnTo>
                    <a:pt x="17591088" y="575779"/>
                  </a:lnTo>
                  <a:close/>
                </a:path>
                <a:path w="17591405" h="2467610">
                  <a:moveTo>
                    <a:pt x="17591088" y="0"/>
                  </a:moveTo>
                  <a:lnTo>
                    <a:pt x="3019107" y="0"/>
                  </a:lnTo>
                  <a:lnTo>
                    <a:pt x="0" y="0"/>
                  </a:lnTo>
                  <a:lnTo>
                    <a:pt x="0" y="9728"/>
                  </a:lnTo>
                  <a:lnTo>
                    <a:pt x="3019107" y="9728"/>
                  </a:lnTo>
                  <a:lnTo>
                    <a:pt x="17591088" y="9728"/>
                  </a:lnTo>
                  <a:lnTo>
                    <a:pt x="17591088" y="0"/>
                  </a:lnTo>
                  <a:close/>
                </a:path>
              </a:pathLst>
            </a:custGeom>
            <a:solidFill>
              <a:srgbClr val="CC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863585" y="2627470"/>
              <a:ext cx="16984345" cy="566420"/>
            </a:xfrm>
            <a:custGeom>
              <a:avLst/>
              <a:gdLst/>
              <a:ahLst/>
              <a:cxnLst/>
              <a:rect l="l" t="t" r="r" b="b"/>
              <a:pathLst>
                <a:path w="16984345" h="566419">
                  <a:moveTo>
                    <a:pt x="142290" y="365950"/>
                  </a:moveTo>
                  <a:lnTo>
                    <a:pt x="35801" y="365950"/>
                  </a:lnTo>
                  <a:lnTo>
                    <a:pt x="35801" y="170408"/>
                  </a:lnTo>
                  <a:lnTo>
                    <a:pt x="0" y="170408"/>
                  </a:lnTo>
                  <a:lnTo>
                    <a:pt x="0" y="395630"/>
                  </a:lnTo>
                  <a:lnTo>
                    <a:pt x="142290" y="395630"/>
                  </a:lnTo>
                  <a:lnTo>
                    <a:pt x="142290" y="365950"/>
                  </a:lnTo>
                  <a:close/>
                </a:path>
                <a:path w="16984345" h="566419">
                  <a:moveTo>
                    <a:pt x="347726" y="365950"/>
                  </a:moveTo>
                  <a:lnTo>
                    <a:pt x="241236" y="365950"/>
                  </a:lnTo>
                  <a:lnTo>
                    <a:pt x="241236" y="294792"/>
                  </a:lnTo>
                  <a:lnTo>
                    <a:pt x="326999" y="294792"/>
                  </a:lnTo>
                  <a:lnTo>
                    <a:pt x="326999" y="265125"/>
                  </a:lnTo>
                  <a:lnTo>
                    <a:pt x="241236" y="265125"/>
                  </a:lnTo>
                  <a:lnTo>
                    <a:pt x="241236" y="200101"/>
                  </a:lnTo>
                  <a:lnTo>
                    <a:pt x="344893" y="200101"/>
                  </a:lnTo>
                  <a:lnTo>
                    <a:pt x="344893" y="170408"/>
                  </a:lnTo>
                  <a:lnTo>
                    <a:pt x="205422" y="170408"/>
                  </a:lnTo>
                  <a:lnTo>
                    <a:pt x="205422" y="395630"/>
                  </a:lnTo>
                  <a:lnTo>
                    <a:pt x="347726" y="395630"/>
                  </a:lnTo>
                  <a:lnTo>
                    <a:pt x="347726" y="365950"/>
                  </a:lnTo>
                  <a:close/>
                </a:path>
                <a:path w="16984345" h="566419">
                  <a:moveTo>
                    <a:pt x="572947" y="365950"/>
                  </a:moveTo>
                  <a:lnTo>
                    <a:pt x="466471" y="365950"/>
                  </a:lnTo>
                  <a:lnTo>
                    <a:pt x="466471" y="294792"/>
                  </a:lnTo>
                  <a:lnTo>
                    <a:pt x="552208" y="294792"/>
                  </a:lnTo>
                  <a:lnTo>
                    <a:pt x="552208" y="265125"/>
                  </a:lnTo>
                  <a:lnTo>
                    <a:pt x="466471" y="265125"/>
                  </a:lnTo>
                  <a:lnTo>
                    <a:pt x="466471" y="200101"/>
                  </a:lnTo>
                  <a:lnTo>
                    <a:pt x="570115" y="200101"/>
                  </a:lnTo>
                  <a:lnTo>
                    <a:pt x="570115" y="170408"/>
                  </a:lnTo>
                  <a:lnTo>
                    <a:pt x="430657" y="170408"/>
                  </a:lnTo>
                  <a:lnTo>
                    <a:pt x="430657" y="395630"/>
                  </a:lnTo>
                  <a:lnTo>
                    <a:pt x="572947" y="395630"/>
                  </a:lnTo>
                  <a:lnTo>
                    <a:pt x="572947" y="365950"/>
                  </a:lnTo>
                  <a:close/>
                </a:path>
                <a:path w="16984345" h="566419">
                  <a:moveTo>
                    <a:pt x="825030" y="395630"/>
                  </a:moveTo>
                  <a:lnTo>
                    <a:pt x="764692" y="303745"/>
                  </a:lnTo>
                  <a:lnTo>
                    <a:pt x="762838" y="300926"/>
                  </a:lnTo>
                  <a:lnTo>
                    <a:pt x="784402" y="293255"/>
                  </a:lnTo>
                  <a:lnTo>
                    <a:pt x="801065" y="278841"/>
                  </a:lnTo>
                  <a:lnTo>
                    <a:pt x="803617" y="274078"/>
                  </a:lnTo>
                  <a:lnTo>
                    <a:pt x="811796" y="258851"/>
                  </a:lnTo>
                  <a:lnTo>
                    <a:pt x="815606" y="234492"/>
                  </a:lnTo>
                  <a:lnTo>
                    <a:pt x="810120" y="206984"/>
                  </a:lnTo>
                  <a:lnTo>
                    <a:pt x="804583" y="200101"/>
                  </a:lnTo>
                  <a:lnTo>
                    <a:pt x="793991" y="186905"/>
                  </a:lnTo>
                  <a:lnTo>
                    <a:pt x="776973" y="178943"/>
                  </a:lnTo>
                  <a:lnTo>
                    <a:pt x="776973" y="235902"/>
                  </a:lnTo>
                  <a:lnTo>
                    <a:pt x="776249" y="244500"/>
                  </a:lnTo>
                  <a:lnTo>
                    <a:pt x="741260" y="273786"/>
                  </a:lnTo>
                  <a:lnTo>
                    <a:pt x="727036" y="274078"/>
                  </a:lnTo>
                  <a:lnTo>
                    <a:pt x="691692" y="274078"/>
                  </a:lnTo>
                  <a:lnTo>
                    <a:pt x="691692" y="200101"/>
                  </a:lnTo>
                  <a:lnTo>
                    <a:pt x="727036" y="200101"/>
                  </a:lnTo>
                  <a:lnTo>
                    <a:pt x="769213" y="211785"/>
                  </a:lnTo>
                  <a:lnTo>
                    <a:pt x="776973" y="235902"/>
                  </a:lnTo>
                  <a:lnTo>
                    <a:pt x="776973" y="178943"/>
                  </a:lnTo>
                  <a:lnTo>
                    <a:pt x="767702" y="174599"/>
                  </a:lnTo>
                  <a:lnTo>
                    <a:pt x="731735" y="170408"/>
                  </a:lnTo>
                  <a:lnTo>
                    <a:pt x="655878" y="170408"/>
                  </a:lnTo>
                  <a:lnTo>
                    <a:pt x="655878" y="395630"/>
                  </a:lnTo>
                  <a:lnTo>
                    <a:pt x="691692" y="395630"/>
                  </a:lnTo>
                  <a:lnTo>
                    <a:pt x="691692" y="303745"/>
                  </a:lnTo>
                  <a:lnTo>
                    <a:pt x="724204" y="303745"/>
                  </a:lnTo>
                  <a:lnTo>
                    <a:pt x="783564" y="395630"/>
                  </a:lnTo>
                  <a:lnTo>
                    <a:pt x="825030" y="395630"/>
                  </a:lnTo>
                  <a:close/>
                </a:path>
                <a:path w="16984345" h="566419">
                  <a:moveTo>
                    <a:pt x="1105852" y="283019"/>
                  </a:moveTo>
                  <a:lnTo>
                    <a:pt x="1096721" y="238734"/>
                  </a:lnTo>
                  <a:lnTo>
                    <a:pt x="1073810" y="201510"/>
                  </a:lnTo>
                  <a:lnTo>
                    <a:pt x="1072045" y="200101"/>
                  </a:lnTo>
                  <a:lnTo>
                    <a:pt x="1068158" y="196989"/>
                  </a:lnTo>
                  <a:lnTo>
                    <a:pt x="1068158" y="282549"/>
                  </a:lnTo>
                  <a:lnTo>
                    <a:pt x="1066038" y="301675"/>
                  </a:lnTo>
                  <a:lnTo>
                    <a:pt x="1038479" y="349453"/>
                  </a:lnTo>
                  <a:lnTo>
                    <a:pt x="996340" y="365086"/>
                  </a:lnTo>
                  <a:lnTo>
                    <a:pt x="974864" y="365950"/>
                  </a:lnTo>
                  <a:lnTo>
                    <a:pt x="933399" y="365950"/>
                  </a:lnTo>
                  <a:lnTo>
                    <a:pt x="933399" y="200101"/>
                  </a:lnTo>
                  <a:lnTo>
                    <a:pt x="977696" y="200101"/>
                  </a:lnTo>
                  <a:lnTo>
                    <a:pt x="1027061" y="208241"/>
                  </a:lnTo>
                  <a:lnTo>
                    <a:pt x="1060145" y="245211"/>
                  </a:lnTo>
                  <a:lnTo>
                    <a:pt x="1068158" y="282549"/>
                  </a:lnTo>
                  <a:lnTo>
                    <a:pt x="1068158" y="196989"/>
                  </a:lnTo>
                  <a:lnTo>
                    <a:pt x="1056589" y="187706"/>
                  </a:lnTo>
                  <a:lnTo>
                    <a:pt x="1035646" y="178015"/>
                  </a:lnTo>
                  <a:lnTo>
                    <a:pt x="1010475" y="172288"/>
                  </a:lnTo>
                  <a:lnTo>
                    <a:pt x="980528" y="170408"/>
                  </a:lnTo>
                  <a:lnTo>
                    <a:pt x="897597" y="170408"/>
                  </a:lnTo>
                  <a:lnTo>
                    <a:pt x="897597" y="395630"/>
                  </a:lnTo>
                  <a:lnTo>
                    <a:pt x="980528" y="395630"/>
                  </a:lnTo>
                  <a:lnTo>
                    <a:pt x="1035773" y="388035"/>
                  </a:lnTo>
                  <a:lnTo>
                    <a:pt x="1071613" y="365950"/>
                  </a:lnTo>
                  <a:lnTo>
                    <a:pt x="1097013" y="326605"/>
                  </a:lnTo>
                  <a:lnTo>
                    <a:pt x="1103553" y="304901"/>
                  </a:lnTo>
                  <a:lnTo>
                    <a:pt x="1105852" y="283019"/>
                  </a:lnTo>
                  <a:close/>
                </a:path>
                <a:path w="16984345" h="566419">
                  <a:moveTo>
                    <a:pt x="1406944" y="283019"/>
                  </a:moveTo>
                  <a:lnTo>
                    <a:pt x="1397571" y="236334"/>
                  </a:lnTo>
                  <a:lnTo>
                    <a:pt x="1371536" y="199326"/>
                  </a:lnTo>
                  <a:lnTo>
                    <a:pt x="1368767" y="197624"/>
                  </a:lnTo>
                  <a:lnTo>
                    <a:pt x="1368767" y="283019"/>
                  </a:lnTo>
                  <a:lnTo>
                    <a:pt x="1362189" y="317512"/>
                  </a:lnTo>
                  <a:lnTo>
                    <a:pt x="1343977" y="345160"/>
                  </a:lnTo>
                  <a:lnTo>
                    <a:pt x="1316494" y="363524"/>
                  </a:lnTo>
                  <a:lnTo>
                    <a:pt x="1282077" y="370192"/>
                  </a:lnTo>
                  <a:lnTo>
                    <a:pt x="1247584" y="363524"/>
                  </a:lnTo>
                  <a:lnTo>
                    <a:pt x="1219949" y="345160"/>
                  </a:lnTo>
                  <a:lnTo>
                    <a:pt x="1201572" y="317512"/>
                  </a:lnTo>
                  <a:lnTo>
                    <a:pt x="1194917" y="283019"/>
                  </a:lnTo>
                  <a:lnTo>
                    <a:pt x="1201572" y="248602"/>
                  </a:lnTo>
                  <a:lnTo>
                    <a:pt x="1219949" y="221119"/>
                  </a:lnTo>
                  <a:lnTo>
                    <a:pt x="1247584" y="202920"/>
                  </a:lnTo>
                  <a:lnTo>
                    <a:pt x="1282077" y="196329"/>
                  </a:lnTo>
                  <a:lnTo>
                    <a:pt x="1316494" y="202920"/>
                  </a:lnTo>
                  <a:lnTo>
                    <a:pt x="1343977" y="221119"/>
                  </a:lnTo>
                  <a:lnTo>
                    <a:pt x="1362189" y="248602"/>
                  </a:lnTo>
                  <a:lnTo>
                    <a:pt x="1368767" y="283019"/>
                  </a:lnTo>
                  <a:lnTo>
                    <a:pt x="1368767" y="197624"/>
                  </a:lnTo>
                  <a:lnTo>
                    <a:pt x="1366672" y="196329"/>
                  </a:lnTo>
                  <a:lnTo>
                    <a:pt x="1332001" y="174955"/>
                  </a:lnTo>
                  <a:lnTo>
                    <a:pt x="1282077" y="166166"/>
                  </a:lnTo>
                  <a:lnTo>
                    <a:pt x="1231963" y="174955"/>
                  </a:lnTo>
                  <a:lnTo>
                    <a:pt x="1192441" y="199326"/>
                  </a:lnTo>
                  <a:lnTo>
                    <a:pt x="1166520" y="236334"/>
                  </a:lnTo>
                  <a:lnTo>
                    <a:pt x="1157224" y="283019"/>
                  </a:lnTo>
                  <a:lnTo>
                    <a:pt x="1166520" y="329895"/>
                  </a:lnTo>
                  <a:lnTo>
                    <a:pt x="1192441" y="366890"/>
                  </a:lnTo>
                  <a:lnTo>
                    <a:pt x="1231963" y="391160"/>
                  </a:lnTo>
                  <a:lnTo>
                    <a:pt x="1282077" y="399872"/>
                  </a:lnTo>
                  <a:lnTo>
                    <a:pt x="1332001" y="391160"/>
                  </a:lnTo>
                  <a:lnTo>
                    <a:pt x="1366164" y="370192"/>
                  </a:lnTo>
                  <a:lnTo>
                    <a:pt x="1371536" y="366890"/>
                  </a:lnTo>
                  <a:lnTo>
                    <a:pt x="1397571" y="329895"/>
                  </a:lnTo>
                  <a:lnTo>
                    <a:pt x="1406944" y="283019"/>
                  </a:lnTo>
                  <a:close/>
                </a:path>
                <a:path w="16984345" h="566419">
                  <a:moveTo>
                    <a:pt x="1631696" y="365950"/>
                  </a:moveTo>
                  <a:lnTo>
                    <a:pt x="1525206" y="365950"/>
                  </a:lnTo>
                  <a:lnTo>
                    <a:pt x="1525206" y="294792"/>
                  </a:lnTo>
                  <a:lnTo>
                    <a:pt x="1610969" y="294792"/>
                  </a:lnTo>
                  <a:lnTo>
                    <a:pt x="1610969" y="265125"/>
                  </a:lnTo>
                  <a:lnTo>
                    <a:pt x="1525206" y="265125"/>
                  </a:lnTo>
                  <a:lnTo>
                    <a:pt x="1525206" y="200101"/>
                  </a:lnTo>
                  <a:lnTo>
                    <a:pt x="1628876" y="200101"/>
                  </a:lnTo>
                  <a:lnTo>
                    <a:pt x="1628876" y="170408"/>
                  </a:lnTo>
                  <a:lnTo>
                    <a:pt x="1489392" y="170408"/>
                  </a:lnTo>
                  <a:lnTo>
                    <a:pt x="1489392" y="395630"/>
                  </a:lnTo>
                  <a:lnTo>
                    <a:pt x="1631696" y="395630"/>
                  </a:lnTo>
                  <a:lnTo>
                    <a:pt x="1631696" y="365950"/>
                  </a:lnTo>
                  <a:close/>
                </a:path>
                <a:path w="16984345" h="566419">
                  <a:moveTo>
                    <a:pt x="1856930" y="365950"/>
                  </a:moveTo>
                  <a:lnTo>
                    <a:pt x="1750441" y="365950"/>
                  </a:lnTo>
                  <a:lnTo>
                    <a:pt x="1750441" y="170408"/>
                  </a:lnTo>
                  <a:lnTo>
                    <a:pt x="1714627" y="170408"/>
                  </a:lnTo>
                  <a:lnTo>
                    <a:pt x="1714627" y="395630"/>
                  </a:lnTo>
                  <a:lnTo>
                    <a:pt x="1856930" y="395630"/>
                  </a:lnTo>
                  <a:lnTo>
                    <a:pt x="1856930" y="365950"/>
                  </a:lnTo>
                  <a:close/>
                </a:path>
                <a:path w="16984345" h="566419">
                  <a:moveTo>
                    <a:pt x="2416886" y="0"/>
                  </a:moveTo>
                  <a:lnTo>
                    <a:pt x="2407145" y="0"/>
                  </a:lnTo>
                  <a:lnTo>
                    <a:pt x="2407145" y="566039"/>
                  </a:lnTo>
                  <a:lnTo>
                    <a:pt x="2416886" y="566039"/>
                  </a:lnTo>
                  <a:lnTo>
                    <a:pt x="2416886" y="0"/>
                  </a:lnTo>
                  <a:close/>
                </a:path>
                <a:path w="16984345" h="566419">
                  <a:moveTo>
                    <a:pt x="16984002" y="0"/>
                  </a:moveTo>
                  <a:lnTo>
                    <a:pt x="16974262" y="0"/>
                  </a:lnTo>
                  <a:lnTo>
                    <a:pt x="16974262" y="566039"/>
                  </a:lnTo>
                  <a:lnTo>
                    <a:pt x="16984002" y="566039"/>
                  </a:lnTo>
                  <a:lnTo>
                    <a:pt x="169840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06018" y="2792222"/>
              <a:ext cx="8202860" cy="31380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717774" y="3375564"/>
              <a:ext cx="5154295" cy="363220"/>
            </a:xfrm>
            <a:custGeom>
              <a:avLst/>
              <a:gdLst/>
              <a:ahLst/>
              <a:cxnLst/>
              <a:rect l="l" t="t" r="r" b="b"/>
              <a:pathLst>
                <a:path w="5154295" h="363220">
                  <a:moveTo>
                    <a:pt x="116852" y="265353"/>
                  </a:moveTo>
                  <a:lnTo>
                    <a:pt x="98615" y="209473"/>
                  </a:lnTo>
                  <a:lnTo>
                    <a:pt x="49009" y="185826"/>
                  </a:lnTo>
                  <a:lnTo>
                    <a:pt x="34302" y="184696"/>
                  </a:lnTo>
                  <a:lnTo>
                    <a:pt x="34302" y="118364"/>
                  </a:lnTo>
                  <a:lnTo>
                    <a:pt x="109308" y="118364"/>
                  </a:lnTo>
                  <a:lnTo>
                    <a:pt x="109308" y="94615"/>
                  </a:lnTo>
                  <a:lnTo>
                    <a:pt x="7162" y="94615"/>
                  </a:lnTo>
                  <a:lnTo>
                    <a:pt x="7162" y="208445"/>
                  </a:lnTo>
                  <a:lnTo>
                    <a:pt x="25641" y="209194"/>
                  </a:lnTo>
                  <a:lnTo>
                    <a:pt x="41084" y="210350"/>
                  </a:lnTo>
                  <a:lnTo>
                    <a:pt x="77914" y="231038"/>
                  </a:lnTo>
                  <a:lnTo>
                    <a:pt x="87452" y="267233"/>
                  </a:lnTo>
                  <a:lnTo>
                    <a:pt x="84683" y="287159"/>
                  </a:lnTo>
                  <a:lnTo>
                    <a:pt x="45999" y="324891"/>
                  </a:lnTo>
                  <a:lnTo>
                    <a:pt x="0" y="331685"/>
                  </a:lnTo>
                  <a:lnTo>
                    <a:pt x="0" y="355434"/>
                  </a:lnTo>
                  <a:lnTo>
                    <a:pt x="42976" y="350901"/>
                  </a:lnTo>
                  <a:lnTo>
                    <a:pt x="78778" y="336956"/>
                  </a:lnTo>
                  <a:lnTo>
                    <a:pt x="106857" y="306527"/>
                  </a:lnTo>
                  <a:lnTo>
                    <a:pt x="114300" y="286931"/>
                  </a:lnTo>
                  <a:lnTo>
                    <a:pt x="116852" y="265353"/>
                  </a:lnTo>
                  <a:close/>
                </a:path>
                <a:path w="5154295" h="363220">
                  <a:moveTo>
                    <a:pt x="1962264" y="26009"/>
                  </a:moveTo>
                  <a:lnTo>
                    <a:pt x="1931352" y="26009"/>
                  </a:lnTo>
                  <a:lnTo>
                    <a:pt x="1931352" y="180162"/>
                  </a:lnTo>
                  <a:lnTo>
                    <a:pt x="1930819" y="199593"/>
                  </a:lnTo>
                  <a:lnTo>
                    <a:pt x="1906689" y="242176"/>
                  </a:lnTo>
                  <a:lnTo>
                    <a:pt x="1865020" y="254419"/>
                  </a:lnTo>
                  <a:lnTo>
                    <a:pt x="1849577" y="253022"/>
                  </a:lnTo>
                  <a:lnTo>
                    <a:pt x="1813013" y="232943"/>
                  </a:lnTo>
                  <a:lnTo>
                    <a:pt x="1798688" y="180162"/>
                  </a:lnTo>
                  <a:lnTo>
                    <a:pt x="1798688" y="26009"/>
                  </a:lnTo>
                  <a:lnTo>
                    <a:pt x="1767776" y="26009"/>
                  </a:lnTo>
                  <a:lnTo>
                    <a:pt x="1767776" y="189585"/>
                  </a:lnTo>
                  <a:lnTo>
                    <a:pt x="1769402" y="211721"/>
                  </a:lnTo>
                  <a:lnTo>
                    <a:pt x="1796808" y="258940"/>
                  </a:lnTo>
                  <a:lnTo>
                    <a:pt x="1845983" y="280466"/>
                  </a:lnTo>
                  <a:lnTo>
                    <a:pt x="1865401" y="281940"/>
                  </a:lnTo>
                  <a:lnTo>
                    <a:pt x="1884756" y="280466"/>
                  </a:lnTo>
                  <a:lnTo>
                    <a:pt x="1933613" y="258940"/>
                  </a:lnTo>
                  <a:lnTo>
                    <a:pt x="1960702" y="212039"/>
                  </a:lnTo>
                  <a:lnTo>
                    <a:pt x="1962264" y="189585"/>
                  </a:lnTo>
                  <a:lnTo>
                    <a:pt x="1962264" y="26009"/>
                  </a:lnTo>
                  <a:close/>
                </a:path>
                <a:path w="5154295" h="363220">
                  <a:moveTo>
                    <a:pt x="2057654" y="104038"/>
                  </a:moveTo>
                  <a:lnTo>
                    <a:pt x="2029383" y="104038"/>
                  </a:lnTo>
                  <a:lnTo>
                    <a:pt x="2029383" y="274777"/>
                  </a:lnTo>
                  <a:lnTo>
                    <a:pt x="2057654" y="274777"/>
                  </a:lnTo>
                  <a:lnTo>
                    <a:pt x="2057654" y="104038"/>
                  </a:lnTo>
                  <a:close/>
                </a:path>
                <a:path w="5154295" h="363220">
                  <a:moveTo>
                    <a:pt x="2062175" y="44488"/>
                  </a:moveTo>
                  <a:lnTo>
                    <a:pt x="2060727" y="37312"/>
                  </a:lnTo>
                  <a:lnTo>
                    <a:pt x="2056765" y="31432"/>
                  </a:lnTo>
                  <a:lnTo>
                    <a:pt x="2050884" y="27470"/>
                  </a:lnTo>
                  <a:lnTo>
                    <a:pt x="2043709" y="26009"/>
                  </a:lnTo>
                  <a:lnTo>
                    <a:pt x="2036533" y="27470"/>
                  </a:lnTo>
                  <a:lnTo>
                    <a:pt x="2030653" y="31432"/>
                  </a:lnTo>
                  <a:lnTo>
                    <a:pt x="2026691" y="37312"/>
                  </a:lnTo>
                  <a:lnTo>
                    <a:pt x="2025243" y="44488"/>
                  </a:lnTo>
                  <a:lnTo>
                    <a:pt x="2026691" y="51663"/>
                  </a:lnTo>
                  <a:lnTo>
                    <a:pt x="2030653" y="57543"/>
                  </a:lnTo>
                  <a:lnTo>
                    <a:pt x="2036533" y="61506"/>
                  </a:lnTo>
                  <a:lnTo>
                    <a:pt x="2043709" y="62953"/>
                  </a:lnTo>
                  <a:lnTo>
                    <a:pt x="2050884" y="61506"/>
                  </a:lnTo>
                  <a:lnTo>
                    <a:pt x="2056765" y="57543"/>
                  </a:lnTo>
                  <a:lnTo>
                    <a:pt x="2060727" y="51663"/>
                  </a:lnTo>
                  <a:lnTo>
                    <a:pt x="2062175" y="44488"/>
                  </a:lnTo>
                  <a:close/>
                </a:path>
                <a:path w="5154295" h="363220">
                  <a:moveTo>
                    <a:pt x="2200135" y="258191"/>
                  </a:moveTo>
                  <a:lnTo>
                    <a:pt x="2195931" y="251396"/>
                  </a:lnTo>
                  <a:lnTo>
                    <a:pt x="2188451" y="239344"/>
                  </a:lnTo>
                  <a:lnTo>
                    <a:pt x="2180475" y="245046"/>
                  </a:lnTo>
                  <a:lnTo>
                    <a:pt x="2174176" y="248767"/>
                  </a:lnTo>
                  <a:lnTo>
                    <a:pt x="2168791" y="250786"/>
                  </a:lnTo>
                  <a:lnTo>
                    <a:pt x="2163584" y="251396"/>
                  </a:lnTo>
                  <a:lnTo>
                    <a:pt x="2157552" y="251396"/>
                  </a:lnTo>
                  <a:lnTo>
                    <a:pt x="2154529" y="248767"/>
                  </a:lnTo>
                  <a:lnTo>
                    <a:pt x="2153780" y="243865"/>
                  </a:lnTo>
                  <a:lnTo>
                    <a:pt x="2153399" y="240842"/>
                  </a:lnTo>
                  <a:lnTo>
                    <a:pt x="2152650" y="226529"/>
                  </a:lnTo>
                  <a:lnTo>
                    <a:pt x="2152650" y="127787"/>
                  </a:lnTo>
                  <a:lnTo>
                    <a:pt x="2197874" y="127787"/>
                  </a:lnTo>
                  <a:lnTo>
                    <a:pt x="2197874" y="104038"/>
                  </a:lnTo>
                  <a:lnTo>
                    <a:pt x="2152650" y="104038"/>
                  </a:lnTo>
                  <a:lnTo>
                    <a:pt x="2152650" y="54292"/>
                  </a:lnTo>
                  <a:lnTo>
                    <a:pt x="2124379" y="54292"/>
                  </a:lnTo>
                  <a:lnTo>
                    <a:pt x="2124379" y="104038"/>
                  </a:lnTo>
                  <a:lnTo>
                    <a:pt x="2095728" y="111201"/>
                  </a:lnTo>
                  <a:lnTo>
                    <a:pt x="2095728" y="127787"/>
                  </a:lnTo>
                  <a:lnTo>
                    <a:pt x="2124379" y="127787"/>
                  </a:lnTo>
                  <a:lnTo>
                    <a:pt x="2124379" y="241604"/>
                  </a:lnTo>
                  <a:lnTo>
                    <a:pt x="2126742" y="257086"/>
                  </a:lnTo>
                  <a:lnTo>
                    <a:pt x="2133422" y="269113"/>
                  </a:lnTo>
                  <a:lnTo>
                    <a:pt x="2143772" y="276910"/>
                  </a:lnTo>
                  <a:lnTo>
                    <a:pt x="2157171" y="279666"/>
                  </a:lnTo>
                  <a:lnTo>
                    <a:pt x="2166797" y="278650"/>
                  </a:lnTo>
                  <a:lnTo>
                    <a:pt x="2176246" y="275145"/>
                  </a:lnTo>
                  <a:lnTo>
                    <a:pt x="2186902" y="268541"/>
                  </a:lnTo>
                  <a:lnTo>
                    <a:pt x="2200135" y="258191"/>
                  </a:lnTo>
                  <a:close/>
                </a:path>
                <a:path w="5154295" h="363220">
                  <a:moveTo>
                    <a:pt x="2550299" y="104038"/>
                  </a:moveTo>
                  <a:lnTo>
                    <a:pt x="2522029" y="104038"/>
                  </a:lnTo>
                  <a:lnTo>
                    <a:pt x="2479446" y="239712"/>
                  </a:lnTo>
                  <a:lnTo>
                    <a:pt x="2479065" y="244995"/>
                  </a:lnTo>
                  <a:lnTo>
                    <a:pt x="2478684" y="239712"/>
                  </a:lnTo>
                  <a:lnTo>
                    <a:pt x="2453309" y="163576"/>
                  </a:lnTo>
                  <a:lnTo>
                    <a:pt x="2433459" y="104038"/>
                  </a:lnTo>
                  <a:lnTo>
                    <a:pt x="2403691" y="104038"/>
                  </a:lnTo>
                  <a:lnTo>
                    <a:pt x="2414994" y="133807"/>
                  </a:lnTo>
                  <a:lnTo>
                    <a:pt x="2376551" y="240093"/>
                  </a:lnTo>
                  <a:lnTo>
                    <a:pt x="2376170" y="244995"/>
                  </a:lnTo>
                  <a:lnTo>
                    <a:pt x="2375789" y="240093"/>
                  </a:lnTo>
                  <a:lnTo>
                    <a:pt x="2334717" y="104038"/>
                  </a:lnTo>
                  <a:lnTo>
                    <a:pt x="2303805" y="104038"/>
                  </a:lnTo>
                  <a:lnTo>
                    <a:pt x="2360714" y="279666"/>
                  </a:lnTo>
                  <a:lnTo>
                    <a:pt x="2384463" y="279666"/>
                  </a:lnTo>
                  <a:lnTo>
                    <a:pt x="2397582" y="244995"/>
                  </a:lnTo>
                  <a:lnTo>
                    <a:pt x="2424798" y="173012"/>
                  </a:lnTo>
                  <a:lnTo>
                    <a:pt x="2427059" y="163576"/>
                  </a:lnTo>
                  <a:lnTo>
                    <a:pt x="2429700" y="173012"/>
                  </a:lnTo>
                  <a:lnTo>
                    <a:pt x="2468130" y="279666"/>
                  </a:lnTo>
                  <a:lnTo>
                    <a:pt x="2491130" y="279666"/>
                  </a:lnTo>
                  <a:lnTo>
                    <a:pt x="2502814" y="244995"/>
                  </a:lnTo>
                  <a:lnTo>
                    <a:pt x="2550299" y="104038"/>
                  </a:lnTo>
                  <a:close/>
                </a:path>
                <a:path w="5154295" h="363220">
                  <a:moveTo>
                    <a:pt x="2715412" y="170370"/>
                  </a:moveTo>
                  <a:lnTo>
                    <a:pt x="2714688" y="165849"/>
                  </a:lnTo>
                  <a:lnTo>
                    <a:pt x="2710726" y="141325"/>
                  </a:lnTo>
                  <a:lnTo>
                    <a:pt x="2701086" y="125145"/>
                  </a:lnTo>
                  <a:lnTo>
                    <a:pt x="2697416" y="118973"/>
                  </a:lnTo>
                  <a:lnTo>
                    <a:pt x="2684500" y="110058"/>
                  </a:lnTo>
                  <a:lnTo>
                    <a:pt x="2684500" y="165849"/>
                  </a:lnTo>
                  <a:lnTo>
                    <a:pt x="2600833" y="165849"/>
                  </a:lnTo>
                  <a:lnTo>
                    <a:pt x="2607500" y="148361"/>
                  </a:lnTo>
                  <a:lnTo>
                    <a:pt x="2617698" y="135597"/>
                  </a:lnTo>
                  <a:lnTo>
                    <a:pt x="2631148" y="127787"/>
                  </a:lnTo>
                  <a:lnTo>
                    <a:pt x="2647569" y="125145"/>
                  </a:lnTo>
                  <a:lnTo>
                    <a:pt x="2663152" y="127787"/>
                  </a:lnTo>
                  <a:lnTo>
                    <a:pt x="2674658" y="135597"/>
                  </a:lnTo>
                  <a:lnTo>
                    <a:pt x="2681859" y="148361"/>
                  </a:lnTo>
                  <a:lnTo>
                    <a:pt x="2684500" y="165849"/>
                  </a:lnTo>
                  <a:lnTo>
                    <a:pt x="2684500" y="110058"/>
                  </a:lnTo>
                  <a:lnTo>
                    <a:pt x="2676614" y="104597"/>
                  </a:lnTo>
                  <a:lnTo>
                    <a:pt x="2649461" y="99504"/>
                  </a:lnTo>
                  <a:lnTo>
                    <a:pt x="2616339" y="105956"/>
                  </a:lnTo>
                  <a:lnTo>
                    <a:pt x="2590901" y="124206"/>
                  </a:lnTo>
                  <a:lnTo>
                    <a:pt x="2574569" y="152615"/>
                  </a:lnTo>
                  <a:lnTo>
                    <a:pt x="2568803" y="189585"/>
                  </a:lnTo>
                  <a:lnTo>
                    <a:pt x="2574544" y="226402"/>
                  </a:lnTo>
                  <a:lnTo>
                    <a:pt x="2590749" y="254838"/>
                  </a:lnTo>
                  <a:lnTo>
                    <a:pt x="2615869" y="273177"/>
                  </a:lnTo>
                  <a:lnTo>
                    <a:pt x="2648331" y="279666"/>
                  </a:lnTo>
                  <a:lnTo>
                    <a:pt x="2663812" y="278663"/>
                  </a:lnTo>
                  <a:lnTo>
                    <a:pt x="2678099" y="275247"/>
                  </a:lnTo>
                  <a:lnTo>
                    <a:pt x="2692958" y="268859"/>
                  </a:lnTo>
                  <a:lnTo>
                    <a:pt x="2710142" y="258940"/>
                  </a:lnTo>
                  <a:lnTo>
                    <a:pt x="2707449" y="253657"/>
                  </a:lnTo>
                  <a:lnTo>
                    <a:pt x="2698826" y="236702"/>
                  </a:lnTo>
                  <a:lnTo>
                    <a:pt x="2686215" y="244754"/>
                  </a:lnTo>
                  <a:lnTo>
                    <a:pt x="2675331" y="249986"/>
                  </a:lnTo>
                  <a:lnTo>
                    <a:pt x="2665069" y="252818"/>
                  </a:lnTo>
                  <a:lnTo>
                    <a:pt x="2654363" y="253657"/>
                  </a:lnTo>
                  <a:lnTo>
                    <a:pt x="2631008" y="249072"/>
                  </a:lnTo>
                  <a:lnTo>
                    <a:pt x="2613469" y="235851"/>
                  </a:lnTo>
                  <a:lnTo>
                    <a:pt x="2602420" y="214871"/>
                  </a:lnTo>
                  <a:lnTo>
                    <a:pt x="2598585" y="186956"/>
                  </a:lnTo>
                  <a:lnTo>
                    <a:pt x="2715412" y="186956"/>
                  </a:lnTo>
                  <a:lnTo>
                    <a:pt x="2715412" y="170370"/>
                  </a:lnTo>
                  <a:close/>
                </a:path>
                <a:path w="5154295" h="363220">
                  <a:moveTo>
                    <a:pt x="2788551" y="0"/>
                  </a:moveTo>
                  <a:lnTo>
                    <a:pt x="2760281" y="0"/>
                  </a:lnTo>
                  <a:lnTo>
                    <a:pt x="2760281" y="274777"/>
                  </a:lnTo>
                  <a:lnTo>
                    <a:pt x="2788551" y="274777"/>
                  </a:lnTo>
                  <a:lnTo>
                    <a:pt x="2788551" y="0"/>
                  </a:lnTo>
                  <a:close/>
                </a:path>
                <a:path w="5154295" h="363220">
                  <a:moveTo>
                    <a:pt x="2878645" y="0"/>
                  </a:moveTo>
                  <a:lnTo>
                    <a:pt x="2850375" y="0"/>
                  </a:lnTo>
                  <a:lnTo>
                    <a:pt x="2850375" y="274777"/>
                  </a:lnTo>
                  <a:lnTo>
                    <a:pt x="2878645" y="274777"/>
                  </a:lnTo>
                  <a:lnTo>
                    <a:pt x="2878645" y="0"/>
                  </a:lnTo>
                  <a:close/>
                </a:path>
                <a:path w="5154295" h="363220">
                  <a:moveTo>
                    <a:pt x="2987192" y="274777"/>
                  </a:moveTo>
                  <a:lnTo>
                    <a:pt x="2914078" y="182435"/>
                  </a:lnTo>
                  <a:lnTo>
                    <a:pt x="2986824" y="104038"/>
                  </a:lnTo>
                  <a:lnTo>
                    <a:pt x="2949879" y="104038"/>
                  </a:lnTo>
                  <a:lnTo>
                    <a:pt x="2879394" y="182054"/>
                  </a:lnTo>
                  <a:lnTo>
                    <a:pt x="2949879" y="274777"/>
                  </a:lnTo>
                  <a:lnTo>
                    <a:pt x="2987192" y="274777"/>
                  </a:lnTo>
                  <a:close/>
                </a:path>
                <a:path w="5154295" h="363220">
                  <a:moveTo>
                    <a:pt x="3149663" y="170370"/>
                  </a:moveTo>
                  <a:lnTo>
                    <a:pt x="3148939" y="165849"/>
                  </a:lnTo>
                  <a:lnTo>
                    <a:pt x="3144977" y="141325"/>
                  </a:lnTo>
                  <a:lnTo>
                    <a:pt x="3135338" y="125145"/>
                  </a:lnTo>
                  <a:lnTo>
                    <a:pt x="3131667" y="118973"/>
                  </a:lnTo>
                  <a:lnTo>
                    <a:pt x="3118751" y="110058"/>
                  </a:lnTo>
                  <a:lnTo>
                    <a:pt x="3118751" y="165849"/>
                  </a:lnTo>
                  <a:lnTo>
                    <a:pt x="3035084" y="165849"/>
                  </a:lnTo>
                  <a:lnTo>
                    <a:pt x="3041751" y="148361"/>
                  </a:lnTo>
                  <a:lnTo>
                    <a:pt x="3051949" y="135597"/>
                  </a:lnTo>
                  <a:lnTo>
                    <a:pt x="3065399" y="127787"/>
                  </a:lnTo>
                  <a:lnTo>
                    <a:pt x="3081820" y="125145"/>
                  </a:lnTo>
                  <a:lnTo>
                    <a:pt x="3097390" y="127787"/>
                  </a:lnTo>
                  <a:lnTo>
                    <a:pt x="3108909" y="135597"/>
                  </a:lnTo>
                  <a:lnTo>
                    <a:pt x="3116110" y="148361"/>
                  </a:lnTo>
                  <a:lnTo>
                    <a:pt x="3118751" y="165849"/>
                  </a:lnTo>
                  <a:lnTo>
                    <a:pt x="3118751" y="110058"/>
                  </a:lnTo>
                  <a:lnTo>
                    <a:pt x="3110865" y="104597"/>
                  </a:lnTo>
                  <a:lnTo>
                    <a:pt x="3083712" y="99504"/>
                  </a:lnTo>
                  <a:lnTo>
                    <a:pt x="3050590" y="105956"/>
                  </a:lnTo>
                  <a:lnTo>
                    <a:pt x="3025140" y="124206"/>
                  </a:lnTo>
                  <a:lnTo>
                    <a:pt x="3008820" y="152615"/>
                  </a:lnTo>
                  <a:lnTo>
                    <a:pt x="3003054" y="189585"/>
                  </a:lnTo>
                  <a:lnTo>
                    <a:pt x="3008795" y="226402"/>
                  </a:lnTo>
                  <a:lnTo>
                    <a:pt x="3025000" y="254838"/>
                  </a:lnTo>
                  <a:lnTo>
                    <a:pt x="3050108" y="273177"/>
                  </a:lnTo>
                  <a:lnTo>
                    <a:pt x="3082582" y="279666"/>
                  </a:lnTo>
                  <a:lnTo>
                    <a:pt x="3098063" y="278663"/>
                  </a:lnTo>
                  <a:lnTo>
                    <a:pt x="3112351" y="275247"/>
                  </a:lnTo>
                  <a:lnTo>
                    <a:pt x="3127197" y="268859"/>
                  </a:lnTo>
                  <a:lnTo>
                    <a:pt x="3144393" y="258940"/>
                  </a:lnTo>
                  <a:lnTo>
                    <a:pt x="3141700" y="253657"/>
                  </a:lnTo>
                  <a:lnTo>
                    <a:pt x="3133077" y="236702"/>
                  </a:lnTo>
                  <a:lnTo>
                    <a:pt x="3120453" y="244754"/>
                  </a:lnTo>
                  <a:lnTo>
                    <a:pt x="3109569" y="249986"/>
                  </a:lnTo>
                  <a:lnTo>
                    <a:pt x="3099320" y="252818"/>
                  </a:lnTo>
                  <a:lnTo>
                    <a:pt x="3088614" y="253657"/>
                  </a:lnTo>
                  <a:lnTo>
                    <a:pt x="3065259" y="249072"/>
                  </a:lnTo>
                  <a:lnTo>
                    <a:pt x="3047708" y="235851"/>
                  </a:lnTo>
                  <a:lnTo>
                    <a:pt x="3036659" y="214871"/>
                  </a:lnTo>
                  <a:lnTo>
                    <a:pt x="3032823" y="186956"/>
                  </a:lnTo>
                  <a:lnTo>
                    <a:pt x="3149663" y="186956"/>
                  </a:lnTo>
                  <a:lnTo>
                    <a:pt x="3149663" y="170370"/>
                  </a:lnTo>
                  <a:close/>
                </a:path>
                <a:path w="5154295" h="363220">
                  <a:moveTo>
                    <a:pt x="3431248" y="99517"/>
                  </a:moveTo>
                  <a:lnTo>
                    <a:pt x="3384131" y="99517"/>
                  </a:lnTo>
                  <a:lnTo>
                    <a:pt x="3344926" y="215607"/>
                  </a:lnTo>
                  <a:lnTo>
                    <a:pt x="3343795" y="223139"/>
                  </a:lnTo>
                  <a:lnTo>
                    <a:pt x="3342665" y="215607"/>
                  </a:lnTo>
                  <a:lnTo>
                    <a:pt x="3307232" y="99517"/>
                  </a:lnTo>
                  <a:lnTo>
                    <a:pt x="3260128" y="99517"/>
                  </a:lnTo>
                  <a:lnTo>
                    <a:pt x="3318916" y="274777"/>
                  </a:lnTo>
                  <a:lnTo>
                    <a:pt x="3363772" y="274777"/>
                  </a:lnTo>
                  <a:lnTo>
                    <a:pt x="3383648" y="223139"/>
                  </a:lnTo>
                  <a:lnTo>
                    <a:pt x="3431248" y="99517"/>
                  </a:lnTo>
                  <a:close/>
                </a:path>
                <a:path w="5154295" h="363220">
                  <a:moveTo>
                    <a:pt x="3501745" y="99517"/>
                  </a:moveTo>
                  <a:lnTo>
                    <a:pt x="3456902" y="99517"/>
                  </a:lnTo>
                  <a:lnTo>
                    <a:pt x="3456902" y="274777"/>
                  </a:lnTo>
                  <a:lnTo>
                    <a:pt x="3501745" y="274777"/>
                  </a:lnTo>
                  <a:lnTo>
                    <a:pt x="3501745" y="99517"/>
                  </a:lnTo>
                  <a:close/>
                </a:path>
                <a:path w="5154295" h="363220">
                  <a:moveTo>
                    <a:pt x="3504755" y="36576"/>
                  </a:moveTo>
                  <a:lnTo>
                    <a:pt x="3502774" y="24638"/>
                  </a:lnTo>
                  <a:lnTo>
                    <a:pt x="3497364" y="14947"/>
                  </a:lnTo>
                  <a:lnTo>
                    <a:pt x="3489337" y="8420"/>
                  </a:lnTo>
                  <a:lnTo>
                    <a:pt x="3479508" y="6032"/>
                  </a:lnTo>
                  <a:lnTo>
                    <a:pt x="3469614" y="8420"/>
                  </a:lnTo>
                  <a:lnTo>
                    <a:pt x="3461461" y="14947"/>
                  </a:lnTo>
                  <a:lnTo>
                    <a:pt x="3455911" y="24638"/>
                  </a:lnTo>
                  <a:lnTo>
                    <a:pt x="3453866" y="36576"/>
                  </a:lnTo>
                  <a:lnTo>
                    <a:pt x="3455911" y="48501"/>
                  </a:lnTo>
                  <a:lnTo>
                    <a:pt x="3461461" y="58191"/>
                  </a:lnTo>
                  <a:lnTo>
                    <a:pt x="3469614" y="64706"/>
                  </a:lnTo>
                  <a:lnTo>
                    <a:pt x="3479508" y="67094"/>
                  </a:lnTo>
                  <a:lnTo>
                    <a:pt x="3489337" y="64706"/>
                  </a:lnTo>
                  <a:lnTo>
                    <a:pt x="3497364" y="58191"/>
                  </a:lnTo>
                  <a:lnTo>
                    <a:pt x="3502774" y="48501"/>
                  </a:lnTo>
                  <a:lnTo>
                    <a:pt x="3504755" y="36576"/>
                  </a:lnTo>
                  <a:close/>
                </a:path>
                <a:path w="5154295" h="363220">
                  <a:moveTo>
                    <a:pt x="3695852" y="174891"/>
                  </a:moveTo>
                  <a:lnTo>
                    <a:pt x="3694353" y="165849"/>
                  </a:lnTo>
                  <a:lnTo>
                    <a:pt x="3690467" y="142316"/>
                  </a:lnTo>
                  <a:lnTo>
                    <a:pt x="3682263" y="128536"/>
                  </a:lnTo>
                  <a:lnTo>
                    <a:pt x="3675354" y="116941"/>
                  </a:lnTo>
                  <a:lnTo>
                    <a:pt x="3652126" y="100482"/>
                  </a:lnTo>
                  <a:lnTo>
                    <a:pt x="3650627" y="100190"/>
                  </a:lnTo>
                  <a:lnTo>
                    <a:pt x="3650627" y="165849"/>
                  </a:lnTo>
                  <a:lnTo>
                    <a:pt x="3582035" y="165849"/>
                  </a:lnTo>
                  <a:lnTo>
                    <a:pt x="3586645" y="149999"/>
                  </a:lnTo>
                  <a:lnTo>
                    <a:pt x="3594608" y="138290"/>
                  </a:lnTo>
                  <a:lnTo>
                    <a:pt x="3605619" y="131025"/>
                  </a:lnTo>
                  <a:lnTo>
                    <a:pt x="3619347" y="128536"/>
                  </a:lnTo>
                  <a:lnTo>
                    <a:pt x="3632974" y="130606"/>
                  </a:lnTo>
                  <a:lnTo>
                    <a:pt x="3642474" y="137160"/>
                  </a:lnTo>
                  <a:lnTo>
                    <a:pt x="3648227" y="148729"/>
                  </a:lnTo>
                  <a:lnTo>
                    <a:pt x="3650627" y="165849"/>
                  </a:lnTo>
                  <a:lnTo>
                    <a:pt x="3650627" y="100190"/>
                  </a:lnTo>
                  <a:lnTo>
                    <a:pt x="3587483" y="102019"/>
                  </a:lnTo>
                  <a:lnTo>
                    <a:pt x="3541204" y="153289"/>
                  </a:lnTo>
                  <a:lnTo>
                    <a:pt x="3534537" y="191858"/>
                  </a:lnTo>
                  <a:lnTo>
                    <a:pt x="3540480" y="228155"/>
                  </a:lnTo>
                  <a:lnTo>
                    <a:pt x="3557435" y="255828"/>
                  </a:lnTo>
                  <a:lnTo>
                    <a:pt x="3584143" y="273481"/>
                  </a:lnTo>
                  <a:lnTo>
                    <a:pt x="3619347" y="279679"/>
                  </a:lnTo>
                  <a:lnTo>
                    <a:pt x="3634346" y="278892"/>
                  </a:lnTo>
                  <a:lnTo>
                    <a:pt x="3677018" y="267233"/>
                  </a:lnTo>
                  <a:lnTo>
                    <a:pt x="3695852" y="257810"/>
                  </a:lnTo>
                  <a:lnTo>
                    <a:pt x="3688740" y="243103"/>
                  </a:lnTo>
                  <a:lnTo>
                    <a:pt x="3679279" y="223520"/>
                  </a:lnTo>
                  <a:lnTo>
                    <a:pt x="3638562" y="242354"/>
                  </a:lnTo>
                  <a:lnTo>
                    <a:pt x="3631781" y="243103"/>
                  </a:lnTo>
                  <a:lnTo>
                    <a:pt x="3624999" y="243103"/>
                  </a:lnTo>
                  <a:lnTo>
                    <a:pt x="3585807" y="222008"/>
                  </a:lnTo>
                  <a:lnTo>
                    <a:pt x="3579774" y="194119"/>
                  </a:lnTo>
                  <a:lnTo>
                    <a:pt x="3695852" y="194119"/>
                  </a:lnTo>
                  <a:lnTo>
                    <a:pt x="3695852" y="174891"/>
                  </a:lnTo>
                  <a:close/>
                </a:path>
                <a:path w="5154295" h="363220">
                  <a:moveTo>
                    <a:pt x="3831933" y="109308"/>
                  </a:moveTo>
                  <a:lnTo>
                    <a:pt x="3826408" y="103873"/>
                  </a:lnTo>
                  <a:lnTo>
                    <a:pt x="3820541" y="99987"/>
                  </a:lnTo>
                  <a:lnTo>
                    <a:pt x="3814241" y="97650"/>
                  </a:lnTo>
                  <a:lnTo>
                    <a:pt x="3807434" y="96875"/>
                  </a:lnTo>
                  <a:lnTo>
                    <a:pt x="3797617" y="99110"/>
                  </a:lnTo>
                  <a:lnTo>
                    <a:pt x="3787978" y="106248"/>
                  </a:lnTo>
                  <a:lnTo>
                    <a:pt x="3777704" y="118973"/>
                  </a:lnTo>
                  <a:lnTo>
                    <a:pt x="3765981" y="137960"/>
                  </a:lnTo>
                  <a:lnTo>
                    <a:pt x="3764089" y="99517"/>
                  </a:lnTo>
                  <a:lnTo>
                    <a:pt x="3725278" y="99517"/>
                  </a:lnTo>
                  <a:lnTo>
                    <a:pt x="3725278" y="274777"/>
                  </a:lnTo>
                  <a:lnTo>
                    <a:pt x="3770122" y="274777"/>
                  </a:lnTo>
                  <a:lnTo>
                    <a:pt x="3770122" y="194487"/>
                  </a:lnTo>
                  <a:lnTo>
                    <a:pt x="3770846" y="185115"/>
                  </a:lnTo>
                  <a:lnTo>
                    <a:pt x="3792969" y="151231"/>
                  </a:lnTo>
                  <a:lnTo>
                    <a:pt x="3804043" y="147751"/>
                  </a:lnTo>
                  <a:lnTo>
                    <a:pt x="3808946" y="147751"/>
                  </a:lnTo>
                  <a:lnTo>
                    <a:pt x="3812717" y="149263"/>
                  </a:lnTo>
                  <a:lnTo>
                    <a:pt x="3817620" y="153022"/>
                  </a:lnTo>
                  <a:lnTo>
                    <a:pt x="3819347" y="147751"/>
                  </a:lnTo>
                  <a:lnTo>
                    <a:pt x="3822547" y="137960"/>
                  </a:lnTo>
                  <a:lnTo>
                    <a:pt x="3831933" y="109308"/>
                  </a:lnTo>
                  <a:close/>
                </a:path>
                <a:path w="5154295" h="363220">
                  <a:moveTo>
                    <a:pt x="4078452" y="111569"/>
                  </a:moveTo>
                  <a:lnTo>
                    <a:pt x="4040009" y="96875"/>
                  </a:lnTo>
                  <a:lnTo>
                    <a:pt x="4010990" y="93484"/>
                  </a:lnTo>
                  <a:lnTo>
                    <a:pt x="3981894" y="97472"/>
                  </a:lnTo>
                  <a:lnTo>
                    <a:pt x="3959402" y="108699"/>
                  </a:lnTo>
                  <a:lnTo>
                    <a:pt x="3944886" y="126072"/>
                  </a:lnTo>
                  <a:lnTo>
                    <a:pt x="3939756" y="148501"/>
                  </a:lnTo>
                  <a:lnTo>
                    <a:pt x="3942473" y="164731"/>
                  </a:lnTo>
                  <a:lnTo>
                    <a:pt x="3950779" y="178562"/>
                  </a:lnTo>
                  <a:lnTo>
                    <a:pt x="3964876" y="190271"/>
                  </a:lnTo>
                  <a:lnTo>
                    <a:pt x="3984980" y="200152"/>
                  </a:lnTo>
                  <a:lnTo>
                    <a:pt x="4015143" y="211836"/>
                  </a:lnTo>
                  <a:lnTo>
                    <a:pt x="4022991" y="215519"/>
                  </a:lnTo>
                  <a:lnTo>
                    <a:pt x="4028516" y="219798"/>
                  </a:lnTo>
                  <a:lnTo>
                    <a:pt x="4031780" y="224713"/>
                  </a:lnTo>
                  <a:lnTo>
                    <a:pt x="4032847" y="230289"/>
                  </a:lnTo>
                  <a:lnTo>
                    <a:pt x="4030980" y="236626"/>
                  </a:lnTo>
                  <a:lnTo>
                    <a:pt x="4025595" y="241363"/>
                  </a:lnTo>
                  <a:lnTo>
                    <a:pt x="4016946" y="244335"/>
                  </a:lnTo>
                  <a:lnTo>
                    <a:pt x="4005338" y="245376"/>
                  </a:lnTo>
                  <a:lnTo>
                    <a:pt x="3998938" y="245376"/>
                  </a:lnTo>
                  <a:lnTo>
                    <a:pt x="3959606" y="230428"/>
                  </a:lnTo>
                  <a:lnTo>
                    <a:pt x="3948049" y="223520"/>
                  </a:lnTo>
                  <a:lnTo>
                    <a:pt x="3933723" y="260070"/>
                  </a:lnTo>
                  <a:lnTo>
                    <a:pt x="3977068" y="276275"/>
                  </a:lnTo>
                  <a:lnTo>
                    <a:pt x="4005719" y="279679"/>
                  </a:lnTo>
                  <a:lnTo>
                    <a:pt x="4034472" y="275869"/>
                  </a:lnTo>
                  <a:lnTo>
                    <a:pt x="4056596" y="265112"/>
                  </a:lnTo>
                  <a:lnTo>
                    <a:pt x="4070807" y="248348"/>
                  </a:lnTo>
                  <a:lnTo>
                    <a:pt x="4071480" y="245376"/>
                  </a:lnTo>
                  <a:lnTo>
                    <a:pt x="4075823" y="226529"/>
                  </a:lnTo>
                  <a:lnTo>
                    <a:pt x="4057726" y="187706"/>
                  </a:lnTo>
                  <a:lnTo>
                    <a:pt x="4020362" y="169418"/>
                  </a:lnTo>
                  <a:lnTo>
                    <a:pt x="4004957" y="163588"/>
                  </a:lnTo>
                  <a:lnTo>
                    <a:pt x="3994874" y="159423"/>
                  </a:lnTo>
                  <a:lnTo>
                    <a:pt x="3988092" y="155194"/>
                  </a:lnTo>
                  <a:lnTo>
                    <a:pt x="3984294" y="150545"/>
                  </a:lnTo>
                  <a:lnTo>
                    <a:pt x="3983101" y="145110"/>
                  </a:lnTo>
                  <a:lnTo>
                    <a:pt x="3985133" y="138391"/>
                  </a:lnTo>
                  <a:lnTo>
                    <a:pt x="3990924" y="133159"/>
                  </a:lnTo>
                  <a:lnTo>
                    <a:pt x="3999954" y="129755"/>
                  </a:lnTo>
                  <a:lnTo>
                    <a:pt x="4011752" y="128536"/>
                  </a:lnTo>
                  <a:lnTo>
                    <a:pt x="4021696" y="129362"/>
                  </a:lnTo>
                  <a:lnTo>
                    <a:pt x="4059605" y="145110"/>
                  </a:lnTo>
                  <a:lnTo>
                    <a:pt x="4064139" y="148132"/>
                  </a:lnTo>
                  <a:lnTo>
                    <a:pt x="4071810" y="128536"/>
                  </a:lnTo>
                  <a:lnTo>
                    <a:pt x="4078452" y="111569"/>
                  </a:lnTo>
                  <a:close/>
                </a:path>
                <a:path w="5154295" h="363220">
                  <a:moveTo>
                    <a:pt x="4209262" y="257810"/>
                  </a:moveTo>
                  <a:lnTo>
                    <a:pt x="4199712" y="235953"/>
                  </a:lnTo>
                  <a:lnTo>
                    <a:pt x="4194937" y="225031"/>
                  </a:lnTo>
                  <a:lnTo>
                    <a:pt x="4186656" y="230225"/>
                  </a:lnTo>
                  <a:lnTo>
                    <a:pt x="4180192" y="233591"/>
                  </a:lnTo>
                  <a:lnTo>
                    <a:pt x="4175061" y="235407"/>
                  </a:lnTo>
                  <a:lnTo>
                    <a:pt x="4170807" y="235953"/>
                  </a:lnTo>
                  <a:lnTo>
                    <a:pt x="4166387" y="234759"/>
                  </a:lnTo>
                  <a:lnTo>
                    <a:pt x="4163606" y="230670"/>
                  </a:lnTo>
                  <a:lnTo>
                    <a:pt x="4162183" y="222910"/>
                  </a:lnTo>
                  <a:lnTo>
                    <a:pt x="4161777" y="210705"/>
                  </a:lnTo>
                  <a:lnTo>
                    <a:pt x="4161777" y="132689"/>
                  </a:lnTo>
                  <a:lnTo>
                    <a:pt x="4199839" y="132689"/>
                  </a:lnTo>
                  <a:lnTo>
                    <a:pt x="4199839" y="99517"/>
                  </a:lnTo>
                  <a:lnTo>
                    <a:pt x="4161777" y="99517"/>
                  </a:lnTo>
                  <a:lnTo>
                    <a:pt x="4161777" y="47129"/>
                  </a:lnTo>
                  <a:lnTo>
                    <a:pt x="4119181" y="47129"/>
                  </a:lnTo>
                  <a:lnTo>
                    <a:pt x="4119181" y="99517"/>
                  </a:lnTo>
                  <a:lnTo>
                    <a:pt x="4093172" y="104038"/>
                  </a:lnTo>
                  <a:lnTo>
                    <a:pt x="4093172" y="132689"/>
                  </a:lnTo>
                  <a:lnTo>
                    <a:pt x="4119181" y="132689"/>
                  </a:lnTo>
                  <a:lnTo>
                    <a:pt x="4119181" y="241604"/>
                  </a:lnTo>
                  <a:lnTo>
                    <a:pt x="4121251" y="258521"/>
                  </a:lnTo>
                  <a:lnTo>
                    <a:pt x="4127563" y="270395"/>
                  </a:lnTo>
                  <a:lnTo>
                    <a:pt x="4138257" y="277380"/>
                  </a:lnTo>
                  <a:lnTo>
                    <a:pt x="4153484" y="279679"/>
                  </a:lnTo>
                  <a:lnTo>
                    <a:pt x="4163199" y="278879"/>
                  </a:lnTo>
                  <a:lnTo>
                    <a:pt x="4173588" y="276428"/>
                  </a:lnTo>
                  <a:lnTo>
                    <a:pt x="4184485" y="272199"/>
                  </a:lnTo>
                  <a:lnTo>
                    <a:pt x="4195686" y="266103"/>
                  </a:lnTo>
                  <a:lnTo>
                    <a:pt x="4209262" y="257810"/>
                  </a:lnTo>
                  <a:close/>
                </a:path>
                <a:path w="5154295" h="363220">
                  <a:moveTo>
                    <a:pt x="4375861" y="243103"/>
                  </a:moveTo>
                  <a:lnTo>
                    <a:pt x="4363796" y="241973"/>
                  </a:lnTo>
                  <a:lnTo>
                    <a:pt x="4361980" y="239433"/>
                  </a:lnTo>
                  <a:lnTo>
                    <a:pt x="4361916" y="196761"/>
                  </a:lnTo>
                  <a:lnTo>
                    <a:pt x="4361866" y="150012"/>
                  </a:lnTo>
                  <a:lnTo>
                    <a:pt x="4358322" y="125526"/>
                  </a:lnTo>
                  <a:lnTo>
                    <a:pt x="4347261" y="108089"/>
                  </a:lnTo>
                  <a:lnTo>
                    <a:pt x="4328363" y="97917"/>
                  </a:lnTo>
                  <a:lnTo>
                    <a:pt x="4301236" y="94615"/>
                  </a:lnTo>
                  <a:lnTo>
                    <a:pt x="4269537" y="97866"/>
                  </a:lnTo>
                  <a:lnTo>
                    <a:pt x="4246118" y="107327"/>
                  </a:lnTo>
                  <a:lnTo>
                    <a:pt x="4231589" y="122593"/>
                  </a:lnTo>
                  <a:lnTo>
                    <a:pt x="4226699" y="142862"/>
                  </a:lnTo>
                  <a:lnTo>
                    <a:pt x="4226611" y="148132"/>
                  </a:lnTo>
                  <a:lnTo>
                    <a:pt x="4226992" y="150012"/>
                  </a:lnTo>
                  <a:lnTo>
                    <a:pt x="4228871" y="155295"/>
                  </a:lnTo>
                  <a:lnTo>
                    <a:pt x="4271835" y="145872"/>
                  </a:lnTo>
                  <a:lnTo>
                    <a:pt x="4271086" y="143598"/>
                  </a:lnTo>
                  <a:lnTo>
                    <a:pt x="4270705" y="142862"/>
                  </a:lnTo>
                  <a:lnTo>
                    <a:pt x="4270705" y="141338"/>
                  </a:lnTo>
                  <a:lnTo>
                    <a:pt x="4272623" y="135216"/>
                  </a:lnTo>
                  <a:lnTo>
                    <a:pt x="4277868" y="130187"/>
                  </a:lnTo>
                  <a:lnTo>
                    <a:pt x="4285653" y="126771"/>
                  </a:lnTo>
                  <a:lnTo>
                    <a:pt x="4295203" y="125526"/>
                  </a:lnTo>
                  <a:lnTo>
                    <a:pt x="4304766" y="127165"/>
                  </a:lnTo>
                  <a:lnTo>
                    <a:pt x="4311459" y="132207"/>
                  </a:lnTo>
                  <a:lnTo>
                    <a:pt x="4315396" y="140779"/>
                  </a:lnTo>
                  <a:lnTo>
                    <a:pt x="4316692" y="153022"/>
                  </a:lnTo>
                  <a:lnTo>
                    <a:pt x="4316692" y="167728"/>
                  </a:lnTo>
                  <a:lnTo>
                    <a:pt x="4316692" y="196761"/>
                  </a:lnTo>
                  <a:lnTo>
                    <a:pt x="4316692" y="231051"/>
                  </a:lnTo>
                  <a:lnTo>
                    <a:pt x="4310278" y="235953"/>
                  </a:lnTo>
                  <a:lnTo>
                    <a:pt x="4308018" y="237451"/>
                  </a:lnTo>
                  <a:lnTo>
                    <a:pt x="4305008" y="238963"/>
                  </a:lnTo>
                  <a:lnTo>
                    <a:pt x="4298975" y="242354"/>
                  </a:lnTo>
                  <a:lnTo>
                    <a:pt x="4292193" y="244246"/>
                  </a:lnTo>
                  <a:lnTo>
                    <a:pt x="4286529" y="244246"/>
                  </a:lnTo>
                  <a:lnTo>
                    <a:pt x="4278935" y="243001"/>
                  </a:lnTo>
                  <a:lnTo>
                    <a:pt x="4273245" y="239433"/>
                  </a:lnTo>
                  <a:lnTo>
                    <a:pt x="4269676" y="233743"/>
                  </a:lnTo>
                  <a:lnTo>
                    <a:pt x="4268444" y="226148"/>
                  </a:lnTo>
                  <a:lnTo>
                    <a:pt x="4268444" y="221627"/>
                  </a:lnTo>
                  <a:lnTo>
                    <a:pt x="4269194" y="218236"/>
                  </a:lnTo>
                  <a:lnTo>
                    <a:pt x="4271835" y="211455"/>
                  </a:lnTo>
                  <a:lnTo>
                    <a:pt x="4316692" y="196761"/>
                  </a:lnTo>
                  <a:lnTo>
                    <a:pt x="4316692" y="167728"/>
                  </a:lnTo>
                  <a:lnTo>
                    <a:pt x="4266933" y="182054"/>
                  </a:lnTo>
                  <a:lnTo>
                    <a:pt x="4230268" y="203314"/>
                  </a:lnTo>
                  <a:lnTo>
                    <a:pt x="4221708" y="225767"/>
                  </a:lnTo>
                  <a:lnTo>
                    <a:pt x="4221708" y="231800"/>
                  </a:lnTo>
                  <a:lnTo>
                    <a:pt x="4225468" y="250990"/>
                  </a:lnTo>
                  <a:lnTo>
                    <a:pt x="4235983" y="266014"/>
                  </a:lnTo>
                  <a:lnTo>
                    <a:pt x="4252074" y="275793"/>
                  </a:lnTo>
                  <a:lnTo>
                    <a:pt x="4272585" y="279298"/>
                  </a:lnTo>
                  <a:lnTo>
                    <a:pt x="4285386" y="278053"/>
                  </a:lnTo>
                  <a:lnTo>
                    <a:pt x="4297515" y="274205"/>
                  </a:lnTo>
                  <a:lnTo>
                    <a:pt x="4309427" y="267525"/>
                  </a:lnTo>
                  <a:lnTo>
                    <a:pt x="4321594" y="257810"/>
                  </a:lnTo>
                  <a:lnTo>
                    <a:pt x="4327639" y="267335"/>
                  </a:lnTo>
                  <a:lnTo>
                    <a:pt x="4334916" y="273215"/>
                  </a:lnTo>
                  <a:lnTo>
                    <a:pt x="4344962" y="276199"/>
                  </a:lnTo>
                  <a:lnTo>
                    <a:pt x="4359275" y="277037"/>
                  </a:lnTo>
                  <a:lnTo>
                    <a:pt x="4368698" y="277037"/>
                  </a:lnTo>
                  <a:lnTo>
                    <a:pt x="4372762" y="257810"/>
                  </a:lnTo>
                  <a:lnTo>
                    <a:pt x="4375620" y="244246"/>
                  </a:lnTo>
                  <a:lnTo>
                    <a:pt x="4375861" y="243103"/>
                  </a:lnTo>
                  <a:close/>
                </a:path>
                <a:path w="5154295" h="363220">
                  <a:moveTo>
                    <a:pt x="4578286" y="182054"/>
                  </a:moveTo>
                  <a:lnTo>
                    <a:pt x="4572851" y="147091"/>
                  </a:lnTo>
                  <a:lnTo>
                    <a:pt x="4564177" y="131178"/>
                  </a:lnTo>
                  <a:lnTo>
                    <a:pt x="4559859" y="123253"/>
                  </a:lnTo>
                  <a:lnTo>
                    <a:pt x="4557738" y="119392"/>
                  </a:lnTo>
                  <a:lnTo>
                    <a:pt x="4534713" y="101168"/>
                  </a:lnTo>
                  <a:lnTo>
                    <a:pt x="4531169" y="100380"/>
                  </a:lnTo>
                  <a:lnTo>
                    <a:pt x="4531169" y="185064"/>
                  </a:lnTo>
                  <a:lnTo>
                    <a:pt x="4527842" y="208026"/>
                  </a:lnTo>
                  <a:lnTo>
                    <a:pt x="4518723" y="226580"/>
                  </a:lnTo>
                  <a:lnTo>
                    <a:pt x="4505096" y="238975"/>
                  </a:lnTo>
                  <a:lnTo>
                    <a:pt x="4488205" y="243484"/>
                  </a:lnTo>
                  <a:lnTo>
                    <a:pt x="4480661" y="243484"/>
                  </a:lnTo>
                  <a:lnTo>
                    <a:pt x="4472000" y="241223"/>
                  </a:lnTo>
                  <a:lnTo>
                    <a:pt x="4465967" y="238213"/>
                  </a:lnTo>
                  <a:lnTo>
                    <a:pt x="4458424" y="234061"/>
                  </a:lnTo>
                  <a:lnTo>
                    <a:pt x="4456163" y="229539"/>
                  </a:lnTo>
                  <a:lnTo>
                    <a:pt x="4456163" y="158686"/>
                  </a:lnTo>
                  <a:lnTo>
                    <a:pt x="4464723" y="146596"/>
                  </a:lnTo>
                  <a:lnTo>
                    <a:pt x="4474019" y="138010"/>
                  </a:lnTo>
                  <a:lnTo>
                    <a:pt x="4484103" y="132880"/>
                  </a:lnTo>
                  <a:lnTo>
                    <a:pt x="4494987" y="131178"/>
                  </a:lnTo>
                  <a:lnTo>
                    <a:pt x="4509541" y="135140"/>
                  </a:lnTo>
                  <a:lnTo>
                    <a:pt x="4520997" y="146253"/>
                  </a:lnTo>
                  <a:lnTo>
                    <a:pt x="4528477" y="163283"/>
                  </a:lnTo>
                  <a:lnTo>
                    <a:pt x="4531169" y="185064"/>
                  </a:lnTo>
                  <a:lnTo>
                    <a:pt x="4531169" y="100380"/>
                  </a:lnTo>
                  <a:lnTo>
                    <a:pt x="4505541" y="94615"/>
                  </a:lnTo>
                  <a:lnTo>
                    <a:pt x="4497286" y="95173"/>
                  </a:lnTo>
                  <a:lnTo>
                    <a:pt x="4489475" y="96824"/>
                  </a:lnTo>
                  <a:lnTo>
                    <a:pt x="4456163" y="123253"/>
                  </a:lnTo>
                  <a:lnTo>
                    <a:pt x="4456163" y="99517"/>
                  </a:lnTo>
                  <a:lnTo>
                    <a:pt x="4410938" y="99517"/>
                  </a:lnTo>
                  <a:lnTo>
                    <a:pt x="4410938" y="362597"/>
                  </a:lnTo>
                  <a:lnTo>
                    <a:pt x="4456163" y="362597"/>
                  </a:lnTo>
                  <a:lnTo>
                    <a:pt x="4456163" y="267614"/>
                  </a:lnTo>
                  <a:lnTo>
                    <a:pt x="4461929" y="272288"/>
                  </a:lnTo>
                  <a:lnTo>
                    <a:pt x="4488586" y="280047"/>
                  </a:lnTo>
                  <a:lnTo>
                    <a:pt x="4493107" y="280047"/>
                  </a:lnTo>
                  <a:lnTo>
                    <a:pt x="4526610" y="272529"/>
                  </a:lnTo>
                  <a:lnTo>
                    <a:pt x="4533036" y="267614"/>
                  </a:lnTo>
                  <a:lnTo>
                    <a:pt x="4553648" y="251828"/>
                  </a:lnTo>
                  <a:lnTo>
                    <a:pt x="4558487" y="243484"/>
                  </a:lnTo>
                  <a:lnTo>
                    <a:pt x="4571708" y="220738"/>
                  </a:lnTo>
                  <a:lnTo>
                    <a:pt x="4578286" y="182054"/>
                  </a:lnTo>
                  <a:close/>
                </a:path>
                <a:path w="5154295" h="363220">
                  <a:moveTo>
                    <a:pt x="4781080" y="182054"/>
                  </a:moveTo>
                  <a:lnTo>
                    <a:pt x="4775644" y="147091"/>
                  </a:lnTo>
                  <a:lnTo>
                    <a:pt x="4766970" y="131178"/>
                  </a:lnTo>
                  <a:lnTo>
                    <a:pt x="4762639" y="123253"/>
                  </a:lnTo>
                  <a:lnTo>
                    <a:pt x="4760531" y="119392"/>
                  </a:lnTo>
                  <a:lnTo>
                    <a:pt x="4737506" y="101168"/>
                  </a:lnTo>
                  <a:lnTo>
                    <a:pt x="4733963" y="100380"/>
                  </a:lnTo>
                  <a:lnTo>
                    <a:pt x="4733963" y="185064"/>
                  </a:lnTo>
                  <a:lnTo>
                    <a:pt x="4730648" y="208026"/>
                  </a:lnTo>
                  <a:lnTo>
                    <a:pt x="4721530" y="226580"/>
                  </a:lnTo>
                  <a:lnTo>
                    <a:pt x="4707890" y="238975"/>
                  </a:lnTo>
                  <a:lnTo>
                    <a:pt x="4690999" y="243484"/>
                  </a:lnTo>
                  <a:lnTo>
                    <a:pt x="4683468" y="243484"/>
                  </a:lnTo>
                  <a:lnTo>
                    <a:pt x="4674794" y="241223"/>
                  </a:lnTo>
                  <a:lnTo>
                    <a:pt x="4668761" y="238213"/>
                  </a:lnTo>
                  <a:lnTo>
                    <a:pt x="4661230" y="234061"/>
                  </a:lnTo>
                  <a:lnTo>
                    <a:pt x="4658969" y="229539"/>
                  </a:lnTo>
                  <a:lnTo>
                    <a:pt x="4658969" y="158686"/>
                  </a:lnTo>
                  <a:lnTo>
                    <a:pt x="4667516" y="146596"/>
                  </a:lnTo>
                  <a:lnTo>
                    <a:pt x="4676826" y="138010"/>
                  </a:lnTo>
                  <a:lnTo>
                    <a:pt x="4686897" y="132880"/>
                  </a:lnTo>
                  <a:lnTo>
                    <a:pt x="4697781" y="131178"/>
                  </a:lnTo>
                  <a:lnTo>
                    <a:pt x="4712335" y="135140"/>
                  </a:lnTo>
                  <a:lnTo>
                    <a:pt x="4723790" y="146253"/>
                  </a:lnTo>
                  <a:lnTo>
                    <a:pt x="4731283" y="163283"/>
                  </a:lnTo>
                  <a:lnTo>
                    <a:pt x="4733963" y="185064"/>
                  </a:lnTo>
                  <a:lnTo>
                    <a:pt x="4733963" y="100380"/>
                  </a:lnTo>
                  <a:lnTo>
                    <a:pt x="4708334" y="94615"/>
                  </a:lnTo>
                  <a:lnTo>
                    <a:pt x="4700067" y="95173"/>
                  </a:lnTo>
                  <a:lnTo>
                    <a:pt x="4692269" y="96824"/>
                  </a:lnTo>
                  <a:lnTo>
                    <a:pt x="4658969" y="123253"/>
                  </a:lnTo>
                  <a:lnTo>
                    <a:pt x="4658969" y="99517"/>
                  </a:lnTo>
                  <a:lnTo>
                    <a:pt x="4613732" y="99517"/>
                  </a:lnTo>
                  <a:lnTo>
                    <a:pt x="4613732" y="362597"/>
                  </a:lnTo>
                  <a:lnTo>
                    <a:pt x="4658969" y="362597"/>
                  </a:lnTo>
                  <a:lnTo>
                    <a:pt x="4658969" y="267614"/>
                  </a:lnTo>
                  <a:lnTo>
                    <a:pt x="4664735" y="272288"/>
                  </a:lnTo>
                  <a:lnTo>
                    <a:pt x="4691367" y="280047"/>
                  </a:lnTo>
                  <a:lnTo>
                    <a:pt x="4695901" y="280047"/>
                  </a:lnTo>
                  <a:lnTo>
                    <a:pt x="4729404" y="272529"/>
                  </a:lnTo>
                  <a:lnTo>
                    <a:pt x="4735830" y="267614"/>
                  </a:lnTo>
                  <a:lnTo>
                    <a:pt x="4756442" y="251828"/>
                  </a:lnTo>
                  <a:lnTo>
                    <a:pt x="4761281" y="243484"/>
                  </a:lnTo>
                  <a:lnTo>
                    <a:pt x="4774501" y="220738"/>
                  </a:lnTo>
                  <a:lnTo>
                    <a:pt x="4781080" y="182054"/>
                  </a:lnTo>
                  <a:close/>
                </a:path>
                <a:path w="5154295" h="363220">
                  <a:moveTo>
                    <a:pt x="4967287" y="174891"/>
                  </a:moveTo>
                  <a:lnTo>
                    <a:pt x="4965789" y="165849"/>
                  </a:lnTo>
                  <a:lnTo>
                    <a:pt x="4961902" y="142316"/>
                  </a:lnTo>
                  <a:lnTo>
                    <a:pt x="4953698" y="128536"/>
                  </a:lnTo>
                  <a:lnTo>
                    <a:pt x="4946802" y="116941"/>
                  </a:lnTo>
                  <a:lnTo>
                    <a:pt x="4923561" y="100482"/>
                  </a:lnTo>
                  <a:lnTo>
                    <a:pt x="4922063" y="100190"/>
                  </a:lnTo>
                  <a:lnTo>
                    <a:pt x="4922063" y="165849"/>
                  </a:lnTo>
                  <a:lnTo>
                    <a:pt x="4853470" y="165849"/>
                  </a:lnTo>
                  <a:lnTo>
                    <a:pt x="4858080" y="149999"/>
                  </a:lnTo>
                  <a:lnTo>
                    <a:pt x="4866043" y="138290"/>
                  </a:lnTo>
                  <a:lnTo>
                    <a:pt x="4877054" y="131025"/>
                  </a:lnTo>
                  <a:lnTo>
                    <a:pt x="4890782" y="128536"/>
                  </a:lnTo>
                  <a:lnTo>
                    <a:pt x="4904410" y="130606"/>
                  </a:lnTo>
                  <a:lnTo>
                    <a:pt x="4913909" y="137160"/>
                  </a:lnTo>
                  <a:lnTo>
                    <a:pt x="4919675" y="148729"/>
                  </a:lnTo>
                  <a:lnTo>
                    <a:pt x="4922063" y="165849"/>
                  </a:lnTo>
                  <a:lnTo>
                    <a:pt x="4922063" y="100190"/>
                  </a:lnTo>
                  <a:lnTo>
                    <a:pt x="4858931" y="102019"/>
                  </a:lnTo>
                  <a:lnTo>
                    <a:pt x="4812652" y="153289"/>
                  </a:lnTo>
                  <a:lnTo>
                    <a:pt x="4805972" y="191858"/>
                  </a:lnTo>
                  <a:lnTo>
                    <a:pt x="4811915" y="228155"/>
                  </a:lnTo>
                  <a:lnTo>
                    <a:pt x="4828870" y="255828"/>
                  </a:lnTo>
                  <a:lnTo>
                    <a:pt x="4855591" y="273481"/>
                  </a:lnTo>
                  <a:lnTo>
                    <a:pt x="4890782" y="279679"/>
                  </a:lnTo>
                  <a:lnTo>
                    <a:pt x="4905781" y="278892"/>
                  </a:lnTo>
                  <a:lnTo>
                    <a:pt x="4948453" y="267233"/>
                  </a:lnTo>
                  <a:lnTo>
                    <a:pt x="4967287" y="257810"/>
                  </a:lnTo>
                  <a:lnTo>
                    <a:pt x="4960175" y="243103"/>
                  </a:lnTo>
                  <a:lnTo>
                    <a:pt x="4950701" y="223520"/>
                  </a:lnTo>
                  <a:lnTo>
                    <a:pt x="4940109" y="229971"/>
                  </a:lnTo>
                  <a:lnTo>
                    <a:pt x="4931816" y="234492"/>
                  </a:lnTo>
                  <a:lnTo>
                    <a:pt x="4924577" y="237667"/>
                  </a:lnTo>
                  <a:lnTo>
                    <a:pt x="4917160" y="240093"/>
                  </a:lnTo>
                  <a:lnTo>
                    <a:pt x="4909998" y="242354"/>
                  </a:lnTo>
                  <a:lnTo>
                    <a:pt x="4903216" y="243103"/>
                  </a:lnTo>
                  <a:lnTo>
                    <a:pt x="4896434" y="243103"/>
                  </a:lnTo>
                  <a:lnTo>
                    <a:pt x="4857242" y="222008"/>
                  </a:lnTo>
                  <a:lnTo>
                    <a:pt x="4851209" y="194119"/>
                  </a:lnTo>
                  <a:lnTo>
                    <a:pt x="4967287" y="194119"/>
                  </a:lnTo>
                  <a:lnTo>
                    <a:pt x="4967287" y="174891"/>
                  </a:lnTo>
                  <a:close/>
                </a:path>
                <a:path w="5154295" h="363220">
                  <a:moveTo>
                    <a:pt x="5153876" y="145872"/>
                  </a:moveTo>
                  <a:lnTo>
                    <a:pt x="5152034" y="132308"/>
                  </a:lnTo>
                  <a:lnTo>
                    <a:pt x="5151513" y="128536"/>
                  </a:lnTo>
                  <a:lnTo>
                    <a:pt x="5150917" y="124104"/>
                  </a:lnTo>
                  <a:lnTo>
                    <a:pt x="5142001" y="108559"/>
                  </a:lnTo>
                  <a:lnTo>
                    <a:pt x="5127168" y="99225"/>
                  </a:lnTo>
                  <a:lnTo>
                    <a:pt x="5106390" y="96113"/>
                  </a:lnTo>
                  <a:lnTo>
                    <a:pt x="5090490" y="97955"/>
                  </a:lnTo>
                  <a:lnTo>
                    <a:pt x="5075631" y="103708"/>
                  </a:lnTo>
                  <a:lnTo>
                    <a:pt x="5060962" y="113766"/>
                  </a:lnTo>
                  <a:lnTo>
                    <a:pt x="5045710" y="128536"/>
                  </a:lnTo>
                  <a:lnTo>
                    <a:pt x="5045710" y="99517"/>
                  </a:lnTo>
                  <a:lnTo>
                    <a:pt x="5000485" y="99517"/>
                  </a:lnTo>
                  <a:lnTo>
                    <a:pt x="5000485" y="274777"/>
                  </a:lnTo>
                  <a:lnTo>
                    <a:pt x="5045710" y="274777"/>
                  </a:lnTo>
                  <a:lnTo>
                    <a:pt x="5045710" y="169240"/>
                  </a:lnTo>
                  <a:lnTo>
                    <a:pt x="5051742" y="162826"/>
                  </a:lnTo>
                  <a:lnTo>
                    <a:pt x="5065280" y="149148"/>
                  </a:lnTo>
                  <a:lnTo>
                    <a:pt x="5076660" y="139649"/>
                  </a:lnTo>
                  <a:lnTo>
                    <a:pt x="5086134" y="134112"/>
                  </a:lnTo>
                  <a:lnTo>
                    <a:pt x="5093944" y="132308"/>
                  </a:lnTo>
                  <a:lnTo>
                    <a:pt x="5100853" y="133883"/>
                  </a:lnTo>
                  <a:lnTo>
                    <a:pt x="5105400" y="139001"/>
                  </a:lnTo>
                  <a:lnTo>
                    <a:pt x="5107889" y="148209"/>
                  </a:lnTo>
                  <a:lnTo>
                    <a:pt x="5108651" y="162077"/>
                  </a:lnTo>
                  <a:lnTo>
                    <a:pt x="5108651" y="274777"/>
                  </a:lnTo>
                  <a:lnTo>
                    <a:pt x="5153876" y="274777"/>
                  </a:lnTo>
                  <a:lnTo>
                    <a:pt x="5153876" y="145872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07381" y="3375564"/>
              <a:ext cx="3798481" cy="27966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696108" y="4002804"/>
              <a:ext cx="8803005" cy="283210"/>
            </a:xfrm>
            <a:custGeom>
              <a:avLst/>
              <a:gdLst/>
              <a:ahLst/>
              <a:cxnLst/>
              <a:rect l="l" t="t" r="r" b="b"/>
              <a:pathLst>
                <a:path w="8803005" h="283210">
                  <a:moveTo>
                    <a:pt x="156044" y="195618"/>
                  </a:moveTo>
                  <a:lnTo>
                    <a:pt x="151384" y="167386"/>
                  </a:lnTo>
                  <a:lnTo>
                    <a:pt x="141274" y="150393"/>
                  </a:lnTo>
                  <a:lnTo>
                    <a:pt x="138277" y="145351"/>
                  </a:lnTo>
                  <a:lnTo>
                    <a:pt x="136893" y="144360"/>
                  </a:lnTo>
                  <a:lnTo>
                    <a:pt x="131165" y="140309"/>
                  </a:lnTo>
                  <a:lnTo>
                    <a:pt x="131165" y="198640"/>
                  </a:lnTo>
                  <a:lnTo>
                    <a:pt x="127304" y="221818"/>
                  </a:lnTo>
                  <a:lnTo>
                    <a:pt x="116649" y="240474"/>
                  </a:lnTo>
                  <a:lnTo>
                    <a:pt x="100634" y="252907"/>
                  </a:lnTo>
                  <a:lnTo>
                    <a:pt x="80657" y="257429"/>
                  </a:lnTo>
                  <a:lnTo>
                    <a:pt x="59004" y="252082"/>
                  </a:lnTo>
                  <a:lnTo>
                    <a:pt x="42214" y="236982"/>
                  </a:lnTo>
                  <a:lnTo>
                    <a:pt x="31369" y="213550"/>
                  </a:lnTo>
                  <a:lnTo>
                    <a:pt x="27520" y="183184"/>
                  </a:lnTo>
                  <a:lnTo>
                    <a:pt x="27597" y="174510"/>
                  </a:lnTo>
                  <a:lnTo>
                    <a:pt x="64071" y="153771"/>
                  </a:lnTo>
                  <a:lnTo>
                    <a:pt x="81038" y="150393"/>
                  </a:lnTo>
                  <a:lnTo>
                    <a:pt x="86309" y="150393"/>
                  </a:lnTo>
                  <a:lnTo>
                    <a:pt x="104292" y="154012"/>
                  </a:lnTo>
                  <a:lnTo>
                    <a:pt x="118491" y="164058"/>
                  </a:lnTo>
                  <a:lnTo>
                    <a:pt x="127812" y="179324"/>
                  </a:lnTo>
                  <a:lnTo>
                    <a:pt x="131165" y="198640"/>
                  </a:lnTo>
                  <a:lnTo>
                    <a:pt x="131165" y="140309"/>
                  </a:lnTo>
                  <a:lnTo>
                    <a:pt x="118033" y="131013"/>
                  </a:lnTo>
                  <a:lnTo>
                    <a:pt x="91973" y="125895"/>
                  </a:lnTo>
                  <a:lnTo>
                    <a:pt x="81864" y="126403"/>
                  </a:lnTo>
                  <a:lnTo>
                    <a:pt x="44475" y="136448"/>
                  </a:lnTo>
                  <a:lnTo>
                    <a:pt x="41452" y="137960"/>
                  </a:lnTo>
                  <a:lnTo>
                    <a:pt x="27901" y="144360"/>
                  </a:lnTo>
                  <a:lnTo>
                    <a:pt x="38684" y="105625"/>
                  </a:lnTo>
                  <a:lnTo>
                    <a:pt x="65341" y="68199"/>
                  </a:lnTo>
                  <a:lnTo>
                    <a:pt x="100533" y="48221"/>
                  </a:lnTo>
                  <a:lnTo>
                    <a:pt x="124752" y="45986"/>
                  </a:lnTo>
                  <a:lnTo>
                    <a:pt x="135305" y="45986"/>
                  </a:lnTo>
                  <a:lnTo>
                    <a:pt x="144729" y="47117"/>
                  </a:lnTo>
                  <a:lnTo>
                    <a:pt x="144729" y="45986"/>
                  </a:lnTo>
                  <a:lnTo>
                    <a:pt x="144729" y="23749"/>
                  </a:lnTo>
                  <a:lnTo>
                    <a:pt x="132664" y="22618"/>
                  </a:lnTo>
                  <a:lnTo>
                    <a:pt x="127774" y="22237"/>
                  </a:lnTo>
                  <a:lnTo>
                    <a:pt x="120230" y="22237"/>
                  </a:lnTo>
                  <a:lnTo>
                    <a:pt x="72555" y="31661"/>
                  </a:lnTo>
                  <a:lnTo>
                    <a:pt x="36182" y="61442"/>
                  </a:lnTo>
                  <a:lnTo>
                    <a:pt x="9194" y="112750"/>
                  </a:lnTo>
                  <a:lnTo>
                    <a:pt x="0" y="174510"/>
                  </a:lnTo>
                  <a:lnTo>
                    <a:pt x="5549" y="219710"/>
                  </a:lnTo>
                  <a:lnTo>
                    <a:pt x="21437" y="253758"/>
                  </a:lnTo>
                  <a:lnTo>
                    <a:pt x="46583" y="275221"/>
                  </a:lnTo>
                  <a:lnTo>
                    <a:pt x="79908" y="282689"/>
                  </a:lnTo>
                  <a:lnTo>
                    <a:pt x="110401" y="276123"/>
                  </a:lnTo>
                  <a:lnTo>
                    <a:pt x="134505" y="257949"/>
                  </a:lnTo>
                  <a:lnTo>
                    <a:pt x="134810" y="257429"/>
                  </a:lnTo>
                  <a:lnTo>
                    <a:pt x="150342" y="230365"/>
                  </a:lnTo>
                  <a:lnTo>
                    <a:pt x="156044" y="195618"/>
                  </a:lnTo>
                  <a:close/>
                </a:path>
                <a:path w="8803005" h="283210">
                  <a:moveTo>
                    <a:pt x="2004288" y="26009"/>
                  </a:moveTo>
                  <a:lnTo>
                    <a:pt x="1973376" y="26009"/>
                  </a:lnTo>
                  <a:lnTo>
                    <a:pt x="1973376" y="132676"/>
                  </a:lnTo>
                  <a:lnTo>
                    <a:pt x="1826768" y="132676"/>
                  </a:lnTo>
                  <a:lnTo>
                    <a:pt x="1826768" y="26009"/>
                  </a:lnTo>
                  <a:lnTo>
                    <a:pt x="1795868" y="26009"/>
                  </a:lnTo>
                  <a:lnTo>
                    <a:pt x="1795868" y="274764"/>
                  </a:lnTo>
                  <a:lnTo>
                    <a:pt x="1826768" y="274764"/>
                  </a:lnTo>
                  <a:lnTo>
                    <a:pt x="1826768" y="160934"/>
                  </a:lnTo>
                  <a:lnTo>
                    <a:pt x="1973376" y="160934"/>
                  </a:lnTo>
                  <a:lnTo>
                    <a:pt x="1973376" y="274764"/>
                  </a:lnTo>
                  <a:lnTo>
                    <a:pt x="2004288" y="274764"/>
                  </a:lnTo>
                  <a:lnTo>
                    <a:pt x="2004288" y="160934"/>
                  </a:lnTo>
                  <a:lnTo>
                    <a:pt x="2004288" y="132676"/>
                  </a:lnTo>
                  <a:lnTo>
                    <a:pt x="2004288" y="26009"/>
                  </a:lnTo>
                  <a:close/>
                </a:path>
                <a:path w="8803005" h="283210">
                  <a:moveTo>
                    <a:pt x="2230094" y="189585"/>
                  </a:moveTo>
                  <a:lnTo>
                    <a:pt x="2223427" y="154686"/>
                  </a:lnTo>
                  <a:lnTo>
                    <a:pt x="2205304" y="126034"/>
                  </a:lnTo>
                  <a:lnTo>
                    <a:pt x="2203551" y="124764"/>
                  </a:lnTo>
                  <a:lnTo>
                    <a:pt x="2199182" y="121602"/>
                  </a:lnTo>
                  <a:lnTo>
                    <a:pt x="2199182" y="189585"/>
                  </a:lnTo>
                  <a:lnTo>
                    <a:pt x="2195068" y="214985"/>
                  </a:lnTo>
                  <a:lnTo>
                    <a:pt x="2183777" y="235572"/>
                  </a:lnTo>
                  <a:lnTo>
                    <a:pt x="2166899" y="249377"/>
                  </a:lnTo>
                  <a:lnTo>
                    <a:pt x="2146046" y="254419"/>
                  </a:lnTo>
                  <a:lnTo>
                    <a:pt x="2124951" y="249377"/>
                  </a:lnTo>
                  <a:lnTo>
                    <a:pt x="2107971" y="235572"/>
                  </a:lnTo>
                  <a:lnTo>
                    <a:pt x="2096630" y="214985"/>
                  </a:lnTo>
                  <a:lnTo>
                    <a:pt x="2092515" y="189585"/>
                  </a:lnTo>
                  <a:lnTo>
                    <a:pt x="2096630" y="164198"/>
                  </a:lnTo>
                  <a:lnTo>
                    <a:pt x="2107971" y="143598"/>
                  </a:lnTo>
                  <a:lnTo>
                    <a:pt x="2124951" y="129806"/>
                  </a:lnTo>
                  <a:lnTo>
                    <a:pt x="2146046" y="124764"/>
                  </a:lnTo>
                  <a:lnTo>
                    <a:pt x="2166899" y="129806"/>
                  </a:lnTo>
                  <a:lnTo>
                    <a:pt x="2183777" y="143598"/>
                  </a:lnTo>
                  <a:lnTo>
                    <a:pt x="2195068" y="164198"/>
                  </a:lnTo>
                  <a:lnTo>
                    <a:pt x="2199182" y="189585"/>
                  </a:lnTo>
                  <a:lnTo>
                    <a:pt x="2199182" y="121602"/>
                  </a:lnTo>
                  <a:lnTo>
                    <a:pt x="2178570" y="106641"/>
                  </a:lnTo>
                  <a:lnTo>
                    <a:pt x="2146046" y="99504"/>
                  </a:lnTo>
                  <a:lnTo>
                    <a:pt x="2113292" y="106641"/>
                  </a:lnTo>
                  <a:lnTo>
                    <a:pt x="2086444" y="126034"/>
                  </a:lnTo>
                  <a:lnTo>
                    <a:pt x="2068283" y="154686"/>
                  </a:lnTo>
                  <a:lnTo>
                    <a:pt x="2061616" y="189585"/>
                  </a:lnTo>
                  <a:lnTo>
                    <a:pt x="2068283" y="224332"/>
                  </a:lnTo>
                  <a:lnTo>
                    <a:pt x="2086444" y="252996"/>
                  </a:lnTo>
                  <a:lnTo>
                    <a:pt x="2113292" y="272478"/>
                  </a:lnTo>
                  <a:lnTo>
                    <a:pt x="2146046" y="279666"/>
                  </a:lnTo>
                  <a:lnTo>
                    <a:pt x="2178570" y="272478"/>
                  </a:lnTo>
                  <a:lnTo>
                    <a:pt x="2203373" y="254419"/>
                  </a:lnTo>
                  <a:lnTo>
                    <a:pt x="2205304" y="252996"/>
                  </a:lnTo>
                  <a:lnTo>
                    <a:pt x="2223427" y="224332"/>
                  </a:lnTo>
                  <a:lnTo>
                    <a:pt x="2230094" y="189585"/>
                  </a:lnTo>
                  <a:close/>
                </a:path>
                <a:path w="8803005" h="283210">
                  <a:moveTo>
                    <a:pt x="2409139" y="170357"/>
                  </a:moveTo>
                  <a:lnTo>
                    <a:pt x="2408415" y="165836"/>
                  </a:lnTo>
                  <a:lnTo>
                    <a:pt x="2404453" y="141325"/>
                  </a:lnTo>
                  <a:lnTo>
                    <a:pt x="2394813" y="125145"/>
                  </a:lnTo>
                  <a:lnTo>
                    <a:pt x="2391143" y="118960"/>
                  </a:lnTo>
                  <a:lnTo>
                    <a:pt x="2378227" y="110045"/>
                  </a:lnTo>
                  <a:lnTo>
                    <a:pt x="2378227" y="165836"/>
                  </a:lnTo>
                  <a:lnTo>
                    <a:pt x="2294559" y="165836"/>
                  </a:lnTo>
                  <a:lnTo>
                    <a:pt x="2301227" y="148348"/>
                  </a:lnTo>
                  <a:lnTo>
                    <a:pt x="2311425" y="135597"/>
                  </a:lnTo>
                  <a:lnTo>
                    <a:pt x="2324874" y="127787"/>
                  </a:lnTo>
                  <a:lnTo>
                    <a:pt x="2341295" y="125145"/>
                  </a:lnTo>
                  <a:lnTo>
                    <a:pt x="2356866" y="127787"/>
                  </a:lnTo>
                  <a:lnTo>
                    <a:pt x="2368385" y="135597"/>
                  </a:lnTo>
                  <a:lnTo>
                    <a:pt x="2375585" y="148348"/>
                  </a:lnTo>
                  <a:lnTo>
                    <a:pt x="2378227" y="165836"/>
                  </a:lnTo>
                  <a:lnTo>
                    <a:pt x="2378227" y="110045"/>
                  </a:lnTo>
                  <a:lnTo>
                    <a:pt x="2370340" y="104584"/>
                  </a:lnTo>
                  <a:lnTo>
                    <a:pt x="2343175" y="99504"/>
                  </a:lnTo>
                  <a:lnTo>
                    <a:pt x="2310066" y="105956"/>
                  </a:lnTo>
                  <a:lnTo>
                    <a:pt x="2284615" y="124193"/>
                  </a:lnTo>
                  <a:lnTo>
                    <a:pt x="2268283" y="152615"/>
                  </a:lnTo>
                  <a:lnTo>
                    <a:pt x="2262517" y="189585"/>
                  </a:lnTo>
                  <a:lnTo>
                    <a:pt x="2268270" y="226402"/>
                  </a:lnTo>
                  <a:lnTo>
                    <a:pt x="2284476" y="254838"/>
                  </a:lnTo>
                  <a:lnTo>
                    <a:pt x="2309584" y="273177"/>
                  </a:lnTo>
                  <a:lnTo>
                    <a:pt x="2342045" y="279666"/>
                  </a:lnTo>
                  <a:lnTo>
                    <a:pt x="2357539" y="278650"/>
                  </a:lnTo>
                  <a:lnTo>
                    <a:pt x="2371826" y="275234"/>
                  </a:lnTo>
                  <a:lnTo>
                    <a:pt x="2386673" y="268859"/>
                  </a:lnTo>
                  <a:lnTo>
                    <a:pt x="2403868" y="258940"/>
                  </a:lnTo>
                  <a:lnTo>
                    <a:pt x="2401176" y="253657"/>
                  </a:lnTo>
                  <a:lnTo>
                    <a:pt x="2392553" y="236702"/>
                  </a:lnTo>
                  <a:lnTo>
                    <a:pt x="2379929" y="244754"/>
                  </a:lnTo>
                  <a:lnTo>
                    <a:pt x="2369045" y="249986"/>
                  </a:lnTo>
                  <a:lnTo>
                    <a:pt x="2358783" y="252806"/>
                  </a:lnTo>
                  <a:lnTo>
                    <a:pt x="2348077" y="253657"/>
                  </a:lnTo>
                  <a:lnTo>
                    <a:pt x="2324735" y="249072"/>
                  </a:lnTo>
                  <a:lnTo>
                    <a:pt x="2307183" y="235851"/>
                  </a:lnTo>
                  <a:lnTo>
                    <a:pt x="2296134" y="214871"/>
                  </a:lnTo>
                  <a:lnTo>
                    <a:pt x="2292299" y="186944"/>
                  </a:lnTo>
                  <a:lnTo>
                    <a:pt x="2409139" y="186944"/>
                  </a:lnTo>
                  <a:lnTo>
                    <a:pt x="2409139" y="170357"/>
                  </a:lnTo>
                  <a:close/>
                </a:path>
                <a:path w="8803005" h="283210">
                  <a:moveTo>
                    <a:pt x="2680157" y="170357"/>
                  </a:moveTo>
                  <a:lnTo>
                    <a:pt x="2665844" y="125145"/>
                  </a:lnTo>
                  <a:lnTo>
                    <a:pt x="2649258" y="110045"/>
                  </a:lnTo>
                  <a:lnTo>
                    <a:pt x="2649258" y="165836"/>
                  </a:lnTo>
                  <a:lnTo>
                    <a:pt x="2565590" y="165836"/>
                  </a:lnTo>
                  <a:lnTo>
                    <a:pt x="2572258" y="148348"/>
                  </a:lnTo>
                  <a:lnTo>
                    <a:pt x="2582456" y="135597"/>
                  </a:lnTo>
                  <a:lnTo>
                    <a:pt x="2595905" y="127787"/>
                  </a:lnTo>
                  <a:lnTo>
                    <a:pt x="2612313" y="125145"/>
                  </a:lnTo>
                  <a:lnTo>
                    <a:pt x="2627896" y="127787"/>
                  </a:lnTo>
                  <a:lnTo>
                    <a:pt x="2639415" y="135597"/>
                  </a:lnTo>
                  <a:lnTo>
                    <a:pt x="2646616" y="148348"/>
                  </a:lnTo>
                  <a:lnTo>
                    <a:pt x="2649258" y="165836"/>
                  </a:lnTo>
                  <a:lnTo>
                    <a:pt x="2649258" y="110045"/>
                  </a:lnTo>
                  <a:lnTo>
                    <a:pt x="2641371" y="104584"/>
                  </a:lnTo>
                  <a:lnTo>
                    <a:pt x="2614206" y="99504"/>
                  </a:lnTo>
                  <a:lnTo>
                    <a:pt x="2581097" y="105956"/>
                  </a:lnTo>
                  <a:lnTo>
                    <a:pt x="2555646" y="124193"/>
                  </a:lnTo>
                  <a:lnTo>
                    <a:pt x="2539314" y="152615"/>
                  </a:lnTo>
                  <a:lnTo>
                    <a:pt x="2533548" y="189585"/>
                  </a:lnTo>
                  <a:lnTo>
                    <a:pt x="2539301" y="226402"/>
                  </a:lnTo>
                  <a:lnTo>
                    <a:pt x="2555506" y="254838"/>
                  </a:lnTo>
                  <a:lnTo>
                    <a:pt x="2580614" y="273177"/>
                  </a:lnTo>
                  <a:lnTo>
                    <a:pt x="2613075" y="279666"/>
                  </a:lnTo>
                  <a:lnTo>
                    <a:pt x="2628569" y="278650"/>
                  </a:lnTo>
                  <a:lnTo>
                    <a:pt x="2642857" y="275234"/>
                  </a:lnTo>
                  <a:lnTo>
                    <a:pt x="2657703" y="268859"/>
                  </a:lnTo>
                  <a:lnTo>
                    <a:pt x="2674886" y="258940"/>
                  </a:lnTo>
                  <a:lnTo>
                    <a:pt x="2672207" y="253657"/>
                  </a:lnTo>
                  <a:lnTo>
                    <a:pt x="2663583" y="236702"/>
                  </a:lnTo>
                  <a:lnTo>
                    <a:pt x="2650960" y="244754"/>
                  </a:lnTo>
                  <a:lnTo>
                    <a:pt x="2640076" y="249986"/>
                  </a:lnTo>
                  <a:lnTo>
                    <a:pt x="2629814" y="252806"/>
                  </a:lnTo>
                  <a:lnTo>
                    <a:pt x="2619108" y="253657"/>
                  </a:lnTo>
                  <a:lnTo>
                    <a:pt x="2595753" y="249072"/>
                  </a:lnTo>
                  <a:lnTo>
                    <a:pt x="2578214" y="235851"/>
                  </a:lnTo>
                  <a:lnTo>
                    <a:pt x="2567165" y="214871"/>
                  </a:lnTo>
                  <a:lnTo>
                    <a:pt x="2563330" y="186944"/>
                  </a:lnTo>
                  <a:lnTo>
                    <a:pt x="2680157" y="186944"/>
                  </a:lnTo>
                  <a:lnTo>
                    <a:pt x="2680157" y="170357"/>
                  </a:lnTo>
                  <a:close/>
                </a:path>
                <a:path w="8803005" h="283210">
                  <a:moveTo>
                    <a:pt x="2856954" y="170357"/>
                  </a:moveTo>
                  <a:lnTo>
                    <a:pt x="2856217" y="165836"/>
                  </a:lnTo>
                  <a:lnTo>
                    <a:pt x="2852267" y="141325"/>
                  </a:lnTo>
                  <a:lnTo>
                    <a:pt x="2842628" y="125145"/>
                  </a:lnTo>
                  <a:lnTo>
                    <a:pt x="2838958" y="118960"/>
                  </a:lnTo>
                  <a:lnTo>
                    <a:pt x="2826042" y="110045"/>
                  </a:lnTo>
                  <a:lnTo>
                    <a:pt x="2826042" y="165836"/>
                  </a:lnTo>
                  <a:lnTo>
                    <a:pt x="2742361" y="165836"/>
                  </a:lnTo>
                  <a:lnTo>
                    <a:pt x="2749029" y="148348"/>
                  </a:lnTo>
                  <a:lnTo>
                    <a:pt x="2759240" y="135597"/>
                  </a:lnTo>
                  <a:lnTo>
                    <a:pt x="2772689" y="127787"/>
                  </a:lnTo>
                  <a:lnTo>
                    <a:pt x="2789110" y="125145"/>
                  </a:lnTo>
                  <a:lnTo>
                    <a:pt x="2804680" y="127787"/>
                  </a:lnTo>
                  <a:lnTo>
                    <a:pt x="2816199" y="135597"/>
                  </a:lnTo>
                  <a:lnTo>
                    <a:pt x="2823400" y="148348"/>
                  </a:lnTo>
                  <a:lnTo>
                    <a:pt x="2826042" y="165836"/>
                  </a:lnTo>
                  <a:lnTo>
                    <a:pt x="2826042" y="110045"/>
                  </a:lnTo>
                  <a:lnTo>
                    <a:pt x="2818155" y="104584"/>
                  </a:lnTo>
                  <a:lnTo>
                    <a:pt x="2790990" y="99504"/>
                  </a:lnTo>
                  <a:lnTo>
                    <a:pt x="2757881" y="105956"/>
                  </a:lnTo>
                  <a:lnTo>
                    <a:pt x="2732430" y="124193"/>
                  </a:lnTo>
                  <a:lnTo>
                    <a:pt x="2716098" y="152615"/>
                  </a:lnTo>
                  <a:lnTo>
                    <a:pt x="2710332" y="189585"/>
                  </a:lnTo>
                  <a:lnTo>
                    <a:pt x="2716085" y="226402"/>
                  </a:lnTo>
                  <a:lnTo>
                    <a:pt x="2732290" y="254838"/>
                  </a:lnTo>
                  <a:lnTo>
                    <a:pt x="2757398" y="273177"/>
                  </a:lnTo>
                  <a:lnTo>
                    <a:pt x="2789859" y="279666"/>
                  </a:lnTo>
                  <a:lnTo>
                    <a:pt x="2805353" y="278650"/>
                  </a:lnTo>
                  <a:lnTo>
                    <a:pt x="2819641" y="275234"/>
                  </a:lnTo>
                  <a:lnTo>
                    <a:pt x="2834487" y="268859"/>
                  </a:lnTo>
                  <a:lnTo>
                    <a:pt x="2851670" y="258940"/>
                  </a:lnTo>
                  <a:lnTo>
                    <a:pt x="2848991" y="253657"/>
                  </a:lnTo>
                  <a:lnTo>
                    <a:pt x="2840367" y="236702"/>
                  </a:lnTo>
                  <a:lnTo>
                    <a:pt x="2827744" y="244754"/>
                  </a:lnTo>
                  <a:lnTo>
                    <a:pt x="2816860" y="249986"/>
                  </a:lnTo>
                  <a:lnTo>
                    <a:pt x="2806611" y="252806"/>
                  </a:lnTo>
                  <a:lnTo>
                    <a:pt x="2795892" y="253657"/>
                  </a:lnTo>
                  <a:lnTo>
                    <a:pt x="2772549" y="249072"/>
                  </a:lnTo>
                  <a:lnTo>
                    <a:pt x="2754998" y="235851"/>
                  </a:lnTo>
                  <a:lnTo>
                    <a:pt x="2743949" y="214871"/>
                  </a:lnTo>
                  <a:lnTo>
                    <a:pt x="2740114" y="186944"/>
                  </a:lnTo>
                  <a:lnTo>
                    <a:pt x="2856954" y="186944"/>
                  </a:lnTo>
                  <a:lnTo>
                    <a:pt x="2856954" y="170357"/>
                  </a:lnTo>
                  <a:close/>
                </a:path>
                <a:path w="8803005" h="283210">
                  <a:moveTo>
                    <a:pt x="3045422" y="147002"/>
                  </a:moveTo>
                  <a:lnTo>
                    <a:pt x="3020301" y="102425"/>
                  </a:lnTo>
                  <a:lnTo>
                    <a:pt x="3000565" y="99504"/>
                  </a:lnTo>
                  <a:lnTo>
                    <a:pt x="2988564" y="100622"/>
                  </a:lnTo>
                  <a:lnTo>
                    <a:pt x="2949460" y="121132"/>
                  </a:lnTo>
                  <a:lnTo>
                    <a:pt x="2931591" y="139839"/>
                  </a:lnTo>
                  <a:lnTo>
                    <a:pt x="2931591" y="104025"/>
                  </a:lnTo>
                  <a:lnTo>
                    <a:pt x="2903321" y="104025"/>
                  </a:lnTo>
                  <a:lnTo>
                    <a:pt x="2903321" y="274764"/>
                  </a:lnTo>
                  <a:lnTo>
                    <a:pt x="2931591" y="274764"/>
                  </a:lnTo>
                  <a:lnTo>
                    <a:pt x="2931591" y="170357"/>
                  </a:lnTo>
                  <a:lnTo>
                    <a:pt x="2951975" y="149402"/>
                  </a:lnTo>
                  <a:lnTo>
                    <a:pt x="2963532" y="139839"/>
                  </a:lnTo>
                  <a:lnTo>
                    <a:pt x="2969056" y="135267"/>
                  </a:lnTo>
                  <a:lnTo>
                    <a:pt x="2983801" y="127279"/>
                  </a:lnTo>
                  <a:lnTo>
                    <a:pt x="2997174" y="124764"/>
                  </a:lnTo>
                  <a:lnTo>
                    <a:pt x="3005086" y="124764"/>
                  </a:lnTo>
                  <a:lnTo>
                    <a:pt x="3011881" y="128155"/>
                  </a:lnTo>
                  <a:lnTo>
                    <a:pt x="3014522" y="133807"/>
                  </a:lnTo>
                  <a:lnTo>
                    <a:pt x="3016402" y="138709"/>
                  </a:lnTo>
                  <a:lnTo>
                    <a:pt x="3017151" y="142481"/>
                  </a:lnTo>
                  <a:lnTo>
                    <a:pt x="3017151" y="274764"/>
                  </a:lnTo>
                  <a:lnTo>
                    <a:pt x="3045422" y="274764"/>
                  </a:lnTo>
                  <a:lnTo>
                    <a:pt x="3045422" y="147002"/>
                  </a:lnTo>
                  <a:close/>
                </a:path>
                <a:path w="8803005" h="283210">
                  <a:moveTo>
                    <a:pt x="3355276" y="189585"/>
                  </a:moveTo>
                  <a:lnTo>
                    <a:pt x="3348609" y="154686"/>
                  </a:lnTo>
                  <a:lnTo>
                    <a:pt x="3330498" y="126034"/>
                  </a:lnTo>
                  <a:lnTo>
                    <a:pt x="3328746" y="124764"/>
                  </a:lnTo>
                  <a:lnTo>
                    <a:pt x="3324377" y="121602"/>
                  </a:lnTo>
                  <a:lnTo>
                    <a:pt x="3324377" y="189585"/>
                  </a:lnTo>
                  <a:lnTo>
                    <a:pt x="3320250" y="214985"/>
                  </a:lnTo>
                  <a:lnTo>
                    <a:pt x="3308959" y="235572"/>
                  </a:lnTo>
                  <a:lnTo>
                    <a:pt x="3292094" y="249377"/>
                  </a:lnTo>
                  <a:lnTo>
                    <a:pt x="3271228" y="254419"/>
                  </a:lnTo>
                  <a:lnTo>
                    <a:pt x="3250146" y="249377"/>
                  </a:lnTo>
                  <a:lnTo>
                    <a:pt x="3233153" y="235572"/>
                  </a:lnTo>
                  <a:lnTo>
                    <a:pt x="3221825" y="214985"/>
                  </a:lnTo>
                  <a:lnTo>
                    <a:pt x="3217710" y="189585"/>
                  </a:lnTo>
                  <a:lnTo>
                    <a:pt x="3221825" y="164198"/>
                  </a:lnTo>
                  <a:lnTo>
                    <a:pt x="3233153" y="143598"/>
                  </a:lnTo>
                  <a:lnTo>
                    <a:pt x="3250146" y="129806"/>
                  </a:lnTo>
                  <a:lnTo>
                    <a:pt x="3271228" y="124764"/>
                  </a:lnTo>
                  <a:lnTo>
                    <a:pt x="3292094" y="129806"/>
                  </a:lnTo>
                  <a:lnTo>
                    <a:pt x="3308959" y="143598"/>
                  </a:lnTo>
                  <a:lnTo>
                    <a:pt x="3320250" y="164198"/>
                  </a:lnTo>
                  <a:lnTo>
                    <a:pt x="3324377" y="189585"/>
                  </a:lnTo>
                  <a:lnTo>
                    <a:pt x="3324377" y="121602"/>
                  </a:lnTo>
                  <a:lnTo>
                    <a:pt x="3303765" y="106641"/>
                  </a:lnTo>
                  <a:lnTo>
                    <a:pt x="3271228" y="99504"/>
                  </a:lnTo>
                  <a:lnTo>
                    <a:pt x="3238474" y="106641"/>
                  </a:lnTo>
                  <a:lnTo>
                    <a:pt x="3211626" y="126034"/>
                  </a:lnTo>
                  <a:lnTo>
                    <a:pt x="3193478" y="154686"/>
                  </a:lnTo>
                  <a:lnTo>
                    <a:pt x="3186798" y="189585"/>
                  </a:lnTo>
                  <a:lnTo>
                    <a:pt x="3193478" y="224332"/>
                  </a:lnTo>
                  <a:lnTo>
                    <a:pt x="3211626" y="252996"/>
                  </a:lnTo>
                  <a:lnTo>
                    <a:pt x="3238474" y="272478"/>
                  </a:lnTo>
                  <a:lnTo>
                    <a:pt x="3271228" y="279666"/>
                  </a:lnTo>
                  <a:lnTo>
                    <a:pt x="3303765" y="272478"/>
                  </a:lnTo>
                  <a:lnTo>
                    <a:pt x="3328555" y="254419"/>
                  </a:lnTo>
                  <a:lnTo>
                    <a:pt x="3330498" y="252996"/>
                  </a:lnTo>
                  <a:lnTo>
                    <a:pt x="3348609" y="224332"/>
                  </a:lnTo>
                  <a:lnTo>
                    <a:pt x="3355276" y="189585"/>
                  </a:lnTo>
                  <a:close/>
                </a:path>
                <a:path w="8803005" h="283210">
                  <a:moveTo>
                    <a:pt x="3546005" y="147002"/>
                  </a:moveTo>
                  <a:lnTo>
                    <a:pt x="3520884" y="102425"/>
                  </a:lnTo>
                  <a:lnTo>
                    <a:pt x="3501161" y="99504"/>
                  </a:lnTo>
                  <a:lnTo>
                    <a:pt x="3489160" y="100622"/>
                  </a:lnTo>
                  <a:lnTo>
                    <a:pt x="3450044" y="121132"/>
                  </a:lnTo>
                  <a:lnTo>
                    <a:pt x="3432187" y="139839"/>
                  </a:lnTo>
                  <a:lnTo>
                    <a:pt x="3432187" y="104025"/>
                  </a:lnTo>
                  <a:lnTo>
                    <a:pt x="3403917" y="104025"/>
                  </a:lnTo>
                  <a:lnTo>
                    <a:pt x="3403917" y="274764"/>
                  </a:lnTo>
                  <a:lnTo>
                    <a:pt x="3432187" y="274764"/>
                  </a:lnTo>
                  <a:lnTo>
                    <a:pt x="3432187" y="170357"/>
                  </a:lnTo>
                  <a:lnTo>
                    <a:pt x="3452558" y="149402"/>
                  </a:lnTo>
                  <a:lnTo>
                    <a:pt x="3464115" y="139839"/>
                  </a:lnTo>
                  <a:lnTo>
                    <a:pt x="3469640" y="135267"/>
                  </a:lnTo>
                  <a:lnTo>
                    <a:pt x="3484397" y="127279"/>
                  </a:lnTo>
                  <a:lnTo>
                    <a:pt x="3497770" y="124764"/>
                  </a:lnTo>
                  <a:lnTo>
                    <a:pt x="3505682" y="124764"/>
                  </a:lnTo>
                  <a:lnTo>
                    <a:pt x="3512464" y="128155"/>
                  </a:lnTo>
                  <a:lnTo>
                    <a:pt x="3515106" y="133807"/>
                  </a:lnTo>
                  <a:lnTo>
                    <a:pt x="3516998" y="138709"/>
                  </a:lnTo>
                  <a:lnTo>
                    <a:pt x="3517747" y="142481"/>
                  </a:lnTo>
                  <a:lnTo>
                    <a:pt x="3517747" y="274764"/>
                  </a:lnTo>
                  <a:lnTo>
                    <a:pt x="3546005" y="274764"/>
                  </a:lnTo>
                  <a:lnTo>
                    <a:pt x="3546005" y="147002"/>
                  </a:lnTo>
                  <a:close/>
                </a:path>
                <a:path w="8803005" h="283210">
                  <a:moveTo>
                    <a:pt x="3749560" y="0"/>
                  </a:moveTo>
                  <a:lnTo>
                    <a:pt x="3720922" y="0"/>
                  </a:lnTo>
                  <a:lnTo>
                    <a:pt x="3720922" y="111188"/>
                  </a:lnTo>
                  <a:lnTo>
                    <a:pt x="3720922" y="150393"/>
                  </a:lnTo>
                  <a:lnTo>
                    <a:pt x="3720922" y="222758"/>
                  </a:lnTo>
                  <a:lnTo>
                    <a:pt x="3715601" y="229146"/>
                  </a:lnTo>
                  <a:lnTo>
                    <a:pt x="3677272" y="252145"/>
                  </a:lnTo>
                  <a:lnTo>
                    <a:pt x="3669284" y="252907"/>
                  </a:lnTo>
                  <a:lnTo>
                    <a:pt x="3651034" y="248488"/>
                  </a:lnTo>
                  <a:lnTo>
                    <a:pt x="3636594" y="236181"/>
                  </a:lnTo>
                  <a:lnTo>
                    <a:pt x="3627094" y="217449"/>
                  </a:lnTo>
                  <a:lnTo>
                    <a:pt x="3623678" y="193738"/>
                  </a:lnTo>
                  <a:lnTo>
                    <a:pt x="3627894" y="165912"/>
                  </a:lnTo>
                  <a:lnTo>
                    <a:pt x="3639883" y="144780"/>
                  </a:lnTo>
                  <a:lnTo>
                    <a:pt x="3658666" y="131356"/>
                  </a:lnTo>
                  <a:lnTo>
                    <a:pt x="3683228" y="126644"/>
                  </a:lnTo>
                  <a:lnTo>
                    <a:pt x="3695217" y="127558"/>
                  </a:lnTo>
                  <a:lnTo>
                    <a:pt x="3720922" y="150393"/>
                  </a:lnTo>
                  <a:lnTo>
                    <a:pt x="3720922" y="111188"/>
                  </a:lnTo>
                  <a:lnTo>
                    <a:pt x="3712502" y="105867"/>
                  </a:lnTo>
                  <a:lnTo>
                    <a:pt x="3703256" y="102235"/>
                  </a:lnTo>
                  <a:lnTo>
                    <a:pt x="3692664" y="100164"/>
                  </a:lnTo>
                  <a:lnTo>
                    <a:pt x="3680218" y="99504"/>
                  </a:lnTo>
                  <a:lnTo>
                    <a:pt x="3645306" y="106553"/>
                  </a:lnTo>
                  <a:lnTo>
                    <a:pt x="3617747" y="126174"/>
                  </a:lnTo>
                  <a:lnTo>
                    <a:pt x="3599650" y="156121"/>
                  </a:lnTo>
                  <a:lnTo>
                    <a:pt x="3593147" y="194106"/>
                  </a:lnTo>
                  <a:lnTo>
                    <a:pt x="3598392" y="228790"/>
                  </a:lnTo>
                  <a:lnTo>
                    <a:pt x="3613073" y="255828"/>
                  </a:lnTo>
                  <a:lnTo>
                    <a:pt x="3635603" y="273405"/>
                  </a:lnTo>
                  <a:lnTo>
                    <a:pt x="3664381" y="279666"/>
                  </a:lnTo>
                  <a:lnTo>
                    <a:pt x="3680155" y="277926"/>
                  </a:lnTo>
                  <a:lnTo>
                    <a:pt x="3695052" y="272834"/>
                  </a:lnTo>
                  <a:lnTo>
                    <a:pt x="3708755" y="264566"/>
                  </a:lnTo>
                  <a:lnTo>
                    <a:pt x="3720922" y="253276"/>
                  </a:lnTo>
                  <a:lnTo>
                    <a:pt x="3720922" y="274764"/>
                  </a:lnTo>
                  <a:lnTo>
                    <a:pt x="3749560" y="274764"/>
                  </a:lnTo>
                  <a:lnTo>
                    <a:pt x="3749560" y="253276"/>
                  </a:lnTo>
                  <a:lnTo>
                    <a:pt x="3749560" y="252907"/>
                  </a:lnTo>
                  <a:lnTo>
                    <a:pt x="3749560" y="126644"/>
                  </a:lnTo>
                  <a:lnTo>
                    <a:pt x="3749560" y="111188"/>
                  </a:lnTo>
                  <a:lnTo>
                    <a:pt x="3749560" y="0"/>
                  </a:lnTo>
                  <a:close/>
                </a:path>
                <a:path w="8803005" h="283210">
                  <a:moveTo>
                    <a:pt x="3942943" y="170357"/>
                  </a:moveTo>
                  <a:lnTo>
                    <a:pt x="3942207" y="165836"/>
                  </a:lnTo>
                  <a:lnTo>
                    <a:pt x="3938244" y="141325"/>
                  </a:lnTo>
                  <a:lnTo>
                    <a:pt x="3928618" y="125145"/>
                  </a:lnTo>
                  <a:lnTo>
                    <a:pt x="3924935" y="118960"/>
                  </a:lnTo>
                  <a:lnTo>
                    <a:pt x="3912031" y="110045"/>
                  </a:lnTo>
                  <a:lnTo>
                    <a:pt x="3912031" y="165836"/>
                  </a:lnTo>
                  <a:lnTo>
                    <a:pt x="3828351" y="165836"/>
                  </a:lnTo>
                  <a:lnTo>
                    <a:pt x="3835019" y="148348"/>
                  </a:lnTo>
                  <a:lnTo>
                    <a:pt x="3845229" y="135597"/>
                  </a:lnTo>
                  <a:lnTo>
                    <a:pt x="3858679" y="127787"/>
                  </a:lnTo>
                  <a:lnTo>
                    <a:pt x="3875100" y="125145"/>
                  </a:lnTo>
                  <a:lnTo>
                    <a:pt x="3890670" y="127787"/>
                  </a:lnTo>
                  <a:lnTo>
                    <a:pt x="3902176" y="135597"/>
                  </a:lnTo>
                  <a:lnTo>
                    <a:pt x="3909390" y="148348"/>
                  </a:lnTo>
                  <a:lnTo>
                    <a:pt x="3912031" y="165836"/>
                  </a:lnTo>
                  <a:lnTo>
                    <a:pt x="3912031" y="110045"/>
                  </a:lnTo>
                  <a:lnTo>
                    <a:pt x="3904145" y="104584"/>
                  </a:lnTo>
                  <a:lnTo>
                    <a:pt x="3876979" y="99504"/>
                  </a:lnTo>
                  <a:lnTo>
                    <a:pt x="3843871" y="105956"/>
                  </a:lnTo>
                  <a:lnTo>
                    <a:pt x="3818420" y="124193"/>
                  </a:lnTo>
                  <a:lnTo>
                    <a:pt x="3802088" y="152615"/>
                  </a:lnTo>
                  <a:lnTo>
                    <a:pt x="3796322" y="189585"/>
                  </a:lnTo>
                  <a:lnTo>
                    <a:pt x="3802075" y="226402"/>
                  </a:lnTo>
                  <a:lnTo>
                    <a:pt x="3818280" y="254838"/>
                  </a:lnTo>
                  <a:lnTo>
                    <a:pt x="3843388" y="273177"/>
                  </a:lnTo>
                  <a:lnTo>
                    <a:pt x="3875849" y="279666"/>
                  </a:lnTo>
                  <a:lnTo>
                    <a:pt x="3891330" y="278650"/>
                  </a:lnTo>
                  <a:lnTo>
                    <a:pt x="3905618" y="275234"/>
                  </a:lnTo>
                  <a:lnTo>
                    <a:pt x="3920477" y="268859"/>
                  </a:lnTo>
                  <a:lnTo>
                    <a:pt x="3937660" y="258940"/>
                  </a:lnTo>
                  <a:lnTo>
                    <a:pt x="3934980" y="253657"/>
                  </a:lnTo>
                  <a:lnTo>
                    <a:pt x="3926357" y="236702"/>
                  </a:lnTo>
                  <a:lnTo>
                    <a:pt x="3913733" y="244754"/>
                  </a:lnTo>
                  <a:lnTo>
                    <a:pt x="3902837" y="249986"/>
                  </a:lnTo>
                  <a:lnTo>
                    <a:pt x="3892588" y="252806"/>
                  </a:lnTo>
                  <a:lnTo>
                    <a:pt x="3881882" y="253657"/>
                  </a:lnTo>
                  <a:lnTo>
                    <a:pt x="3858539" y="249072"/>
                  </a:lnTo>
                  <a:lnTo>
                    <a:pt x="3840988" y="235851"/>
                  </a:lnTo>
                  <a:lnTo>
                    <a:pt x="3829939" y="214871"/>
                  </a:lnTo>
                  <a:lnTo>
                    <a:pt x="3826091" y="186944"/>
                  </a:lnTo>
                  <a:lnTo>
                    <a:pt x="3942943" y="186944"/>
                  </a:lnTo>
                  <a:lnTo>
                    <a:pt x="3942943" y="170357"/>
                  </a:lnTo>
                  <a:close/>
                </a:path>
                <a:path w="8803005" h="283210">
                  <a:moveTo>
                    <a:pt x="4083913" y="111188"/>
                  </a:moveTo>
                  <a:lnTo>
                    <a:pt x="4076382" y="103657"/>
                  </a:lnTo>
                  <a:lnTo>
                    <a:pt x="4068457" y="99504"/>
                  </a:lnTo>
                  <a:lnTo>
                    <a:pt x="4062057" y="99504"/>
                  </a:lnTo>
                  <a:lnTo>
                    <a:pt x="4052671" y="101231"/>
                  </a:lnTo>
                  <a:lnTo>
                    <a:pt x="4042930" y="107048"/>
                  </a:lnTo>
                  <a:lnTo>
                    <a:pt x="4031640" y="117957"/>
                  </a:lnTo>
                  <a:lnTo>
                    <a:pt x="4017581" y="134937"/>
                  </a:lnTo>
                  <a:lnTo>
                    <a:pt x="4017581" y="104025"/>
                  </a:lnTo>
                  <a:lnTo>
                    <a:pt x="3989311" y="104025"/>
                  </a:lnTo>
                  <a:lnTo>
                    <a:pt x="3989311" y="274764"/>
                  </a:lnTo>
                  <a:lnTo>
                    <a:pt x="4017581" y="274764"/>
                  </a:lnTo>
                  <a:lnTo>
                    <a:pt x="4017581" y="172999"/>
                  </a:lnTo>
                  <a:lnTo>
                    <a:pt x="4029240" y="153593"/>
                  </a:lnTo>
                  <a:lnTo>
                    <a:pt x="4039870" y="139560"/>
                  </a:lnTo>
                  <a:lnTo>
                    <a:pt x="4045051" y="134937"/>
                  </a:lnTo>
                  <a:lnTo>
                    <a:pt x="4049445" y="131025"/>
                  </a:lnTo>
                  <a:lnTo>
                    <a:pt x="4057904" y="128155"/>
                  </a:lnTo>
                  <a:lnTo>
                    <a:pt x="4061307" y="128155"/>
                  </a:lnTo>
                  <a:lnTo>
                    <a:pt x="4064317" y="130035"/>
                  </a:lnTo>
                  <a:lnTo>
                    <a:pt x="4069969" y="134937"/>
                  </a:lnTo>
                  <a:lnTo>
                    <a:pt x="4073956" y="128155"/>
                  </a:lnTo>
                  <a:lnTo>
                    <a:pt x="4083913" y="111188"/>
                  </a:lnTo>
                  <a:close/>
                </a:path>
                <a:path w="8803005" h="283210">
                  <a:moveTo>
                    <a:pt x="4242981" y="104025"/>
                  </a:moveTo>
                  <a:lnTo>
                    <a:pt x="4100893" y="104025"/>
                  </a:lnTo>
                  <a:lnTo>
                    <a:pt x="4100893" y="129286"/>
                  </a:lnTo>
                  <a:lnTo>
                    <a:pt x="4200398" y="129286"/>
                  </a:lnTo>
                  <a:lnTo>
                    <a:pt x="4095991" y="260438"/>
                  </a:lnTo>
                  <a:lnTo>
                    <a:pt x="4095991" y="274764"/>
                  </a:lnTo>
                  <a:lnTo>
                    <a:pt x="4242981" y="274764"/>
                  </a:lnTo>
                  <a:lnTo>
                    <a:pt x="4242981" y="249516"/>
                  </a:lnTo>
                  <a:lnTo>
                    <a:pt x="4137075" y="249516"/>
                  </a:lnTo>
                  <a:lnTo>
                    <a:pt x="4242981" y="116090"/>
                  </a:lnTo>
                  <a:lnTo>
                    <a:pt x="4242981" y="104025"/>
                  </a:lnTo>
                  <a:close/>
                </a:path>
                <a:path w="8803005" h="283210">
                  <a:moveTo>
                    <a:pt x="4442015" y="189585"/>
                  </a:moveTo>
                  <a:lnTo>
                    <a:pt x="4435348" y="154686"/>
                  </a:lnTo>
                  <a:lnTo>
                    <a:pt x="4417225" y="126034"/>
                  </a:lnTo>
                  <a:lnTo>
                    <a:pt x="4415472" y="124764"/>
                  </a:lnTo>
                  <a:lnTo>
                    <a:pt x="4411103" y="121602"/>
                  </a:lnTo>
                  <a:lnTo>
                    <a:pt x="4411103" y="189585"/>
                  </a:lnTo>
                  <a:lnTo>
                    <a:pt x="4406989" y="214985"/>
                  </a:lnTo>
                  <a:lnTo>
                    <a:pt x="4395698" y="235572"/>
                  </a:lnTo>
                  <a:lnTo>
                    <a:pt x="4378820" y="249377"/>
                  </a:lnTo>
                  <a:lnTo>
                    <a:pt x="4357967" y="254419"/>
                  </a:lnTo>
                  <a:lnTo>
                    <a:pt x="4336872" y="249377"/>
                  </a:lnTo>
                  <a:lnTo>
                    <a:pt x="4319892" y="235572"/>
                  </a:lnTo>
                  <a:lnTo>
                    <a:pt x="4308564" y="214985"/>
                  </a:lnTo>
                  <a:lnTo>
                    <a:pt x="4304436" y="189585"/>
                  </a:lnTo>
                  <a:lnTo>
                    <a:pt x="4308564" y="164198"/>
                  </a:lnTo>
                  <a:lnTo>
                    <a:pt x="4319892" y="143598"/>
                  </a:lnTo>
                  <a:lnTo>
                    <a:pt x="4336872" y="129806"/>
                  </a:lnTo>
                  <a:lnTo>
                    <a:pt x="4357967" y="124764"/>
                  </a:lnTo>
                  <a:lnTo>
                    <a:pt x="4378820" y="129806"/>
                  </a:lnTo>
                  <a:lnTo>
                    <a:pt x="4395698" y="143598"/>
                  </a:lnTo>
                  <a:lnTo>
                    <a:pt x="4406989" y="164198"/>
                  </a:lnTo>
                  <a:lnTo>
                    <a:pt x="4411103" y="189585"/>
                  </a:lnTo>
                  <a:lnTo>
                    <a:pt x="4411103" y="121602"/>
                  </a:lnTo>
                  <a:lnTo>
                    <a:pt x="4390491" y="106641"/>
                  </a:lnTo>
                  <a:lnTo>
                    <a:pt x="4357967" y="99504"/>
                  </a:lnTo>
                  <a:lnTo>
                    <a:pt x="4325213" y="106641"/>
                  </a:lnTo>
                  <a:lnTo>
                    <a:pt x="4298366" y="126034"/>
                  </a:lnTo>
                  <a:lnTo>
                    <a:pt x="4280205" y="154686"/>
                  </a:lnTo>
                  <a:lnTo>
                    <a:pt x="4273537" y="189585"/>
                  </a:lnTo>
                  <a:lnTo>
                    <a:pt x="4280205" y="224332"/>
                  </a:lnTo>
                  <a:lnTo>
                    <a:pt x="4298366" y="252996"/>
                  </a:lnTo>
                  <a:lnTo>
                    <a:pt x="4325213" y="272478"/>
                  </a:lnTo>
                  <a:lnTo>
                    <a:pt x="4357967" y="279666"/>
                  </a:lnTo>
                  <a:lnTo>
                    <a:pt x="4390491" y="272478"/>
                  </a:lnTo>
                  <a:lnTo>
                    <a:pt x="4415294" y="254419"/>
                  </a:lnTo>
                  <a:lnTo>
                    <a:pt x="4417225" y="252996"/>
                  </a:lnTo>
                  <a:lnTo>
                    <a:pt x="4435348" y="224332"/>
                  </a:lnTo>
                  <a:lnTo>
                    <a:pt x="4442015" y="189585"/>
                  </a:lnTo>
                  <a:close/>
                </a:path>
                <a:path w="8803005" h="283210">
                  <a:moveTo>
                    <a:pt x="4621060" y="170357"/>
                  </a:moveTo>
                  <a:lnTo>
                    <a:pt x="4620336" y="165836"/>
                  </a:lnTo>
                  <a:lnTo>
                    <a:pt x="4616374" y="141325"/>
                  </a:lnTo>
                  <a:lnTo>
                    <a:pt x="4606734" y="125145"/>
                  </a:lnTo>
                  <a:lnTo>
                    <a:pt x="4603064" y="118960"/>
                  </a:lnTo>
                  <a:lnTo>
                    <a:pt x="4590148" y="110045"/>
                  </a:lnTo>
                  <a:lnTo>
                    <a:pt x="4590148" y="165836"/>
                  </a:lnTo>
                  <a:lnTo>
                    <a:pt x="4506480" y="165836"/>
                  </a:lnTo>
                  <a:lnTo>
                    <a:pt x="4513148" y="148348"/>
                  </a:lnTo>
                  <a:lnTo>
                    <a:pt x="4523346" y="135597"/>
                  </a:lnTo>
                  <a:lnTo>
                    <a:pt x="4536795" y="127787"/>
                  </a:lnTo>
                  <a:lnTo>
                    <a:pt x="4553216" y="125145"/>
                  </a:lnTo>
                  <a:lnTo>
                    <a:pt x="4568787" y="127787"/>
                  </a:lnTo>
                  <a:lnTo>
                    <a:pt x="4580306" y="135597"/>
                  </a:lnTo>
                  <a:lnTo>
                    <a:pt x="4587506" y="148348"/>
                  </a:lnTo>
                  <a:lnTo>
                    <a:pt x="4590148" y="165836"/>
                  </a:lnTo>
                  <a:lnTo>
                    <a:pt x="4590148" y="110045"/>
                  </a:lnTo>
                  <a:lnTo>
                    <a:pt x="4582261" y="104584"/>
                  </a:lnTo>
                  <a:lnTo>
                    <a:pt x="4555096" y="99504"/>
                  </a:lnTo>
                  <a:lnTo>
                    <a:pt x="4521987" y="105956"/>
                  </a:lnTo>
                  <a:lnTo>
                    <a:pt x="4496536" y="124193"/>
                  </a:lnTo>
                  <a:lnTo>
                    <a:pt x="4480204" y="152615"/>
                  </a:lnTo>
                  <a:lnTo>
                    <a:pt x="4474438" y="189585"/>
                  </a:lnTo>
                  <a:lnTo>
                    <a:pt x="4480191" y="226402"/>
                  </a:lnTo>
                  <a:lnTo>
                    <a:pt x="4496397" y="254838"/>
                  </a:lnTo>
                  <a:lnTo>
                    <a:pt x="4521505" y="273177"/>
                  </a:lnTo>
                  <a:lnTo>
                    <a:pt x="4553966" y="279666"/>
                  </a:lnTo>
                  <a:lnTo>
                    <a:pt x="4569460" y="278650"/>
                  </a:lnTo>
                  <a:lnTo>
                    <a:pt x="4583747" y="275234"/>
                  </a:lnTo>
                  <a:lnTo>
                    <a:pt x="4598606" y="268859"/>
                  </a:lnTo>
                  <a:lnTo>
                    <a:pt x="4615789" y="258940"/>
                  </a:lnTo>
                  <a:lnTo>
                    <a:pt x="4613110" y="253657"/>
                  </a:lnTo>
                  <a:lnTo>
                    <a:pt x="4604474" y="236702"/>
                  </a:lnTo>
                  <a:lnTo>
                    <a:pt x="4591863" y="244754"/>
                  </a:lnTo>
                  <a:lnTo>
                    <a:pt x="4580966" y="249986"/>
                  </a:lnTo>
                  <a:lnTo>
                    <a:pt x="4570717" y="252806"/>
                  </a:lnTo>
                  <a:lnTo>
                    <a:pt x="4559998" y="253657"/>
                  </a:lnTo>
                  <a:lnTo>
                    <a:pt x="4536656" y="249072"/>
                  </a:lnTo>
                  <a:lnTo>
                    <a:pt x="4519104" y="235851"/>
                  </a:lnTo>
                  <a:lnTo>
                    <a:pt x="4508055" y="214871"/>
                  </a:lnTo>
                  <a:lnTo>
                    <a:pt x="4504220" y="186944"/>
                  </a:lnTo>
                  <a:lnTo>
                    <a:pt x="4621060" y="186944"/>
                  </a:lnTo>
                  <a:lnTo>
                    <a:pt x="4621060" y="170357"/>
                  </a:lnTo>
                  <a:close/>
                </a:path>
                <a:path w="8803005" h="283210">
                  <a:moveTo>
                    <a:pt x="4694199" y="0"/>
                  </a:moveTo>
                  <a:lnTo>
                    <a:pt x="4665929" y="0"/>
                  </a:lnTo>
                  <a:lnTo>
                    <a:pt x="4665929" y="274764"/>
                  </a:lnTo>
                  <a:lnTo>
                    <a:pt x="4694199" y="274764"/>
                  </a:lnTo>
                  <a:lnTo>
                    <a:pt x="4694199" y="0"/>
                  </a:lnTo>
                  <a:close/>
                </a:path>
                <a:path w="8803005" h="283210">
                  <a:moveTo>
                    <a:pt x="4802746" y="274764"/>
                  </a:moveTo>
                  <a:lnTo>
                    <a:pt x="4729632" y="182422"/>
                  </a:lnTo>
                  <a:lnTo>
                    <a:pt x="4802365" y="104025"/>
                  </a:lnTo>
                  <a:lnTo>
                    <a:pt x="4765433" y="104025"/>
                  </a:lnTo>
                  <a:lnTo>
                    <a:pt x="4694961" y="182054"/>
                  </a:lnTo>
                  <a:lnTo>
                    <a:pt x="4765433" y="274764"/>
                  </a:lnTo>
                  <a:lnTo>
                    <a:pt x="4802746" y="274764"/>
                  </a:lnTo>
                  <a:close/>
                </a:path>
                <a:path w="8803005" h="283210">
                  <a:moveTo>
                    <a:pt x="5073777" y="99504"/>
                  </a:moveTo>
                  <a:lnTo>
                    <a:pt x="5026660" y="99504"/>
                  </a:lnTo>
                  <a:lnTo>
                    <a:pt x="4987468" y="215595"/>
                  </a:lnTo>
                  <a:lnTo>
                    <a:pt x="4986337" y="223139"/>
                  </a:lnTo>
                  <a:lnTo>
                    <a:pt x="4985207" y="215595"/>
                  </a:lnTo>
                  <a:lnTo>
                    <a:pt x="4949761" y="99504"/>
                  </a:lnTo>
                  <a:lnTo>
                    <a:pt x="4902657" y="99504"/>
                  </a:lnTo>
                  <a:lnTo>
                    <a:pt x="4961458" y="274764"/>
                  </a:lnTo>
                  <a:lnTo>
                    <a:pt x="5006314" y="274764"/>
                  </a:lnTo>
                  <a:lnTo>
                    <a:pt x="5026190" y="223139"/>
                  </a:lnTo>
                  <a:lnTo>
                    <a:pt x="5073777" y="99504"/>
                  </a:lnTo>
                  <a:close/>
                </a:path>
                <a:path w="8803005" h="283210">
                  <a:moveTo>
                    <a:pt x="5260733" y="186944"/>
                  </a:moveTo>
                  <a:lnTo>
                    <a:pt x="5254002" y="150418"/>
                  </a:lnTo>
                  <a:lnTo>
                    <a:pt x="5241315" y="130416"/>
                  </a:lnTo>
                  <a:lnTo>
                    <a:pt x="5235435" y="121132"/>
                  </a:lnTo>
                  <a:lnTo>
                    <a:pt x="5213997" y="106210"/>
                  </a:lnTo>
                  <a:lnTo>
                    <a:pt x="5213997" y="186944"/>
                  </a:lnTo>
                  <a:lnTo>
                    <a:pt x="5210708" y="209042"/>
                  </a:lnTo>
                  <a:lnTo>
                    <a:pt x="5201755" y="227139"/>
                  </a:lnTo>
                  <a:lnTo>
                    <a:pt x="5188559" y="239369"/>
                  </a:lnTo>
                  <a:lnTo>
                    <a:pt x="5172532" y="243865"/>
                  </a:lnTo>
                  <a:lnTo>
                    <a:pt x="5156517" y="239369"/>
                  </a:lnTo>
                  <a:lnTo>
                    <a:pt x="5143335" y="227139"/>
                  </a:lnTo>
                  <a:lnTo>
                    <a:pt x="5134381" y="209042"/>
                  </a:lnTo>
                  <a:lnTo>
                    <a:pt x="5131079" y="186944"/>
                  </a:lnTo>
                  <a:lnTo>
                    <a:pt x="5134381" y="165074"/>
                  </a:lnTo>
                  <a:lnTo>
                    <a:pt x="5143335" y="147091"/>
                  </a:lnTo>
                  <a:lnTo>
                    <a:pt x="5156517" y="134899"/>
                  </a:lnTo>
                  <a:lnTo>
                    <a:pt x="5172532" y="130416"/>
                  </a:lnTo>
                  <a:lnTo>
                    <a:pt x="5188559" y="134899"/>
                  </a:lnTo>
                  <a:lnTo>
                    <a:pt x="5201755" y="147091"/>
                  </a:lnTo>
                  <a:lnTo>
                    <a:pt x="5210708" y="165074"/>
                  </a:lnTo>
                  <a:lnTo>
                    <a:pt x="5213997" y="186944"/>
                  </a:lnTo>
                  <a:lnTo>
                    <a:pt x="5213997" y="106210"/>
                  </a:lnTo>
                  <a:lnTo>
                    <a:pt x="5207470" y="101663"/>
                  </a:lnTo>
                  <a:lnTo>
                    <a:pt x="5172532" y="94602"/>
                  </a:lnTo>
                  <a:lnTo>
                    <a:pt x="5137607" y="101663"/>
                  </a:lnTo>
                  <a:lnTo>
                    <a:pt x="5109642" y="121132"/>
                  </a:lnTo>
                  <a:lnTo>
                    <a:pt x="5091074" y="150418"/>
                  </a:lnTo>
                  <a:lnTo>
                    <a:pt x="5084356" y="186944"/>
                  </a:lnTo>
                  <a:lnTo>
                    <a:pt x="5091074" y="223697"/>
                  </a:lnTo>
                  <a:lnTo>
                    <a:pt x="5109642" y="253098"/>
                  </a:lnTo>
                  <a:lnTo>
                    <a:pt x="5137607" y="272605"/>
                  </a:lnTo>
                  <a:lnTo>
                    <a:pt x="5172532" y="279666"/>
                  </a:lnTo>
                  <a:lnTo>
                    <a:pt x="5207470" y="272605"/>
                  </a:lnTo>
                  <a:lnTo>
                    <a:pt x="5235435" y="253098"/>
                  </a:lnTo>
                  <a:lnTo>
                    <a:pt x="5241264" y="243865"/>
                  </a:lnTo>
                  <a:lnTo>
                    <a:pt x="5254002" y="223697"/>
                  </a:lnTo>
                  <a:lnTo>
                    <a:pt x="5260733" y="186944"/>
                  </a:lnTo>
                  <a:close/>
                </a:path>
                <a:path w="8803005" h="283210">
                  <a:moveTo>
                    <a:pt x="5459006" y="186944"/>
                  </a:moveTo>
                  <a:lnTo>
                    <a:pt x="5452275" y="150418"/>
                  </a:lnTo>
                  <a:lnTo>
                    <a:pt x="5439588" y="130416"/>
                  </a:lnTo>
                  <a:lnTo>
                    <a:pt x="5433707" y="121132"/>
                  </a:lnTo>
                  <a:lnTo>
                    <a:pt x="5412283" y="106222"/>
                  </a:lnTo>
                  <a:lnTo>
                    <a:pt x="5412283" y="186944"/>
                  </a:lnTo>
                  <a:lnTo>
                    <a:pt x="5408981" y="209042"/>
                  </a:lnTo>
                  <a:lnTo>
                    <a:pt x="5400027" y="227139"/>
                  </a:lnTo>
                  <a:lnTo>
                    <a:pt x="5386832" y="239369"/>
                  </a:lnTo>
                  <a:lnTo>
                    <a:pt x="5370817" y="243865"/>
                  </a:lnTo>
                  <a:lnTo>
                    <a:pt x="5354790" y="239369"/>
                  </a:lnTo>
                  <a:lnTo>
                    <a:pt x="5341607" y="227139"/>
                  </a:lnTo>
                  <a:lnTo>
                    <a:pt x="5332654" y="209042"/>
                  </a:lnTo>
                  <a:lnTo>
                    <a:pt x="5329364" y="186944"/>
                  </a:lnTo>
                  <a:lnTo>
                    <a:pt x="5332654" y="165074"/>
                  </a:lnTo>
                  <a:lnTo>
                    <a:pt x="5341607" y="147091"/>
                  </a:lnTo>
                  <a:lnTo>
                    <a:pt x="5354790" y="134899"/>
                  </a:lnTo>
                  <a:lnTo>
                    <a:pt x="5370817" y="130416"/>
                  </a:lnTo>
                  <a:lnTo>
                    <a:pt x="5386832" y="134899"/>
                  </a:lnTo>
                  <a:lnTo>
                    <a:pt x="5400027" y="147091"/>
                  </a:lnTo>
                  <a:lnTo>
                    <a:pt x="5408981" y="165074"/>
                  </a:lnTo>
                  <a:lnTo>
                    <a:pt x="5412283" y="186944"/>
                  </a:lnTo>
                  <a:lnTo>
                    <a:pt x="5412283" y="106222"/>
                  </a:lnTo>
                  <a:lnTo>
                    <a:pt x="5405742" y="101663"/>
                  </a:lnTo>
                  <a:lnTo>
                    <a:pt x="5370817" y="94602"/>
                  </a:lnTo>
                  <a:lnTo>
                    <a:pt x="5335879" y="101663"/>
                  </a:lnTo>
                  <a:lnTo>
                    <a:pt x="5307914" y="121132"/>
                  </a:lnTo>
                  <a:lnTo>
                    <a:pt x="5289347" y="150418"/>
                  </a:lnTo>
                  <a:lnTo>
                    <a:pt x="5282616" y="186944"/>
                  </a:lnTo>
                  <a:lnTo>
                    <a:pt x="5289347" y="223697"/>
                  </a:lnTo>
                  <a:lnTo>
                    <a:pt x="5307914" y="253098"/>
                  </a:lnTo>
                  <a:lnTo>
                    <a:pt x="5335879" y="272605"/>
                  </a:lnTo>
                  <a:lnTo>
                    <a:pt x="5370817" y="279666"/>
                  </a:lnTo>
                  <a:lnTo>
                    <a:pt x="5405742" y="272605"/>
                  </a:lnTo>
                  <a:lnTo>
                    <a:pt x="5433707" y="253098"/>
                  </a:lnTo>
                  <a:lnTo>
                    <a:pt x="5439537" y="243865"/>
                  </a:lnTo>
                  <a:lnTo>
                    <a:pt x="5452275" y="223697"/>
                  </a:lnTo>
                  <a:lnTo>
                    <a:pt x="5459006" y="186944"/>
                  </a:lnTo>
                  <a:close/>
                </a:path>
                <a:path w="8803005" h="283210">
                  <a:moveTo>
                    <a:pt x="5597728" y="109308"/>
                  </a:moveTo>
                  <a:lnTo>
                    <a:pt x="5592203" y="103860"/>
                  </a:lnTo>
                  <a:lnTo>
                    <a:pt x="5586323" y="99974"/>
                  </a:lnTo>
                  <a:lnTo>
                    <a:pt x="5580024" y="97650"/>
                  </a:lnTo>
                  <a:lnTo>
                    <a:pt x="5573230" y="96862"/>
                  </a:lnTo>
                  <a:lnTo>
                    <a:pt x="5563413" y="99098"/>
                  </a:lnTo>
                  <a:lnTo>
                    <a:pt x="5553773" y="106248"/>
                  </a:lnTo>
                  <a:lnTo>
                    <a:pt x="5543499" y="118973"/>
                  </a:lnTo>
                  <a:lnTo>
                    <a:pt x="5531777" y="137960"/>
                  </a:lnTo>
                  <a:lnTo>
                    <a:pt x="5529885" y="99504"/>
                  </a:lnTo>
                  <a:lnTo>
                    <a:pt x="5491073" y="99504"/>
                  </a:lnTo>
                  <a:lnTo>
                    <a:pt x="5491073" y="274764"/>
                  </a:lnTo>
                  <a:lnTo>
                    <a:pt x="5535917" y="274764"/>
                  </a:lnTo>
                  <a:lnTo>
                    <a:pt x="5535917" y="194487"/>
                  </a:lnTo>
                  <a:lnTo>
                    <a:pt x="5536641" y="185115"/>
                  </a:lnTo>
                  <a:lnTo>
                    <a:pt x="5558764" y="151231"/>
                  </a:lnTo>
                  <a:lnTo>
                    <a:pt x="5569839" y="147751"/>
                  </a:lnTo>
                  <a:lnTo>
                    <a:pt x="5574741" y="147751"/>
                  </a:lnTo>
                  <a:lnTo>
                    <a:pt x="5578513" y="149250"/>
                  </a:lnTo>
                  <a:lnTo>
                    <a:pt x="5583415" y="153022"/>
                  </a:lnTo>
                  <a:lnTo>
                    <a:pt x="5585142" y="147751"/>
                  </a:lnTo>
                  <a:lnTo>
                    <a:pt x="5588343" y="137960"/>
                  </a:lnTo>
                  <a:lnTo>
                    <a:pt x="5597728" y="109308"/>
                  </a:lnTo>
                  <a:close/>
                </a:path>
                <a:path w="8803005" h="283210">
                  <a:moveTo>
                    <a:pt x="5781675" y="179031"/>
                  </a:moveTo>
                  <a:lnTo>
                    <a:pt x="5776430" y="144056"/>
                  </a:lnTo>
                  <a:lnTo>
                    <a:pt x="5768137" y="129286"/>
                  </a:lnTo>
                  <a:lnTo>
                    <a:pt x="5761507" y="117462"/>
                  </a:lnTo>
                  <a:lnTo>
                    <a:pt x="5742940" y="104025"/>
                  </a:lnTo>
                  <a:lnTo>
                    <a:pt x="5738101" y="100533"/>
                  </a:lnTo>
                  <a:lnTo>
                    <a:pt x="5734558" y="99860"/>
                  </a:lnTo>
                  <a:lnTo>
                    <a:pt x="5734558" y="181292"/>
                  </a:lnTo>
                  <a:lnTo>
                    <a:pt x="5730697" y="207073"/>
                  </a:lnTo>
                  <a:lnTo>
                    <a:pt x="5720092" y="227749"/>
                  </a:lnTo>
                  <a:lnTo>
                    <a:pt x="5704192" y="241503"/>
                  </a:lnTo>
                  <a:lnTo>
                    <a:pt x="5684431" y="246494"/>
                  </a:lnTo>
                  <a:lnTo>
                    <a:pt x="5678030" y="246494"/>
                  </a:lnTo>
                  <a:lnTo>
                    <a:pt x="5673509" y="245364"/>
                  </a:lnTo>
                  <a:lnTo>
                    <a:pt x="5663704" y="241592"/>
                  </a:lnTo>
                  <a:lnTo>
                    <a:pt x="5663704" y="137198"/>
                  </a:lnTo>
                  <a:lnTo>
                    <a:pt x="5671286" y="133578"/>
                  </a:lnTo>
                  <a:lnTo>
                    <a:pt x="5678030" y="131127"/>
                  </a:lnTo>
                  <a:lnTo>
                    <a:pt x="5684482" y="129730"/>
                  </a:lnTo>
                  <a:lnTo>
                    <a:pt x="5691213" y="129286"/>
                  </a:lnTo>
                  <a:lnTo>
                    <a:pt x="5709120" y="132956"/>
                  </a:lnTo>
                  <a:lnTo>
                    <a:pt x="5722785" y="143421"/>
                  </a:lnTo>
                  <a:lnTo>
                    <a:pt x="5731497" y="159816"/>
                  </a:lnTo>
                  <a:lnTo>
                    <a:pt x="5734558" y="181292"/>
                  </a:lnTo>
                  <a:lnTo>
                    <a:pt x="5734558" y="99860"/>
                  </a:lnTo>
                  <a:lnTo>
                    <a:pt x="5707418" y="94602"/>
                  </a:lnTo>
                  <a:lnTo>
                    <a:pt x="5695556" y="95173"/>
                  </a:lnTo>
                  <a:lnTo>
                    <a:pt x="5684291" y="96913"/>
                  </a:lnTo>
                  <a:lnTo>
                    <a:pt x="5673661" y="99860"/>
                  </a:lnTo>
                  <a:lnTo>
                    <a:pt x="5663704" y="104025"/>
                  </a:lnTo>
                  <a:lnTo>
                    <a:pt x="5663704" y="0"/>
                  </a:lnTo>
                  <a:lnTo>
                    <a:pt x="5618848" y="0"/>
                  </a:lnTo>
                  <a:lnTo>
                    <a:pt x="5618848" y="269875"/>
                  </a:lnTo>
                  <a:lnTo>
                    <a:pt x="5661863" y="279006"/>
                  </a:lnTo>
                  <a:lnTo>
                    <a:pt x="5679148" y="280047"/>
                  </a:lnTo>
                  <a:lnTo>
                    <a:pt x="5721883" y="273011"/>
                  </a:lnTo>
                  <a:lnTo>
                    <a:pt x="5754154" y="252857"/>
                  </a:lnTo>
                  <a:lnTo>
                    <a:pt x="5758231" y="246494"/>
                  </a:lnTo>
                  <a:lnTo>
                    <a:pt x="5774550" y="221056"/>
                  </a:lnTo>
                  <a:lnTo>
                    <a:pt x="5781675" y="179031"/>
                  </a:lnTo>
                  <a:close/>
                </a:path>
                <a:path w="8803005" h="283210">
                  <a:moveTo>
                    <a:pt x="5964110" y="174891"/>
                  </a:moveTo>
                  <a:lnTo>
                    <a:pt x="5962612" y="165836"/>
                  </a:lnTo>
                  <a:lnTo>
                    <a:pt x="5958725" y="142316"/>
                  </a:lnTo>
                  <a:lnTo>
                    <a:pt x="5950521" y="128536"/>
                  </a:lnTo>
                  <a:lnTo>
                    <a:pt x="5943612" y="116941"/>
                  </a:lnTo>
                  <a:lnTo>
                    <a:pt x="5920384" y="100469"/>
                  </a:lnTo>
                  <a:lnTo>
                    <a:pt x="5918886" y="100177"/>
                  </a:lnTo>
                  <a:lnTo>
                    <a:pt x="5918886" y="165836"/>
                  </a:lnTo>
                  <a:lnTo>
                    <a:pt x="5850280" y="165836"/>
                  </a:lnTo>
                  <a:lnTo>
                    <a:pt x="5854890" y="149999"/>
                  </a:lnTo>
                  <a:lnTo>
                    <a:pt x="5862866" y="138290"/>
                  </a:lnTo>
                  <a:lnTo>
                    <a:pt x="5873877" y="131025"/>
                  </a:lnTo>
                  <a:lnTo>
                    <a:pt x="5887605" y="128536"/>
                  </a:lnTo>
                  <a:lnTo>
                    <a:pt x="5901233" y="130594"/>
                  </a:lnTo>
                  <a:lnTo>
                    <a:pt x="5910732" y="137160"/>
                  </a:lnTo>
                  <a:lnTo>
                    <a:pt x="5916485" y="148729"/>
                  </a:lnTo>
                  <a:lnTo>
                    <a:pt x="5918886" y="165836"/>
                  </a:lnTo>
                  <a:lnTo>
                    <a:pt x="5918886" y="100177"/>
                  </a:lnTo>
                  <a:lnTo>
                    <a:pt x="5855741" y="102006"/>
                  </a:lnTo>
                  <a:lnTo>
                    <a:pt x="5809475" y="153289"/>
                  </a:lnTo>
                  <a:lnTo>
                    <a:pt x="5802795" y="191846"/>
                  </a:lnTo>
                  <a:lnTo>
                    <a:pt x="5808738" y="228155"/>
                  </a:lnTo>
                  <a:lnTo>
                    <a:pt x="5825693" y="255828"/>
                  </a:lnTo>
                  <a:lnTo>
                    <a:pt x="5852401" y="273469"/>
                  </a:lnTo>
                  <a:lnTo>
                    <a:pt x="5887605" y="279666"/>
                  </a:lnTo>
                  <a:lnTo>
                    <a:pt x="5902604" y="278892"/>
                  </a:lnTo>
                  <a:lnTo>
                    <a:pt x="5945263" y="267233"/>
                  </a:lnTo>
                  <a:lnTo>
                    <a:pt x="5964110" y="257810"/>
                  </a:lnTo>
                  <a:lnTo>
                    <a:pt x="5956998" y="243103"/>
                  </a:lnTo>
                  <a:lnTo>
                    <a:pt x="5947524" y="223520"/>
                  </a:lnTo>
                  <a:lnTo>
                    <a:pt x="5936932" y="229971"/>
                  </a:lnTo>
                  <a:lnTo>
                    <a:pt x="5928639" y="234480"/>
                  </a:lnTo>
                  <a:lnTo>
                    <a:pt x="5921400" y="237655"/>
                  </a:lnTo>
                  <a:lnTo>
                    <a:pt x="5913983" y="240093"/>
                  </a:lnTo>
                  <a:lnTo>
                    <a:pt x="5906833" y="242354"/>
                  </a:lnTo>
                  <a:lnTo>
                    <a:pt x="5900039" y="243103"/>
                  </a:lnTo>
                  <a:lnTo>
                    <a:pt x="5893257" y="243103"/>
                  </a:lnTo>
                  <a:lnTo>
                    <a:pt x="5854052" y="222008"/>
                  </a:lnTo>
                  <a:lnTo>
                    <a:pt x="5848020" y="194106"/>
                  </a:lnTo>
                  <a:lnTo>
                    <a:pt x="5964110" y="194106"/>
                  </a:lnTo>
                  <a:lnTo>
                    <a:pt x="5964110" y="174891"/>
                  </a:lnTo>
                  <a:close/>
                </a:path>
                <a:path w="8803005" h="283210">
                  <a:moveTo>
                    <a:pt x="6100191" y="109308"/>
                  </a:moveTo>
                  <a:lnTo>
                    <a:pt x="6094666" y="103860"/>
                  </a:lnTo>
                  <a:lnTo>
                    <a:pt x="6088786" y="99974"/>
                  </a:lnTo>
                  <a:lnTo>
                    <a:pt x="6082487" y="97650"/>
                  </a:lnTo>
                  <a:lnTo>
                    <a:pt x="6075692" y="96862"/>
                  </a:lnTo>
                  <a:lnTo>
                    <a:pt x="6065875" y="99098"/>
                  </a:lnTo>
                  <a:lnTo>
                    <a:pt x="6056236" y="106248"/>
                  </a:lnTo>
                  <a:lnTo>
                    <a:pt x="6045962" y="118973"/>
                  </a:lnTo>
                  <a:lnTo>
                    <a:pt x="6034240" y="137960"/>
                  </a:lnTo>
                  <a:lnTo>
                    <a:pt x="6032347" y="99504"/>
                  </a:lnTo>
                  <a:lnTo>
                    <a:pt x="5993523" y="99504"/>
                  </a:lnTo>
                  <a:lnTo>
                    <a:pt x="5993523" y="274764"/>
                  </a:lnTo>
                  <a:lnTo>
                    <a:pt x="6038380" y="274764"/>
                  </a:lnTo>
                  <a:lnTo>
                    <a:pt x="6038380" y="194487"/>
                  </a:lnTo>
                  <a:lnTo>
                    <a:pt x="6039104" y="185115"/>
                  </a:lnTo>
                  <a:lnTo>
                    <a:pt x="6061227" y="151231"/>
                  </a:lnTo>
                  <a:lnTo>
                    <a:pt x="6072302" y="147751"/>
                  </a:lnTo>
                  <a:lnTo>
                    <a:pt x="6077204" y="147751"/>
                  </a:lnTo>
                  <a:lnTo>
                    <a:pt x="6080963" y="149250"/>
                  </a:lnTo>
                  <a:lnTo>
                    <a:pt x="6085865" y="153022"/>
                  </a:lnTo>
                  <a:lnTo>
                    <a:pt x="6087592" y="147751"/>
                  </a:lnTo>
                  <a:lnTo>
                    <a:pt x="6090805" y="137960"/>
                  </a:lnTo>
                  <a:lnTo>
                    <a:pt x="6100191" y="109308"/>
                  </a:lnTo>
                  <a:close/>
                </a:path>
                <a:path w="8803005" h="283210">
                  <a:moveTo>
                    <a:pt x="6267551" y="174891"/>
                  </a:moveTo>
                  <a:lnTo>
                    <a:pt x="6266053" y="165836"/>
                  </a:lnTo>
                  <a:lnTo>
                    <a:pt x="6262167" y="142316"/>
                  </a:lnTo>
                  <a:lnTo>
                    <a:pt x="6253962" y="128536"/>
                  </a:lnTo>
                  <a:lnTo>
                    <a:pt x="6247054" y="116941"/>
                  </a:lnTo>
                  <a:lnTo>
                    <a:pt x="6223825" y="100469"/>
                  </a:lnTo>
                  <a:lnTo>
                    <a:pt x="6222327" y="100177"/>
                  </a:lnTo>
                  <a:lnTo>
                    <a:pt x="6222327" y="165836"/>
                  </a:lnTo>
                  <a:lnTo>
                    <a:pt x="6153721" y="165836"/>
                  </a:lnTo>
                  <a:lnTo>
                    <a:pt x="6158331" y="149999"/>
                  </a:lnTo>
                  <a:lnTo>
                    <a:pt x="6166307" y="138290"/>
                  </a:lnTo>
                  <a:lnTo>
                    <a:pt x="6177305" y="131025"/>
                  </a:lnTo>
                  <a:lnTo>
                    <a:pt x="6191034" y="128536"/>
                  </a:lnTo>
                  <a:lnTo>
                    <a:pt x="6204674" y="130594"/>
                  </a:lnTo>
                  <a:lnTo>
                    <a:pt x="6214173" y="137160"/>
                  </a:lnTo>
                  <a:lnTo>
                    <a:pt x="6219926" y="148729"/>
                  </a:lnTo>
                  <a:lnTo>
                    <a:pt x="6222327" y="165836"/>
                  </a:lnTo>
                  <a:lnTo>
                    <a:pt x="6222327" y="100177"/>
                  </a:lnTo>
                  <a:lnTo>
                    <a:pt x="6159182" y="102006"/>
                  </a:lnTo>
                  <a:lnTo>
                    <a:pt x="6112903" y="153289"/>
                  </a:lnTo>
                  <a:lnTo>
                    <a:pt x="6106236" y="191846"/>
                  </a:lnTo>
                  <a:lnTo>
                    <a:pt x="6112167" y="228155"/>
                  </a:lnTo>
                  <a:lnTo>
                    <a:pt x="6129134" y="255828"/>
                  </a:lnTo>
                  <a:lnTo>
                    <a:pt x="6155842" y="273469"/>
                  </a:lnTo>
                  <a:lnTo>
                    <a:pt x="6191034" y="279666"/>
                  </a:lnTo>
                  <a:lnTo>
                    <a:pt x="6206045" y="278892"/>
                  </a:lnTo>
                  <a:lnTo>
                    <a:pt x="6248705" y="267233"/>
                  </a:lnTo>
                  <a:lnTo>
                    <a:pt x="6267551" y="257810"/>
                  </a:lnTo>
                  <a:lnTo>
                    <a:pt x="6260439" y="243103"/>
                  </a:lnTo>
                  <a:lnTo>
                    <a:pt x="6250965" y="223520"/>
                  </a:lnTo>
                  <a:lnTo>
                    <a:pt x="6240373" y="229971"/>
                  </a:lnTo>
                  <a:lnTo>
                    <a:pt x="6232080" y="234480"/>
                  </a:lnTo>
                  <a:lnTo>
                    <a:pt x="6224841" y="237655"/>
                  </a:lnTo>
                  <a:lnTo>
                    <a:pt x="6217424" y="240093"/>
                  </a:lnTo>
                  <a:lnTo>
                    <a:pt x="6210262" y="242354"/>
                  </a:lnTo>
                  <a:lnTo>
                    <a:pt x="6203480" y="243103"/>
                  </a:lnTo>
                  <a:lnTo>
                    <a:pt x="6196698" y="243103"/>
                  </a:lnTo>
                  <a:lnTo>
                    <a:pt x="6157493" y="222008"/>
                  </a:lnTo>
                  <a:lnTo>
                    <a:pt x="6151461" y="194106"/>
                  </a:lnTo>
                  <a:lnTo>
                    <a:pt x="6267551" y="194106"/>
                  </a:lnTo>
                  <a:lnTo>
                    <a:pt x="6267551" y="174891"/>
                  </a:lnTo>
                  <a:close/>
                </a:path>
                <a:path w="8803005" h="283210">
                  <a:moveTo>
                    <a:pt x="6342951" y="99504"/>
                  </a:moveTo>
                  <a:lnTo>
                    <a:pt x="6298108" y="99504"/>
                  </a:lnTo>
                  <a:lnTo>
                    <a:pt x="6298108" y="274764"/>
                  </a:lnTo>
                  <a:lnTo>
                    <a:pt x="6342951" y="274764"/>
                  </a:lnTo>
                  <a:lnTo>
                    <a:pt x="6342951" y="99504"/>
                  </a:lnTo>
                  <a:close/>
                </a:path>
                <a:path w="8803005" h="283210">
                  <a:moveTo>
                    <a:pt x="6345961" y="36563"/>
                  </a:moveTo>
                  <a:lnTo>
                    <a:pt x="6343980" y="24638"/>
                  </a:lnTo>
                  <a:lnTo>
                    <a:pt x="6338570" y="14935"/>
                  </a:lnTo>
                  <a:lnTo>
                    <a:pt x="6330543" y="8420"/>
                  </a:lnTo>
                  <a:lnTo>
                    <a:pt x="6320714" y="6032"/>
                  </a:lnTo>
                  <a:lnTo>
                    <a:pt x="6310820" y="8420"/>
                  </a:lnTo>
                  <a:lnTo>
                    <a:pt x="6302667" y="14935"/>
                  </a:lnTo>
                  <a:lnTo>
                    <a:pt x="6297117" y="24638"/>
                  </a:lnTo>
                  <a:lnTo>
                    <a:pt x="6295072" y="36563"/>
                  </a:lnTo>
                  <a:lnTo>
                    <a:pt x="6297117" y="48488"/>
                  </a:lnTo>
                  <a:lnTo>
                    <a:pt x="6302667" y="58191"/>
                  </a:lnTo>
                  <a:lnTo>
                    <a:pt x="6310820" y="64706"/>
                  </a:lnTo>
                  <a:lnTo>
                    <a:pt x="6320714" y="67094"/>
                  </a:lnTo>
                  <a:lnTo>
                    <a:pt x="6330543" y="64706"/>
                  </a:lnTo>
                  <a:lnTo>
                    <a:pt x="6338570" y="58191"/>
                  </a:lnTo>
                  <a:lnTo>
                    <a:pt x="6343980" y="48488"/>
                  </a:lnTo>
                  <a:lnTo>
                    <a:pt x="6345961" y="36563"/>
                  </a:lnTo>
                  <a:close/>
                </a:path>
                <a:path w="8803005" h="283210">
                  <a:moveTo>
                    <a:pt x="6543472" y="0"/>
                  </a:moveTo>
                  <a:lnTo>
                    <a:pt x="6498615" y="0"/>
                  </a:lnTo>
                  <a:lnTo>
                    <a:pt x="6498615" y="106667"/>
                  </a:lnTo>
                  <a:lnTo>
                    <a:pt x="6498615" y="160185"/>
                  </a:lnTo>
                  <a:lnTo>
                    <a:pt x="6498615" y="216357"/>
                  </a:lnTo>
                  <a:lnTo>
                    <a:pt x="6489865" y="227660"/>
                  </a:lnTo>
                  <a:lnTo>
                    <a:pt x="6480340" y="235902"/>
                  </a:lnTo>
                  <a:lnTo>
                    <a:pt x="6470205" y="240995"/>
                  </a:lnTo>
                  <a:lnTo>
                    <a:pt x="6459791" y="242722"/>
                  </a:lnTo>
                  <a:lnTo>
                    <a:pt x="6445085" y="238760"/>
                  </a:lnTo>
                  <a:lnTo>
                    <a:pt x="6433642" y="227622"/>
                  </a:lnTo>
                  <a:lnTo>
                    <a:pt x="6426251" y="210616"/>
                  </a:lnTo>
                  <a:lnTo>
                    <a:pt x="6423622" y="188836"/>
                  </a:lnTo>
                  <a:lnTo>
                    <a:pt x="6426898" y="165836"/>
                  </a:lnTo>
                  <a:lnTo>
                    <a:pt x="6435966" y="147561"/>
                  </a:lnTo>
                  <a:lnTo>
                    <a:pt x="6449695" y="135521"/>
                  </a:lnTo>
                  <a:lnTo>
                    <a:pt x="6466954" y="131165"/>
                  </a:lnTo>
                  <a:lnTo>
                    <a:pt x="6477013" y="132384"/>
                  </a:lnTo>
                  <a:lnTo>
                    <a:pt x="6498615" y="160185"/>
                  </a:lnTo>
                  <a:lnTo>
                    <a:pt x="6498615" y="106667"/>
                  </a:lnTo>
                  <a:lnTo>
                    <a:pt x="6464694" y="94234"/>
                  </a:lnTo>
                  <a:lnTo>
                    <a:pt x="6459791" y="94234"/>
                  </a:lnTo>
                  <a:lnTo>
                    <a:pt x="6427165" y="101904"/>
                  </a:lnTo>
                  <a:lnTo>
                    <a:pt x="6400571" y="122872"/>
                  </a:lnTo>
                  <a:lnTo>
                    <a:pt x="6382677" y="154025"/>
                  </a:lnTo>
                  <a:lnTo>
                    <a:pt x="6376124" y="192227"/>
                  </a:lnTo>
                  <a:lnTo>
                    <a:pt x="6381547" y="227190"/>
                  </a:lnTo>
                  <a:lnTo>
                    <a:pt x="6396571" y="254889"/>
                  </a:lnTo>
                  <a:lnTo>
                    <a:pt x="6419367" y="273113"/>
                  </a:lnTo>
                  <a:lnTo>
                    <a:pt x="6448107" y="279666"/>
                  </a:lnTo>
                  <a:lnTo>
                    <a:pt x="6456731" y="279044"/>
                  </a:lnTo>
                  <a:lnTo>
                    <a:pt x="6494310" y="257517"/>
                  </a:lnTo>
                  <a:lnTo>
                    <a:pt x="6498615" y="251015"/>
                  </a:lnTo>
                  <a:lnTo>
                    <a:pt x="6498615" y="274764"/>
                  </a:lnTo>
                  <a:lnTo>
                    <a:pt x="6543472" y="274764"/>
                  </a:lnTo>
                  <a:lnTo>
                    <a:pt x="6543472" y="251015"/>
                  </a:lnTo>
                  <a:lnTo>
                    <a:pt x="6543472" y="242722"/>
                  </a:lnTo>
                  <a:lnTo>
                    <a:pt x="6543472" y="131165"/>
                  </a:lnTo>
                  <a:lnTo>
                    <a:pt x="6543472" y="106667"/>
                  </a:lnTo>
                  <a:lnTo>
                    <a:pt x="6543472" y="0"/>
                  </a:lnTo>
                  <a:close/>
                </a:path>
                <a:path w="8803005" h="283210">
                  <a:moveTo>
                    <a:pt x="6949808" y="147002"/>
                  </a:moveTo>
                  <a:lnTo>
                    <a:pt x="6947040" y="126060"/>
                  </a:lnTo>
                  <a:lnTo>
                    <a:pt x="6946303" y="124764"/>
                  </a:lnTo>
                  <a:lnTo>
                    <a:pt x="6938683" y="111239"/>
                  </a:lnTo>
                  <a:lnTo>
                    <a:pt x="6924688" y="102425"/>
                  </a:lnTo>
                  <a:lnTo>
                    <a:pt x="6904952" y="99504"/>
                  </a:lnTo>
                  <a:lnTo>
                    <a:pt x="6892950" y="100622"/>
                  </a:lnTo>
                  <a:lnTo>
                    <a:pt x="6853834" y="121132"/>
                  </a:lnTo>
                  <a:lnTo>
                    <a:pt x="6835597" y="140220"/>
                  </a:lnTo>
                  <a:lnTo>
                    <a:pt x="6832359" y="124764"/>
                  </a:lnTo>
                  <a:lnTo>
                    <a:pt x="6831838" y="122250"/>
                  </a:lnTo>
                  <a:lnTo>
                    <a:pt x="6823265" y="109537"/>
                  </a:lnTo>
                  <a:lnTo>
                    <a:pt x="6809740" y="101993"/>
                  </a:lnTo>
                  <a:lnTo>
                    <a:pt x="6791134" y="99504"/>
                  </a:lnTo>
                  <a:lnTo>
                    <a:pt x="6779133" y="100622"/>
                  </a:lnTo>
                  <a:lnTo>
                    <a:pt x="6740017" y="121132"/>
                  </a:lnTo>
                  <a:lnTo>
                    <a:pt x="6722161" y="139839"/>
                  </a:lnTo>
                  <a:lnTo>
                    <a:pt x="6722161" y="104025"/>
                  </a:lnTo>
                  <a:lnTo>
                    <a:pt x="6693890" y="104025"/>
                  </a:lnTo>
                  <a:lnTo>
                    <a:pt x="6693890" y="274764"/>
                  </a:lnTo>
                  <a:lnTo>
                    <a:pt x="6722161" y="274764"/>
                  </a:lnTo>
                  <a:lnTo>
                    <a:pt x="6722161" y="170357"/>
                  </a:lnTo>
                  <a:lnTo>
                    <a:pt x="6742531" y="149402"/>
                  </a:lnTo>
                  <a:lnTo>
                    <a:pt x="6754088" y="139839"/>
                  </a:lnTo>
                  <a:lnTo>
                    <a:pt x="6759613" y="135267"/>
                  </a:lnTo>
                  <a:lnTo>
                    <a:pt x="6774370" y="127279"/>
                  </a:lnTo>
                  <a:lnTo>
                    <a:pt x="6787743" y="124764"/>
                  </a:lnTo>
                  <a:lnTo>
                    <a:pt x="6795656" y="124764"/>
                  </a:lnTo>
                  <a:lnTo>
                    <a:pt x="6802437" y="128155"/>
                  </a:lnTo>
                  <a:lnTo>
                    <a:pt x="6805079" y="133807"/>
                  </a:lnTo>
                  <a:lnTo>
                    <a:pt x="6807721" y="139090"/>
                  </a:lnTo>
                  <a:lnTo>
                    <a:pt x="6807721" y="274764"/>
                  </a:lnTo>
                  <a:lnTo>
                    <a:pt x="6835978" y="274764"/>
                  </a:lnTo>
                  <a:lnTo>
                    <a:pt x="6835978" y="170357"/>
                  </a:lnTo>
                  <a:lnTo>
                    <a:pt x="6843890" y="162064"/>
                  </a:lnTo>
                  <a:lnTo>
                    <a:pt x="6876262" y="133527"/>
                  </a:lnTo>
                  <a:lnTo>
                    <a:pt x="6901574" y="124764"/>
                  </a:lnTo>
                  <a:lnTo>
                    <a:pt x="6909473" y="124764"/>
                  </a:lnTo>
                  <a:lnTo>
                    <a:pt x="6916255" y="128155"/>
                  </a:lnTo>
                  <a:lnTo>
                    <a:pt x="6918896" y="133807"/>
                  </a:lnTo>
                  <a:lnTo>
                    <a:pt x="6921538" y="139090"/>
                  </a:lnTo>
                  <a:lnTo>
                    <a:pt x="6921538" y="274764"/>
                  </a:lnTo>
                  <a:lnTo>
                    <a:pt x="6949808" y="274764"/>
                  </a:lnTo>
                  <a:lnTo>
                    <a:pt x="6949808" y="147002"/>
                  </a:lnTo>
                  <a:close/>
                </a:path>
                <a:path w="8803005" h="283210">
                  <a:moveTo>
                    <a:pt x="7165441" y="189585"/>
                  </a:moveTo>
                  <a:lnTo>
                    <a:pt x="7158774" y="154686"/>
                  </a:lnTo>
                  <a:lnTo>
                    <a:pt x="7140651" y="126034"/>
                  </a:lnTo>
                  <a:lnTo>
                    <a:pt x="7138898" y="124764"/>
                  </a:lnTo>
                  <a:lnTo>
                    <a:pt x="7134530" y="121602"/>
                  </a:lnTo>
                  <a:lnTo>
                    <a:pt x="7134530" y="189585"/>
                  </a:lnTo>
                  <a:lnTo>
                    <a:pt x="7130402" y="214985"/>
                  </a:lnTo>
                  <a:lnTo>
                    <a:pt x="7119125" y="235572"/>
                  </a:lnTo>
                  <a:lnTo>
                    <a:pt x="7102246" y="249377"/>
                  </a:lnTo>
                  <a:lnTo>
                    <a:pt x="7081380" y="254419"/>
                  </a:lnTo>
                  <a:lnTo>
                    <a:pt x="7060298" y="249377"/>
                  </a:lnTo>
                  <a:lnTo>
                    <a:pt x="7043318" y="235572"/>
                  </a:lnTo>
                  <a:lnTo>
                    <a:pt x="7031977" y="214985"/>
                  </a:lnTo>
                  <a:lnTo>
                    <a:pt x="7027862" y="189585"/>
                  </a:lnTo>
                  <a:lnTo>
                    <a:pt x="7031977" y="164198"/>
                  </a:lnTo>
                  <a:lnTo>
                    <a:pt x="7043318" y="143598"/>
                  </a:lnTo>
                  <a:lnTo>
                    <a:pt x="7060298" y="129806"/>
                  </a:lnTo>
                  <a:lnTo>
                    <a:pt x="7081380" y="124764"/>
                  </a:lnTo>
                  <a:lnTo>
                    <a:pt x="7102246" y="129806"/>
                  </a:lnTo>
                  <a:lnTo>
                    <a:pt x="7119125" y="143598"/>
                  </a:lnTo>
                  <a:lnTo>
                    <a:pt x="7130402" y="164198"/>
                  </a:lnTo>
                  <a:lnTo>
                    <a:pt x="7134530" y="189585"/>
                  </a:lnTo>
                  <a:lnTo>
                    <a:pt x="7134530" y="121602"/>
                  </a:lnTo>
                  <a:lnTo>
                    <a:pt x="7113918" y="106641"/>
                  </a:lnTo>
                  <a:lnTo>
                    <a:pt x="7081380" y="99504"/>
                  </a:lnTo>
                  <a:lnTo>
                    <a:pt x="7048640" y="106641"/>
                  </a:lnTo>
                  <a:lnTo>
                    <a:pt x="7021779" y="126034"/>
                  </a:lnTo>
                  <a:lnTo>
                    <a:pt x="7003631" y="154686"/>
                  </a:lnTo>
                  <a:lnTo>
                    <a:pt x="6996963" y="189585"/>
                  </a:lnTo>
                  <a:lnTo>
                    <a:pt x="7003631" y="224332"/>
                  </a:lnTo>
                  <a:lnTo>
                    <a:pt x="7021779" y="252996"/>
                  </a:lnTo>
                  <a:lnTo>
                    <a:pt x="7048640" y="272478"/>
                  </a:lnTo>
                  <a:lnTo>
                    <a:pt x="7081380" y="279666"/>
                  </a:lnTo>
                  <a:lnTo>
                    <a:pt x="7113918" y="272478"/>
                  </a:lnTo>
                  <a:lnTo>
                    <a:pt x="7138708" y="254419"/>
                  </a:lnTo>
                  <a:lnTo>
                    <a:pt x="7140651" y="252996"/>
                  </a:lnTo>
                  <a:lnTo>
                    <a:pt x="7158774" y="224332"/>
                  </a:lnTo>
                  <a:lnTo>
                    <a:pt x="7165441" y="189585"/>
                  </a:lnTo>
                  <a:close/>
                </a:path>
                <a:path w="8803005" h="283210">
                  <a:moveTo>
                    <a:pt x="7344486" y="170357"/>
                  </a:moveTo>
                  <a:lnTo>
                    <a:pt x="7343762" y="165836"/>
                  </a:lnTo>
                  <a:lnTo>
                    <a:pt x="7339800" y="141325"/>
                  </a:lnTo>
                  <a:lnTo>
                    <a:pt x="7330160" y="125145"/>
                  </a:lnTo>
                  <a:lnTo>
                    <a:pt x="7326490" y="118960"/>
                  </a:lnTo>
                  <a:lnTo>
                    <a:pt x="7313574" y="110045"/>
                  </a:lnTo>
                  <a:lnTo>
                    <a:pt x="7313574" y="165836"/>
                  </a:lnTo>
                  <a:lnTo>
                    <a:pt x="7229907" y="165836"/>
                  </a:lnTo>
                  <a:lnTo>
                    <a:pt x="7236574" y="148348"/>
                  </a:lnTo>
                  <a:lnTo>
                    <a:pt x="7246772" y="135597"/>
                  </a:lnTo>
                  <a:lnTo>
                    <a:pt x="7260222" y="127787"/>
                  </a:lnTo>
                  <a:lnTo>
                    <a:pt x="7276630" y="125145"/>
                  </a:lnTo>
                  <a:lnTo>
                    <a:pt x="7292213" y="127787"/>
                  </a:lnTo>
                  <a:lnTo>
                    <a:pt x="7303732" y="135597"/>
                  </a:lnTo>
                  <a:lnTo>
                    <a:pt x="7310933" y="148348"/>
                  </a:lnTo>
                  <a:lnTo>
                    <a:pt x="7313574" y="165836"/>
                  </a:lnTo>
                  <a:lnTo>
                    <a:pt x="7313574" y="110045"/>
                  </a:lnTo>
                  <a:lnTo>
                    <a:pt x="7305688" y="104584"/>
                  </a:lnTo>
                  <a:lnTo>
                    <a:pt x="7278522" y="99504"/>
                  </a:lnTo>
                  <a:lnTo>
                    <a:pt x="7245413" y="105956"/>
                  </a:lnTo>
                  <a:lnTo>
                    <a:pt x="7219963" y="124193"/>
                  </a:lnTo>
                  <a:lnTo>
                    <a:pt x="7203630" y="152615"/>
                  </a:lnTo>
                  <a:lnTo>
                    <a:pt x="7197865" y="189585"/>
                  </a:lnTo>
                  <a:lnTo>
                    <a:pt x="7203618" y="226402"/>
                  </a:lnTo>
                  <a:lnTo>
                    <a:pt x="7219823" y="254838"/>
                  </a:lnTo>
                  <a:lnTo>
                    <a:pt x="7244931" y="273177"/>
                  </a:lnTo>
                  <a:lnTo>
                    <a:pt x="7277392" y="279666"/>
                  </a:lnTo>
                  <a:lnTo>
                    <a:pt x="7292886" y="278650"/>
                  </a:lnTo>
                  <a:lnTo>
                    <a:pt x="7307173" y="275234"/>
                  </a:lnTo>
                  <a:lnTo>
                    <a:pt x="7322020" y="268859"/>
                  </a:lnTo>
                  <a:lnTo>
                    <a:pt x="7339216" y="258940"/>
                  </a:lnTo>
                  <a:lnTo>
                    <a:pt x="7336523" y="253657"/>
                  </a:lnTo>
                  <a:lnTo>
                    <a:pt x="7327900" y="236702"/>
                  </a:lnTo>
                  <a:lnTo>
                    <a:pt x="7315276" y="244754"/>
                  </a:lnTo>
                  <a:lnTo>
                    <a:pt x="7304392" y="249986"/>
                  </a:lnTo>
                  <a:lnTo>
                    <a:pt x="7294131" y="252806"/>
                  </a:lnTo>
                  <a:lnTo>
                    <a:pt x="7283424" y="253657"/>
                  </a:lnTo>
                  <a:lnTo>
                    <a:pt x="7260082" y="249072"/>
                  </a:lnTo>
                  <a:lnTo>
                    <a:pt x="7242530" y="235851"/>
                  </a:lnTo>
                  <a:lnTo>
                    <a:pt x="7231481" y="214871"/>
                  </a:lnTo>
                  <a:lnTo>
                    <a:pt x="7227646" y="186944"/>
                  </a:lnTo>
                  <a:lnTo>
                    <a:pt x="7344486" y="186944"/>
                  </a:lnTo>
                  <a:lnTo>
                    <a:pt x="7344486" y="170357"/>
                  </a:lnTo>
                  <a:close/>
                </a:path>
                <a:path w="8803005" h="283210">
                  <a:moveTo>
                    <a:pt x="7468502" y="258178"/>
                  </a:moveTo>
                  <a:lnTo>
                    <a:pt x="7464298" y="251396"/>
                  </a:lnTo>
                  <a:lnTo>
                    <a:pt x="7456818" y="239331"/>
                  </a:lnTo>
                  <a:lnTo>
                    <a:pt x="7448855" y="245033"/>
                  </a:lnTo>
                  <a:lnTo>
                    <a:pt x="7442543" y="248754"/>
                  </a:lnTo>
                  <a:lnTo>
                    <a:pt x="7437158" y="250786"/>
                  </a:lnTo>
                  <a:lnTo>
                    <a:pt x="7431938" y="251396"/>
                  </a:lnTo>
                  <a:lnTo>
                    <a:pt x="7425906" y="251396"/>
                  </a:lnTo>
                  <a:lnTo>
                    <a:pt x="7422909" y="248754"/>
                  </a:lnTo>
                  <a:lnTo>
                    <a:pt x="7422147" y="243852"/>
                  </a:lnTo>
                  <a:lnTo>
                    <a:pt x="7421778" y="240842"/>
                  </a:lnTo>
                  <a:lnTo>
                    <a:pt x="7421016" y="226529"/>
                  </a:lnTo>
                  <a:lnTo>
                    <a:pt x="7421016" y="127774"/>
                  </a:lnTo>
                  <a:lnTo>
                    <a:pt x="7466241" y="127774"/>
                  </a:lnTo>
                  <a:lnTo>
                    <a:pt x="7466241" y="104025"/>
                  </a:lnTo>
                  <a:lnTo>
                    <a:pt x="7421016" y="104025"/>
                  </a:lnTo>
                  <a:lnTo>
                    <a:pt x="7421016" y="54279"/>
                  </a:lnTo>
                  <a:lnTo>
                    <a:pt x="7392746" y="54279"/>
                  </a:lnTo>
                  <a:lnTo>
                    <a:pt x="7392746" y="104025"/>
                  </a:lnTo>
                  <a:lnTo>
                    <a:pt x="7364095" y="111188"/>
                  </a:lnTo>
                  <a:lnTo>
                    <a:pt x="7364095" y="127774"/>
                  </a:lnTo>
                  <a:lnTo>
                    <a:pt x="7392746" y="127774"/>
                  </a:lnTo>
                  <a:lnTo>
                    <a:pt x="7392746" y="241592"/>
                  </a:lnTo>
                  <a:lnTo>
                    <a:pt x="7395121" y="257086"/>
                  </a:lnTo>
                  <a:lnTo>
                    <a:pt x="7401788" y="269113"/>
                  </a:lnTo>
                  <a:lnTo>
                    <a:pt x="7412152" y="276898"/>
                  </a:lnTo>
                  <a:lnTo>
                    <a:pt x="7425537" y="279666"/>
                  </a:lnTo>
                  <a:lnTo>
                    <a:pt x="7435164" y="278638"/>
                  </a:lnTo>
                  <a:lnTo>
                    <a:pt x="7444613" y="275145"/>
                  </a:lnTo>
                  <a:lnTo>
                    <a:pt x="7455268" y="268541"/>
                  </a:lnTo>
                  <a:lnTo>
                    <a:pt x="7468502" y="258178"/>
                  </a:lnTo>
                  <a:close/>
                </a:path>
                <a:path w="8803005" h="283210">
                  <a:moveTo>
                    <a:pt x="7818666" y="104025"/>
                  </a:moveTo>
                  <a:lnTo>
                    <a:pt x="7790396" y="104025"/>
                  </a:lnTo>
                  <a:lnTo>
                    <a:pt x="7747813" y="239712"/>
                  </a:lnTo>
                  <a:lnTo>
                    <a:pt x="7747444" y="244983"/>
                  </a:lnTo>
                  <a:lnTo>
                    <a:pt x="7747063" y="239712"/>
                  </a:lnTo>
                  <a:lnTo>
                    <a:pt x="7721676" y="163576"/>
                  </a:lnTo>
                  <a:lnTo>
                    <a:pt x="7701826" y="104025"/>
                  </a:lnTo>
                  <a:lnTo>
                    <a:pt x="7672057" y="104025"/>
                  </a:lnTo>
                  <a:lnTo>
                    <a:pt x="7683373" y="133807"/>
                  </a:lnTo>
                  <a:lnTo>
                    <a:pt x="7644917" y="240093"/>
                  </a:lnTo>
                  <a:lnTo>
                    <a:pt x="7644536" y="244983"/>
                  </a:lnTo>
                  <a:lnTo>
                    <a:pt x="7644168" y="240093"/>
                  </a:lnTo>
                  <a:lnTo>
                    <a:pt x="7603083" y="104025"/>
                  </a:lnTo>
                  <a:lnTo>
                    <a:pt x="7572172" y="104025"/>
                  </a:lnTo>
                  <a:lnTo>
                    <a:pt x="7629080" y="279666"/>
                  </a:lnTo>
                  <a:lnTo>
                    <a:pt x="7652829" y="279666"/>
                  </a:lnTo>
                  <a:lnTo>
                    <a:pt x="7665948" y="244983"/>
                  </a:lnTo>
                  <a:lnTo>
                    <a:pt x="7693152" y="172999"/>
                  </a:lnTo>
                  <a:lnTo>
                    <a:pt x="7695425" y="163576"/>
                  </a:lnTo>
                  <a:lnTo>
                    <a:pt x="7698054" y="172999"/>
                  </a:lnTo>
                  <a:lnTo>
                    <a:pt x="7736510" y="279666"/>
                  </a:lnTo>
                  <a:lnTo>
                    <a:pt x="7759497" y="279666"/>
                  </a:lnTo>
                  <a:lnTo>
                    <a:pt x="7771181" y="244983"/>
                  </a:lnTo>
                  <a:lnTo>
                    <a:pt x="7818666" y="104025"/>
                  </a:lnTo>
                  <a:close/>
                </a:path>
                <a:path w="8803005" h="283210">
                  <a:moveTo>
                    <a:pt x="8005648" y="189585"/>
                  </a:moveTo>
                  <a:lnTo>
                    <a:pt x="7998981" y="154686"/>
                  </a:lnTo>
                  <a:lnTo>
                    <a:pt x="7980870" y="126034"/>
                  </a:lnTo>
                  <a:lnTo>
                    <a:pt x="7979118" y="124764"/>
                  </a:lnTo>
                  <a:lnTo>
                    <a:pt x="7974736" y="121589"/>
                  </a:lnTo>
                  <a:lnTo>
                    <a:pt x="7974736" y="189585"/>
                  </a:lnTo>
                  <a:lnTo>
                    <a:pt x="7970621" y="214985"/>
                  </a:lnTo>
                  <a:lnTo>
                    <a:pt x="7959331" y="235572"/>
                  </a:lnTo>
                  <a:lnTo>
                    <a:pt x="7942466" y="249377"/>
                  </a:lnTo>
                  <a:lnTo>
                    <a:pt x="7921599" y="254419"/>
                  </a:lnTo>
                  <a:lnTo>
                    <a:pt x="7900517" y="249377"/>
                  </a:lnTo>
                  <a:lnTo>
                    <a:pt x="7883525" y="235572"/>
                  </a:lnTo>
                  <a:lnTo>
                    <a:pt x="7872196" y="214985"/>
                  </a:lnTo>
                  <a:lnTo>
                    <a:pt x="7868069" y="189585"/>
                  </a:lnTo>
                  <a:lnTo>
                    <a:pt x="7872196" y="164198"/>
                  </a:lnTo>
                  <a:lnTo>
                    <a:pt x="7900517" y="129806"/>
                  </a:lnTo>
                  <a:lnTo>
                    <a:pt x="7942466" y="129806"/>
                  </a:lnTo>
                  <a:lnTo>
                    <a:pt x="7970621" y="164198"/>
                  </a:lnTo>
                  <a:lnTo>
                    <a:pt x="7974736" y="189585"/>
                  </a:lnTo>
                  <a:lnTo>
                    <a:pt x="7974736" y="121589"/>
                  </a:lnTo>
                  <a:lnTo>
                    <a:pt x="7954124" y="106641"/>
                  </a:lnTo>
                  <a:lnTo>
                    <a:pt x="7921599" y="99504"/>
                  </a:lnTo>
                  <a:lnTo>
                    <a:pt x="7888846" y="106641"/>
                  </a:lnTo>
                  <a:lnTo>
                    <a:pt x="7861998" y="126034"/>
                  </a:lnTo>
                  <a:lnTo>
                    <a:pt x="7843850" y="154686"/>
                  </a:lnTo>
                  <a:lnTo>
                    <a:pt x="7837170" y="189585"/>
                  </a:lnTo>
                  <a:lnTo>
                    <a:pt x="7843850" y="224332"/>
                  </a:lnTo>
                  <a:lnTo>
                    <a:pt x="7861998" y="252996"/>
                  </a:lnTo>
                  <a:lnTo>
                    <a:pt x="7888846" y="272478"/>
                  </a:lnTo>
                  <a:lnTo>
                    <a:pt x="7921599" y="279666"/>
                  </a:lnTo>
                  <a:lnTo>
                    <a:pt x="7954124" y="272478"/>
                  </a:lnTo>
                  <a:lnTo>
                    <a:pt x="7978927" y="254419"/>
                  </a:lnTo>
                  <a:lnTo>
                    <a:pt x="7980870" y="252996"/>
                  </a:lnTo>
                  <a:lnTo>
                    <a:pt x="7998981" y="224332"/>
                  </a:lnTo>
                  <a:lnTo>
                    <a:pt x="8005648" y="189585"/>
                  </a:lnTo>
                  <a:close/>
                </a:path>
                <a:path w="8803005" h="283210">
                  <a:moveTo>
                    <a:pt x="8148891" y="111188"/>
                  </a:moveTo>
                  <a:lnTo>
                    <a:pt x="8141348" y="103657"/>
                  </a:lnTo>
                  <a:lnTo>
                    <a:pt x="8133435" y="99504"/>
                  </a:lnTo>
                  <a:lnTo>
                    <a:pt x="8127035" y="99504"/>
                  </a:lnTo>
                  <a:lnTo>
                    <a:pt x="8117637" y="101231"/>
                  </a:lnTo>
                  <a:lnTo>
                    <a:pt x="8107908" y="107048"/>
                  </a:lnTo>
                  <a:lnTo>
                    <a:pt x="8096605" y="117957"/>
                  </a:lnTo>
                  <a:lnTo>
                    <a:pt x="8082559" y="134937"/>
                  </a:lnTo>
                  <a:lnTo>
                    <a:pt x="8082559" y="104025"/>
                  </a:lnTo>
                  <a:lnTo>
                    <a:pt x="8054289" y="104025"/>
                  </a:lnTo>
                  <a:lnTo>
                    <a:pt x="8054289" y="274764"/>
                  </a:lnTo>
                  <a:lnTo>
                    <a:pt x="8082559" y="274764"/>
                  </a:lnTo>
                  <a:lnTo>
                    <a:pt x="8082559" y="172999"/>
                  </a:lnTo>
                  <a:lnTo>
                    <a:pt x="8094218" y="153593"/>
                  </a:lnTo>
                  <a:lnTo>
                    <a:pt x="8104835" y="139560"/>
                  </a:lnTo>
                  <a:lnTo>
                    <a:pt x="8110017" y="134937"/>
                  </a:lnTo>
                  <a:lnTo>
                    <a:pt x="8114411" y="131025"/>
                  </a:lnTo>
                  <a:lnTo>
                    <a:pt x="8122882" y="128155"/>
                  </a:lnTo>
                  <a:lnTo>
                    <a:pt x="8126273" y="128155"/>
                  </a:lnTo>
                  <a:lnTo>
                    <a:pt x="8129295" y="130035"/>
                  </a:lnTo>
                  <a:lnTo>
                    <a:pt x="8134947" y="134937"/>
                  </a:lnTo>
                  <a:lnTo>
                    <a:pt x="8138935" y="128155"/>
                  </a:lnTo>
                  <a:lnTo>
                    <a:pt x="8148891" y="111188"/>
                  </a:lnTo>
                  <a:close/>
                </a:path>
                <a:path w="8803005" h="283210">
                  <a:moveTo>
                    <a:pt x="8321522" y="0"/>
                  </a:moveTo>
                  <a:lnTo>
                    <a:pt x="8292884" y="0"/>
                  </a:lnTo>
                  <a:lnTo>
                    <a:pt x="8292884" y="111188"/>
                  </a:lnTo>
                  <a:lnTo>
                    <a:pt x="8292884" y="150393"/>
                  </a:lnTo>
                  <a:lnTo>
                    <a:pt x="8292884" y="222758"/>
                  </a:lnTo>
                  <a:lnTo>
                    <a:pt x="8287563" y="229146"/>
                  </a:lnTo>
                  <a:lnTo>
                    <a:pt x="8249234" y="252145"/>
                  </a:lnTo>
                  <a:lnTo>
                    <a:pt x="8241246" y="252907"/>
                  </a:lnTo>
                  <a:lnTo>
                    <a:pt x="8222983" y="248488"/>
                  </a:lnTo>
                  <a:lnTo>
                    <a:pt x="8208556" y="236181"/>
                  </a:lnTo>
                  <a:lnTo>
                    <a:pt x="8199056" y="217449"/>
                  </a:lnTo>
                  <a:lnTo>
                    <a:pt x="8195640" y="193738"/>
                  </a:lnTo>
                  <a:lnTo>
                    <a:pt x="8199856" y="165912"/>
                  </a:lnTo>
                  <a:lnTo>
                    <a:pt x="8211845" y="144780"/>
                  </a:lnTo>
                  <a:lnTo>
                    <a:pt x="8230616" y="131356"/>
                  </a:lnTo>
                  <a:lnTo>
                    <a:pt x="8255190" y="126644"/>
                  </a:lnTo>
                  <a:lnTo>
                    <a:pt x="8267179" y="127558"/>
                  </a:lnTo>
                  <a:lnTo>
                    <a:pt x="8292884" y="150393"/>
                  </a:lnTo>
                  <a:lnTo>
                    <a:pt x="8292884" y="111188"/>
                  </a:lnTo>
                  <a:lnTo>
                    <a:pt x="8284464" y="105867"/>
                  </a:lnTo>
                  <a:lnTo>
                    <a:pt x="8275218" y="102235"/>
                  </a:lnTo>
                  <a:lnTo>
                    <a:pt x="8264639" y="100164"/>
                  </a:lnTo>
                  <a:lnTo>
                    <a:pt x="8252180" y="99504"/>
                  </a:lnTo>
                  <a:lnTo>
                    <a:pt x="8217268" y="106553"/>
                  </a:lnTo>
                  <a:lnTo>
                    <a:pt x="8189709" y="126174"/>
                  </a:lnTo>
                  <a:lnTo>
                    <a:pt x="8171612" y="156121"/>
                  </a:lnTo>
                  <a:lnTo>
                    <a:pt x="8165109" y="194106"/>
                  </a:lnTo>
                  <a:lnTo>
                    <a:pt x="8170354" y="228790"/>
                  </a:lnTo>
                  <a:lnTo>
                    <a:pt x="8185036" y="255828"/>
                  </a:lnTo>
                  <a:lnTo>
                    <a:pt x="8207565" y="273405"/>
                  </a:lnTo>
                  <a:lnTo>
                    <a:pt x="8236344" y="279666"/>
                  </a:lnTo>
                  <a:lnTo>
                    <a:pt x="8252130" y="277926"/>
                  </a:lnTo>
                  <a:lnTo>
                    <a:pt x="8267014" y="272834"/>
                  </a:lnTo>
                  <a:lnTo>
                    <a:pt x="8280717" y="264566"/>
                  </a:lnTo>
                  <a:lnTo>
                    <a:pt x="8292884" y="253276"/>
                  </a:lnTo>
                  <a:lnTo>
                    <a:pt x="8292884" y="274764"/>
                  </a:lnTo>
                  <a:lnTo>
                    <a:pt x="8321522" y="274764"/>
                  </a:lnTo>
                  <a:lnTo>
                    <a:pt x="8321522" y="253276"/>
                  </a:lnTo>
                  <a:lnTo>
                    <a:pt x="8321522" y="252907"/>
                  </a:lnTo>
                  <a:lnTo>
                    <a:pt x="8321522" y="126644"/>
                  </a:lnTo>
                  <a:lnTo>
                    <a:pt x="8321522" y="111188"/>
                  </a:lnTo>
                  <a:lnTo>
                    <a:pt x="8321522" y="0"/>
                  </a:lnTo>
                  <a:close/>
                </a:path>
                <a:path w="8803005" h="283210">
                  <a:moveTo>
                    <a:pt x="8514905" y="170357"/>
                  </a:moveTo>
                  <a:lnTo>
                    <a:pt x="8514169" y="165836"/>
                  </a:lnTo>
                  <a:lnTo>
                    <a:pt x="8510219" y="141325"/>
                  </a:lnTo>
                  <a:lnTo>
                    <a:pt x="8500580" y="125145"/>
                  </a:lnTo>
                  <a:lnTo>
                    <a:pt x="8496910" y="118960"/>
                  </a:lnTo>
                  <a:lnTo>
                    <a:pt x="8483994" y="110045"/>
                  </a:lnTo>
                  <a:lnTo>
                    <a:pt x="8483994" y="165836"/>
                  </a:lnTo>
                  <a:lnTo>
                    <a:pt x="8400313" y="165836"/>
                  </a:lnTo>
                  <a:lnTo>
                    <a:pt x="8406981" y="148348"/>
                  </a:lnTo>
                  <a:lnTo>
                    <a:pt x="8417192" y="135597"/>
                  </a:lnTo>
                  <a:lnTo>
                    <a:pt x="8430641" y="127787"/>
                  </a:lnTo>
                  <a:lnTo>
                    <a:pt x="8447062" y="125145"/>
                  </a:lnTo>
                  <a:lnTo>
                    <a:pt x="8462632" y="127787"/>
                  </a:lnTo>
                  <a:lnTo>
                    <a:pt x="8474151" y="135597"/>
                  </a:lnTo>
                  <a:lnTo>
                    <a:pt x="8481352" y="148348"/>
                  </a:lnTo>
                  <a:lnTo>
                    <a:pt x="8483994" y="165836"/>
                  </a:lnTo>
                  <a:lnTo>
                    <a:pt x="8483994" y="110045"/>
                  </a:lnTo>
                  <a:lnTo>
                    <a:pt x="8476107" y="104584"/>
                  </a:lnTo>
                  <a:lnTo>
                    <a:pt x="8448942" y="99504"/>
                  </a:lnTo>
                  <a:lnTo>
                    <a:pt x="8415833" y="105956"/>
                  </a:lnTo>
                  <a:lnTo>
                    <a:pt x="8390382" y="124193"/>
                  </a:lnTo>
                  <a:lnTo>
                    <a:pt x="8374050" y="152615"/>
                  </a:lnTo>
                  <a:lnTo>
                    <a:pt x="8368284" y="189585"/>
                  </a:lnTo>
                  <a:lnTo>
                    <a:pt x="8374037" y="226402"/>
                  </a:lnTo>
                  <a:lnTo>
                    <a:pt x="8390242" y="254838"/>
                  </a:lnTo>
                  <a:lnTo>
                    <a:pt x="8415350" y="273177"/>
                  </a:lnTo>
                  <a:lnTo>
                    <a:pt x="8447811" y="279666"/>
                  </a:lnTo>
                  <a:lnTo>
                    <a:pt x="8463305" y="278650"/>
                  </a:lnTo>
                  <a:lnTo>
                    <a:pt x="8477580" y="275234"/>
                  </a:lnTo>
                  <a:lnTo>
                    <a:pt x="8492439" y="268859"/>
                  </a:lnTo>
                  <a:lnTo>
                    <a:pt x="8509622" y="258940"/>
                  </a:lnTo>
                  <a:lnTo>
                    <a:pt x="8506943" y="253657"/>
                  </a:lnTo>
                  <a:lnTo>
                    <a:pt x="8498319" y="236702"/>
                  </a:lnTo>
                  <a:lnTo>
                    <a:pt x="8485695" y="244754"/>
                  </a:lnTo>
                  <a:lnTo>
                    <a:pt x="8474799" y="249986"/>
                  </a:lnTo>
                  <a:lnTo>
                    <a:pt x="8464550" y="252806"/>
                  </a:lnTo>
                  <a:lnTo>
                    <a:pt x="8453831" y="253657"/>
                  </a:lnTo>
                  <a:lnTo>
                    <a:pt x="8430489" y="249072"/>
                  </a:lnTo>
                  <a:lnTo>
                    <a:pt x="8412950" y="235851"/>
                  </a:lnTo>
                  <a:lnTo>
                    <a:pt x="8401901" y="214871"/>
                  </a:lnTo>
                  <a:lnTo>
                    <a:pt x="8398053" y="186944"/>
                  </a:lnTo>
                  <a:lnTo>
                    <a:pt x="8514905" y="186944"/>
                  </a:lnTo>
                  <a:lnTo>
                    <a:pt x="8514905" y="170357"/>
                  </a:lnTo>
                  <a:close/>
                </a:path>
                <a:path w="8803005" h="283210">
                  <a:moveTo>
                    <a:pt x="8703373" y="147002"/>
                  </a:moveTo>
                  <a:lnTo>
                    <a:pt x="8700605" y="126060"/>
                  </a:lnTo>
                  <a:lnTo>
                    <a:pt x="8699868" y="124764"/>
                  </a:lnTo>
                  <a:lnTo>
                    <a:pt x="8692248" y="111239"/>
                  </a:lnTo>
                  <a:lnTo>
                    <a:pt x="8678253" y="102425"/>
                  </a:lnTo>
                  <a:lnTo>
                    <a:pt x="8658517" y="99504"/>
                  </a:lnTo>
                  <a:lnTo>
                    <a:pt x="8646516" y="100622"/>
                  </a:lnTo>
                  <a:lnTo>
                    <a:pt x="8607412" y="121132"/>
                  </a:lnTo>
                  <a:lnTo>
                    <a:pt x="8589543" y="139839"/>
                  </a:lnTo>
                  <a:lnTo>
                    <a:pt x="8589543" y="104025"/>
                  </a:lnTo>
                  <a:lnTo>
                    <a:pt x="8561273" y="104025"/>
                  </a:lnTo>
                  <a:lnTo>
                    <a:pt x="8561273" y="274764"/>
                  </a:lnTo>
                  <a:lnTo>
                    <a:pt x="8589543" y="274764"/>
                  </a:lnTo>
                  <a:lnTo>
                    <a:pt x="8589543" y="170357"/>
                  </a:lnTo>
                  <a:lnTo>
                    <a:pt x="8609914" y="149402"/>
                  </a:lnTo>
                  <a:lnTo>
                    <a:pt x="8621471" y="139839"/>
                  </a:lnTo>
                  <a:lnTo>
                    <a:pt x="8626996" y="135267"/>
                  </a:lnTo>
                  <a:lnTo>
                    <a:pt x="8641753" y="127279"/>
                  </a:lnTo>
                  <a:lnTo>
                    <a:pt x="8655126" y="124764"/>
                  </a:lnTo>
                  <a:lnTo>
                    <a:pt x="8663038" y="124764"/>
                  </a:lnTo>
                  <a:lnTo>
                    <a:pt x="8669833" y="128155"/>
                  </a:lnTo>
                  <a:lnTo>
                    <a:pt x="8672462" y="133807"/>
                  </a:lnTo>
                  <a:lnTo>
                    <a:pt x="8674354" y="138709"/>
                  </a:lnTo>
                  <a:lnTo>
                    <a:pt x="8675103" y="142481"/>
                  </a:lnTo>
                  <a:lnTo>
                    <a:pt x="8675103" y="274764"/>
                  </a:lnTo>
                  <a:lnTo>
                    <a:pt x="8703373" y="274764"/>
                  </a:lnTo>
                  <a:lnTo>
                    <a:pt x="8703373" y="147002"/>
                  </a:lnTo>
                  <a:close/>
                </a:path>
                <a:path w="8803005" h="283210">
                  <a:moveTo>
                    <a:pt x="8802903" y="257810"/>
                  </a:moveTo>
                  <a:lnTo>
                    <a:pt x="8801252" y="249580"/>
                  </a:lnTo>
                  <a:lnTo>
                    <a:pt x="8796731" y="242874"/>
                  </a:lnTo>
                  <a:lnTo>
                    <a:pt x="8790026" y="238353"/>
                  </a:lnTo>
                  <a:lnTo>
                    <a:pt x="8781796" y="236702"/>
                  </a:lnTo>
                  <a:lnTo>
                    <a:pt x="8773350" y="238353"/>
                  </a:lnTo>
                  <a:lnTo>
                    <a:pt x="8766531" y="242874"/>
                  </a:lnTo>
                  <a:lnTo>
                    <a:pt x="8761971" y="249580"/>
                  </a:lnTo>
                  <a:lnTo>
                    <a:pt x="8760308" y="257810"/>
                  </a:lnTo>
                  <a:lnTo>
                    <a:pt x="8761971" y="266255"/>
                  </a:lnTo>
                  <a:lnTo>
                    <a:pt x="8766531" y="273075"/>
                  </a:lnTo>
                  <a:lnTo>
                    <a:pt x="8773350" y="277634"/>
                  </a:lnTo>
                  <a:lnTo>
                    <a:pt x="8781796" y="279285"/>
                  </a:lnTo>
                  <a:lnTo>
                    <a:pt x="8790026" y="277634"/>
                  </a:lnTo>
                  <a:lnTo>
                    <a:pt x="8796731" y="273075"/>
                  </a:lnTo>
                  <a:lnTo>
                    <a:pt x="8801252" y="266255"/>
                  </a:lnTo>
                  <a:lnTo>
                    <a:pt x="8802903" y="25781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96685" y="4724641"/>
              <a:ext cx="146990" cy="25365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491977" y="4630037"/>
              <a:ext cx="1450975" cy="371475"/>
            </a:xfrm>
            <a:custGeom>
              <a:avLst/>
              <a:gdLst/>
              <a:ahLst/>
              <a:cxnLst/>
              <a:rect l="l" t="t" r="r" b="b"/>
              <a:pathLst>
                <a:path w="1450975" h="371475">
                  <a:moveTo>
                    <a:pt x="30899" y="26009"/>
                  </a:moveTo>
                  <a:lnTo>
                    <a:pt x="0" y="26009"/>
                  </a:lnTo>
                  <a:lnTo>
                    <a:pt x="0" y="274766"/>
                  </a:lnTo>
                  <a:lnTo>
                    <a:pt x="30899" y="274766"/>
                  </a:lnTo>
                  <a:lnTo>
                    <a:pt x="30899" y="160937"/>
                  </a:lnTo>
                  <a:lnTo>
                    <a:pt x="208422" y="160937"/>
                  </a:lnTo>
                  <a:lnTo>
                    <a:pt x="208422" y="132676"/>
                  </a:lnTo>
                  <a:lnTo>
                    <a:pt x="30899" y="132676"/>
                  </a:lnTo>
                  <a:lnTo>
                    <a:pt x="30899" y="26009"/>
                  </a:lnTo>
                  <a:close/>
                </a:path>
                <a:path w="1450975" h="371475">
                  <a:moveTo>
                    <a:pt x="208422" y="160937"/>
                  </a:moveTo>
                  <a:lnTo>
                    <a:pt x="177512" y="160937"/>
                  </a:lnTo>
                  <a:lnTo>
                    <a:pt x="177512" y="274766"/>
                  </a:lnTo>
                  <a:lnTo>
                    <a:pt x="208422" y="274766"/>
                  </a:lnTo>
                  <a:lnTo>
                    <a:pt x="208422" y="160937"/>
                  </a:lnTo>
                  <a:close/>
                </a:path>
                <a:path w="1450975" h="371475">
                  <a:moveTo>
                    <a:pt x="208422" y="26009"/>
                  </a:moveTo>
                  <a:lnTo>
                    <a:pt x="177512" y="26009"/>
                  </a:lnTo>
                  <a:lnTo>
                    <a:pt x="177512" y="132676"/>
                  </a:lnTo>
                  <a:lnTo>
                    <a:pt x="208422" y="132676"/>
                  </a:lnTo>
                  <a:lnTo>
                    <a:pt x="208422" y="26009"/>
                  </a:lnTo>
                  <a:close/>
                </a:path>
                <a:path w="1450975" h="371475">
                  <a:moveTo>
                    <a:pt x="350177" y="99504"/>
                  </a:moveTo>
                  <a:lnTo>
                    <a:pt x="317425" y="106637"/>
                  </a:lnTo>
                  <a:lnTo>
                    <a:pt x="290577" y="126031"/>
                  </a:lnTo>
                  <a:lnTo>
                    <a:pt x="272422" y="154682"/>
                  </a:lnTo>
                  <a:lnTo>
                    <a:pt x="265751" y="189585"/>
                  </a:lnTo>
                  <a:lnTo>
                    <a:pt x="272422" y="224330"/>
                  </a:lnTo>
                  <a:lnTo>
                    <a:pt x="290577" y="252998"/>
                  </a:lnTo>
                  <a:lnTo>
                    <a:pt x="317425" y="272481"/>
                  </a:lnTo>
                  <a:lnTo>
                    <a:pt x="350177" y="279666"/>
                  </a:lnTo>
                  <a:lnTo>
                    <a:pt x="382707" y="272481"/>
                  </a:lnTo>
                  <a:lnTo>
                    <a:pt x="407506" y="254411"/>
                  </a:lnTo>
                  <a:lnTo>
                    <a:pt x="350177" y="254411"/>
                  </a:lnTo>
                  <a:lnTo>
                    <a:pt x="329092" y="249371"/>
                  </a:lnTo>
                  <a:lnTo>
                    <a:pt x="312105" y="235568"/>
                  </a:lnTo>
                  <a:lnTo>
                    <a:pt x="300773" y="214981"/>
                  </a:lnTo>
                  <a:lnTo>
                    <a:pt x="296650" y="189585"/>
                  </a:lnTo>
                  <a:lnTo>
                    <a:pt x="300773" y="164190"/>
                  </a:lnTo>
                  <a:lnTo>
                    <a:pt x="312105" y="143602"/>
                  </a:lnTo>
                  <a:lnTo>
                    <a:pt x="329092" y="129800"/>
                  </a:lnTo>
                  <a:lnTo>
                    <a:pt x="350177" y="124760"/>
                  </a:lnTo>
                  <a:lnTo>
                    <a:pt x="407692" y="124760"/>
                  </a:lnTo>
                  <a:lnTo>
                    <a:pt x="382707" y="106637"/>
                  </a:lnTo>
                  <a:lnTo>
                    <a:pt x="350177" y="99504"/>
                  </a:lnTo>
                  <a:close/>
                </a:path>
                <a:path w="1450975" h="371475">
                  <a:moveTo>
                    <a:pt x="407692" y="124760"/>
                  </a:moveTo>
                  <a:lnTo>
                    <a:pt x="350177" y="124760"/>
                  </a:lnTo>
                  <a:lnTo>
                    <a:pt x="371039" y="129800"/>
                  </a:lnTo>
                  <a:lnTo>
                    <a:pt x="387910" y="143602"/>
                  </a:lnTo>
                  <a:lnTo>
                    <a:pt x="399200" y="164190"/>
                  </a:lnTo>
                  <a:lnTo>
                    <a:pt x="403317" y="189585"/>
                  </a:lnTo>
                  <a:lnTo>
                    <a:pt x="399200" y="214981"/>
                  </a:lnTo>
                  <a:lnTo>
                    <a:pt x="387910" y="235568"/>
                  </a:lnTo>
                  <a:lnTo>
                    <a:pt x="371039" y="249371"/>
                  </a:lnTo>
                  <a:lnTo>
                    <a:pt x="350177" y="254411"/>
                  </a:lnTo>
                  <a:lnTo>
                    <a:pt x="407506" y="254411"/>
                  </a:lnTo>
                  <a:lnTo>
                    <a:pt x="409444" y="252998"/>
                  </a:lnTo>
                  <a:lnTo>
                    <a:pt x="427560" y="224330"/>
                  </a:lnTo>
                  <a:lnTo>
                    <a:pt x="434227" y="189585"/>
                  </a:lnTo>
                  <a:lnTo>
                    <a:pt x="427560" y="154682"/>
                  </a:lnTo>
                  <a:lnTo>
                    <a:pt x="409444" y="126031"/>
                  </a:lnTo>
                  <a:lnTo>
                    <a:pt x="407692" y="124760"/>
                  </a:lnTo>
                  <a:close/>
                </a:path>
                <a:path w="1450975" h="371475">
                  <a:moveTo>
                    <a:pt x="547313" y="99504"/>
                  </a:moveTo>
                  <a:lnTo>
                    <a:pt x="514200" y="105948"/>
                  </a:lnTo>
                  <a:lnTo>
                    <a:pt x="488753" y="124193"/>
                  </a:lnTo>
                  <a:lnTo>
                    <a:pt x="472421" y="152615"/>
                  </a:lnTo>
                  <a:lnTo>
                    <a:pt x="466655" y="189585"/>
                  </a:lnTo>
                  <a:lnTo>
                    <a:pt x="472404" y="226397"/>
                  </a:lnTo>
                  <a:lnTo>
                    <a:pt x="488612" y="254836"/>
                  </a:lnTo>
                  <a:lnTo>
                    <a:pt x="513723" y="273170"/>
                  </a:lnTo>
                  <a:lnTo>
                    <a:pt x="546182" y="279666"/>
                  </a:lnTo>
                  <a:lnTo>
                    <a:pt x="561672" y="278653"/>
                  </a:lnTo>
                  <a:lnTo>
                    <a:pt x="575961" y="275237"/>
                  </a:lnTo>
                  <a:lnTo>
                    <a:pt x="590815" y="268853"/>
                  </a:lnTo>
                  <a:lnTo>
                    <a:pt x="608002" y="258934"/>
                  </a:lnTo>
                  <a:lnTo>
                    <a:pt x="605319" y="253657"/>
                  </a:lnTo>
                  <a:lnTo>
                    <a:pt x="552213" y="253657"/>
                  </a:lnTo>
                  <a:lnTo>
                    <a:pt x="528872" y="249064"/>
                  </a:lnTo>
                  <a:lnTo>
                    <a:pt x="511323" y="235851"/>
                  </a:lnTo>
                  <a:lnTo>
                    <a:pt x="500275" y="214863"/>
                  </a:lnTo>
                  <a:lnTo>
                    <a:pt x="496435" y="186947"/>
                  </a:lnTo>
                  <a:lnTo>
                    <a:pt x="613279" y="186947"/>
                  </a:lnTo>
                  <a:lnTo>
                    <a:pt x="613279" y="170361"/>
                  </a:lnTo>
                  <a:lnTo>
                    <a:pt x="612549" y="165837"/>
                  </a:lnTo>
                  <a:lnTo>
                    <a:pt x="498696" y="165837"/>
                  </a:lnTo>
                  <a:lnTo>
                    <a:pt x="505364" y="148351"/>
                  </a:lnTo>
                  <a:lnTo>
                    <a:pt x="515564" y="135596"/>
                  </a:lnTo>
                  <a:lnTo>
                    <a:pt x="529013" y="127787"/>
                  </a:lnTo>
                  <a:lnTo>
                    <a:pt x="545428" y="125137"/>
                  </a:lnTo>
                  <a:lnTo>
                    <a:pt x="598955" y="125137"/>
                  </a:lnTo>
                  <a:lnTo>
                    <a:pt x="595280" y="118963"/>
                  </a:lnTo>
                  <a:lnTo>
                    <a:pt x="574477" y="104587"/>
                  </a:lnTo>
                  <a:lnTo>
                    <a:pt x="547313" y="99504"/>
                  </a:lnTo>
                  <a:close/>
                </a:path>
                <a:path w="1450975" h="371475">
                  <a:moveTo>
                    <a:pt x="596693" y="236694"/>
                  </a:moveTo>
                  <a:lnTo>
                    <a:pt x="584071" y="244751"/>
                  </a:lnTo>
                  <a:lnTo>
                    <a:pt x="573181" y="249981"/>
                  </a:lnTo>
                  <a:lnTo>
                    <a:pt x="562927" y="252809"/>
                  </a:lnTo>
                  <a:lnTo>
                    <a:pt x="552213" y="253657"/>
                  </a:lnTo>
                  <a:lnTo>
                    <a:pt x="605319" y="253657"/>
                  </a:lnTo>
                  <a:lnTo>
                    <a:pt x="596693" y="236694"/>
                  </a:lnTo>
                  <a:close/>
                </a:path>
                <a:path w="1450975" h="371475">
                  <a:moveTo>
                    <a:pt x="598955" y="125137"/>
                  </a:moveTo>
                  <a:lnTo>
                    <a:pt x="545428" y="125137"/>
                  </a:lnTo>
                  <a:lnTo>
                    <a:pt x="561007" y="127787"/>
                  </a:lnTo>
                  <a:lnTo>
                    <a:pt x="572521" y="135596"/>
                  </a:lnTo>
                  <a:lnTo>
                    <a:pt x="579725" y="148351"/>
                  </a:lnTo>
                  <a:lnTo>
                    <a:pt x="582369" y="165837"/>
                  </a:lnTo>
                  <a:lnTo>
                    <a:pt x="612549" y="165837"/>
                  </a:lnTo>
                  <a:lnTo>
                    <a:pt x="608591" y="141324"/>
                  </a:lnTo>
                  <a:lnTo>
                    <a:pt x="598955" y="125137"/>
                  </a:lnTo>
                  <a:close/>
                </a:path>
                <a:path w="1450975" h="371475">
                  <a:moveTo>
                    <a:pt x="781410" y="104028"/>
                  </a:moveTo>
                  <a:lnTo>
                    <a:pt x="753139" y="104028"/>
                  </a:lnTo>
                  <a:lnTo>
                    <a:pt x="753139" y="277028"/>
                  </a:lnTo>
                  <a:lnTo>
                    <a:pt x="752626" y="289691"/>
                  </a:lnTo>
                  <a:lnTo>
                    <a:pt x="740093" y="328601"/>
                  </a:lnTo>
                  <a:lnTo>
                    <a:pt x="722229" y="355423"/>
                  </a:lnTo>
                  <a:lnTo>
                    <a:pt x="741076" y="371255"/>
                  </a:lnTo>
                  <a:lnTo>
                    <a:pt x="767257" y="332871"/>
                  </a:lnTo>
                  <a:lnTo>
                    <a:pt x="781410" y="303037"/>
                  </a:lnTo>
                  <a:lnTo>
                    <a:pt x="781410" y="104028"/>
                  </a:lnTo>
                  <a:close/>
                </a:path>
                <a:path w="1450975" h="371475">
                  <a:moveTo>
                    <a:pt x="767086" y="25632"/>
                  </a:moveTo>
                  <a:lnTo>
                    <a:pt x="759906" y="27087"/>
                  </a:lnTo>
                  <a:lnTo>
                    <a:pt x="754034" y="31051"/>
                  </a:lnTo>
                  <a:lnTo>
                    <a:pt x="750070" y="36923"/>
                  </a:lnTo>
                  <a:lnTo>
                    <a:pt x="748615" y="44103"/>
                  </a:lnTo>
                  <a:lnTo>
                    <a:pt x="750070" y="51283"/>
                  </a:lnTo>
                  <a:lnTo>
                    <a:pt x="754034" y="57155"/>
                  </a:lnTo>
                  <a:lnTo>
                    <a:pt x="759906" y="61119"/>
                  </a:lnTo>
                  <a:lnTo>
                    <a:pt x="767086" y="62574"/>
                  </a:lnTo>
                  <a:lnTo>
                    <a:pt x="774264" y="61119"/>
                  </a:lnTo>
                  <a:lnTo>
                    <a:pt x="780133" y="57155"/>
                  </a:lnTo>
                  <a:lnTo>
                    <a:pt x="784093" y="51283"/>
                  </a:lnTo>
                  <a:lnTo>
                    <a:pt x="785546" y="44103"/>
                  </a:lnTo>
                  <a:lnTo>
                    <a:pt x="784093" y="36923"/>
                  </a:lnTo>
                  <a:lnTo>
                    <a:pt x="780133" y="31051"/>
                  </a:lnTo>
                  <a:lnTo>
                    <a:pt x="774264" y="27087"/>
                  </a:lnTo>
                  <a:lnTo>
                    <a:pt x="767086" y="25632"/>
                  </a:lnTo>
                  <a:close/>
                </a:path>
                <a:path w="1450975" h="371475">
                  <a:moveTo>
                    <a:pt x="910694" y="99504"/>
                  </a:moveTo>
                  <a:lnTo>
                    <a:pt x="877582" y="105948"/>
                  </a:lnTo>
                  <a:lnTo>
                    <a:pt x="852135" y="124193"/>
                  </a:lnTo>
                  <a:lnTo>
                    <a:pt x="835803" y="152615"/>
                  </a:lnTo>
                  <a:lnTo>
                    <a:pt x="830037" y="189585"/>
                  </a:lnTo>
                  <a:lnTo>
                    <a:pt x="835785" y="226397"/>
                  </a:lnTo>
                  <a:lnTo>
                    <a:pt x="851993" y="254836"/>
                  </a:lnTo>
                  <a:lnTo>
                    <a:pt x="877105" y="273170"/>
                  </a:lnTo>
                  <a:lnTo>
                    <a:pt x="909563" y="279666"/>
                  </a:lnTo>
                  <a:lnTo>
                    <a:pt x="925052" y="278653"/>
                  </a:lnTo>
                  <a:lnTo>
                    <a:pt x="939337" y="275237"/>
                  </a:lnTo>
                  <a:lnTo>
                    <a:pt x="954188" y="268853"/>
                  </a:lnTo>
                  <a:lnTo>
                    <a:pt x="971373" y="258934"/>
                  </a:lnTo>
                  <a:lnTo>
                    <a:pt x="968690" y="253657"/>
                  </a:lnTo>
                  <a:lnTo>
                    <a:pt x="915595" y="253657"/>
                  </a:lnTo>
                  <a:lnTo>
                    <a:pt x="892249" y="249064"/>
                  </a:lnTo>
                  <a:lnTo>
                    <a:pt x="874701" y="235851"/>
                  </a:lnTo>
                  <a:lnTo>
                    <a:pt x="863655" y="214863"/>
                  </a:lnTo>
                  <a:lnTo>
                    <a:pt x="859816" y="186947"/>
                  </a:lnTo>
                  <a:lnTo>
                    <a:pt x="976650" y="186947"/>
                  </a:lnTo>
                  <a:lnTo>
                    <a:pt x="976650" y="170361"/>
                  </a:lnTo>
                  <a:lnTo>
                    <a:pt x="975920" y="165837"/>
                  </a:lnTo>
                  <a:lnTo>
                    <a:pt x="862078" y="165837"/>
                  </a:lnTo>
                  <a:lnTo>
                    <a:pt x="868739" y="148351"/>
                  </a:lnTo>
                  <a:lnTo>
                    <a:pt x="878937" y="135596"/>
                  </a:lnTo>
                  <a:lnTo>
                    <a:pt x="892389" y="127787"/>
                  </a:lnTo>
                  <a:lnTo>
                    <a:pt x="908810" y="125137"/>
                  </a:lnTo>
                  <a:lnTo>
                    <a:pt x="962327" y="125137"/>
                  </a:lnTo>
                  <a:lnTo>
                    <a:pt x="958652" y="118963"/>
                  </a:lnTo>
                  <a:lnTo>
                    <a:pt x="937852" y="104587"/>
                  </a:lnTo>
                  <a:lnTo>
                    <a:pt x="910694" y="99504"/>
                  </a:lnTo>
                  <a:close/>
                </a:path>
                <a:path w="1450975" h="371475">
                  <a:moveTo>
                    <a:pt x="960065" y="236694"/>
                  </a:moveTo>
                  <a:lnTo>
                    <a:pt x="947449" y="244751"/>
                  </a:lnTo>
                  <a:lnTo>
                    <a:pt x="936561" y="249981"/>
                  </a:lnTo>
                  <a:lnTo>
                    <a:pt x="926308" y="252809"/>
                  </a:lnTo>
                  <a:lnTo>
                    <a:pt x="915595" y="253657"/>
                  </a:lnTo>
                  <a:lnTo>
                    <a:pt x="968690" y="253657"/>
                  </a:lnTo>
                  <a:lnTo>
                    <a:pt x="960065" y="236694"/>
                  </a:lnTo>
                  <a:close/>
                </a:path>
                <a:path w="1450975" h="371475">
                  <a:moveTo>
                    <a:pt x="962327" y="125137"/>
                  </a:moveTo>
                  <a:lnTo>
                    <a:pt x="908810" y="125137"/>
                  </a:lnTo>
                  <a:lnTo>
                    <a:pt x="924388" y="127787"/>
                  </a:lnTo>
                  <a:lnTo>
                    <a:pt x="935902" y="135596"/>
                  </a:lnTo>
                  <a:lnTo>
                    <a:pt x="943102" y="148351"/>
                  </a:lnTo>
                  <a:lnTo>
                    <a:pt x="945740" y="165837"/>
                  </a:lnTo>
                  <a:lnTo>
                    <a:pt x="975920" y="165837"/>
                  </a:lnTo>
                  <a:lnTo>
                    <a:pt x="971962" y="141324"/>
                  </a:lnTo>
                  <a:lnTo>
                    <a:pt x="962327" y="125137"/>
                  </a:lnTo>
                  <a:close/>
                </a:path>
                <a:path w="1450975" h="371475">
                  <a:moveTo>
                    <a:pt x="1188131" y="99504"/>
                  </a:moveTo>
                  <a:lnTo>
                    <a:pt x="1153217" y="106548"/>
                  </a:lnTo>
                  <a:lnTo>
                    <a:pt x="1125656" y="126172"/>
                  </a:lnTo>
                  <a:lnTo>
                    <a:pt x="1107566" y="156113"/>
                  </a:lnTo>
                  <a:lnTo>
                    <a:pt x="1101065" y="194109"/>
                  </a:lnTo>
                  <a:lnTo>
                    <a:pt x="1106312" y="228782"/>
                  </a:lnTo>
                  <a:lnTo>
                    <a:pt x="1120992" y="255825"/>
                  </a:lnTo>
                  <a:lnTo>
                    <a:pt x="1143517" y="273400"/>
                  </a:lnTo>
                  <a:lnTo>
                    <a:pt x="1172299" y="279666"/>
                  </a:lnTo>
                  <a:lnTo>
                    <a:pt x="1188076" y="277929"/>
                  </a:lnTo>
                  <a:lnTo>
                    <a:pt x="1202968" y="272834"/>
                  </a:lnTo>
                  <a:lnTo>
                    <a:pt x="1216658" y="264559"/>
                  </a:lnTo>
                  <a:lnTo>
                    <a:pt x="1228831" y="253280"/>
                  </a:lnTo>
                  <a:lnTo>
                    <a:pt x="1257480" y="253280"/>
                  </a:lnTo>
                  <a:lnTo>
                    <a:pt x="1257480" y="252903"/>
                  </a:lnTo>
                  <a:lnTo>
                    <a:pt x="1177199" y="252903"/>
                  </a:lnTo>
                  <a:lnTo>
                    <a:pt x="1158941" y="248481"/>
                  </a:lnTo>
                  <a:lnTo>
                    <a:pt x="1144499" y="236181"/>
                  </a:lnTo>
                  <a:lnTo>
                    <a:pt x="1135004" y="217449"/>
                  </a:lnTo>
                  <a:lnTo>
                    <a:pt x="1131588" y="193732"/>
                  </a:lnTo>
                  <a:lnTo>
                    <a:pt x="1135805" y="165916"/>
                  </a:lnTo>
                  <a:lnTo>
                    <a:pt x="1147797" y="144780"/>
                  </a:lnTo>
                  <a:lnTo>
                    <a:pt x="1166574" y="131349"/>
                  </a:lnTo>
                  <a:lnTo>
                    <a:pt x="1191146" y="126645"/>
                  </a:lnTo>
                  <a:lnTo>
                    <a:pt x="1257480" y="126645"/>
                  </a:lnTo>
                  <a:lnTo>
                    <a:pt x="1257480" y="111190"/>
                  </a:lnTo>
                  <a:lnTo>
                    <a:pt x="1228831" y="111190"/>
                  </a:lnTo>
                  <a:lnTo>
                    <a:pt x="1220403" y="105865"/>
                  </a:lnTo>
                  <a:lnTo>
                    <a:pt x="1211163" y="102237"/>
                  </a:lnTo>
                  <a:lnTo>
                    <a:pt x="1200582" y="100164"/>
                  </a:lnTo>
                  <a:lnTo>
                    <a:pt x="1188131" y="99504"/>
                  </a:lnTo>
                  <a:close/>
                </a:path>
                <a:path w="1450975" h="371475">
                  <a:moveTo>
                    <a:pt x="1257480" y="253280"/>
                  </a:moveTo>
                  <a:lnTo>
                    <a:pt x="1228831" y="253280"/>
                  </a:lnTo>
                  <a:lnTo>
                    <a:pt x="1228831" y="274766"/>
                  </a:lnTo>
                  <a:lnTo>
                    <a:pt x="1257480" y="274766"/>
                  </a:lnTo>
                  <a:lnTo>
                    <a:pt x="1257480" y="253280"/>
                  </a:lnTo>
                  <a:close/>
                </a:path>
                <a:path w="1450975" h="371475">
                  <a:moveTo>
                    <a:pt x="1257480" y="126645"/>
                  </a:moveTo>
                  <a:lnTo>
                    <a:pt x="1191146" y="126645"/>
                  </a:lnTo>
                  <a:lnTo>
                    <a:pt x="1203126" y="127558"/>
                  </a:lnTo>
                  <a:lnTo>
                    <a:pt x="1212953" y="130273"/>
                  </a:lnTo>
                  <a:lnTo>
                    <a:pt x="1220450" y="134755"/>
                  </a:lnTo>
                  <a:lnTo>
                    <a:pt x="1225439" y="140969"/>
                  </a:lnTo>
                  <a:lnTo>
                    <a:pt x="1228454" y="146623"/>
                  </a:lnTo>
                  <a:lnTo>
                    <a:pt x="1228831" y="150382"/>
                  </a:lnTo>
                  <a:lnTo>
                    <a:pt x="1228831" y="222757"/>
                  </a:lnTo>
                  <a:lnTo>
                    <a:pt x="1193642" y="249887"/>
                  </a:lnTo>
                  <a:lnTo>
                    <a:pt x="1177199" y="252903"/>
                  </a:lnTo>
                  <a:lnTo>
                    <a:pt x="1257480" y="252903"/>
                  </a:lnTo>
                  <a:lnTo>
                    <a:pt x="1257480" y="126645"/>
                  </a:lnTo>
                  <a:close/>
                </a:path>
                <a:path w="1450975" h="371475">
                  <a:moveTo>
                    <a:pt x="1257480" y="0"/>
                  </a:moveTo>
                  <a:lnTo>
                    <a:pt x="1228831" y="0"/>
                  </a:lnTo>
                  <a:lnTo>
                    <a:pt x="1228831" y="111190"/>
                  </a:lnTo>
                  <a:lnTo>
                    <a:pt x="1257480" y="111190"/>
                  </a:lnTo>
                  <a:lnTo>
                    <a:pt x="1257480" y="0"/>
                  </a:lnTo>
                  <a:close/>
                </a:path>
                <a:path w="1450975" h="371475">
                  <a:moveTo>
                    <a:pt x="1384889" y="99504"/>
                  </a:moveTo>
                  <a:lnTo>
                    <a:pt x="1351777" y="105948"/>
                  </a:lnTo>
                  <a:lnTo>
                    <a:pt x="1326330" y="124193"/>
                  </a:lnTo>
                  <a:lnTo>
                    <a:pt x="1309998" y="152615"/>
                  </a:lnTo>
                  <a:lnTo>
                    <a:pt x="1304232" y="189585"/>
                  </a:lnTo>
                  <a:lnTo>
                    <a:pt x="1309980" y="226397"/>
                  </a:lnTo>
                  <a:lnTo>
                    <a:pt x="1326188" y="254836"/>
                  </a:lnTo>
                  <a:lnTo>
                    <a:pt x="1351299" y="273170"/>
                  </a:lnTo>
                  <a:lnTo>
                    <a:pt x="1383758" y="279666"/>
                  </a:lnTo>
                  <a:lnTo>
                    <a:pt x="1399249" y="278653"/>
                  </a:lnTo>
                  <a:lnTo>
                    <a:pt x="1413536" y="275237"/>
                  </a:lnTo>
                  <a:lnTo>
                    <a:pt x="1428387" y="268853"/>
                  </a:lnTo>
                  <a:lnTo>
                    <a:pt x="1445568" y="258934"/>
                  </a:lnTo>
                  <a:lnTo>
                    <a:pt x="1442887" y="253657"/>
                  </a:lnTo>
                  <a:lnTo>
                    <a:pt x="1389790" y="253657"/>
                  </a:lnTo>
                  <a:lnTo>
                    <a:pt x="1366448" y="249064"/>
                  </a:lnTo>
                  <a:lnTo>
                    <a:pt x="1348900" y="235851"/>
                  </a:lnTo>
                  <a:lnTo>
                    <a:pt x="1337851" y="214863"/>
                  </a:lnTo>
                  <a:lnTo>
                    <a:pt x="1334011" y="186947"/>
                  </a:lnTo>
                  <a:lnTo>
                    <a:pt x="1450845" y="186947"/>
                  </a:lnTo>
                  <a:lnTo>
                    <a:pt x="1450845" y="170361"/>
                  </a:lnTo>
                  <a:lnTo>
                    <a:pt x="1450115" y="165837"/>
                  </a:lnTo>
                  <a:lnTo>
                    <a:pt x="1336273" y="165837"/>
                  </a:lnTo>
                  <a:lnTo>
                    <a:pt x="1342940" y="148351"/>
                  </a:lnTo>
                  <a:lnTo>
                    <a:pt x="1353140" y="135596"/>
                  </a:lnTo>
                  <a:lnTo>
                    <a:pt x="1366590" y="127787"/>
                  </a:lnTo>
                  <a:lnTo>
                    <a:pt x="1383005" y="125137"/>
                  </a:lnTo>
                  <a:lnTo>
                    <a:pt x="1436525" y="125137"/>
                  </a:lnTo>
                  <a:lnTo>
                    <a:pt x="1432851" y="118963"/>
                  </a:lnTo>
                  <a:lnTo>
                    <a:pt x="1412052" y="104587"/>
                  </a:lnTo>
                  <a:lnTo>
                    <a:pt x="1384889" y="99504"/>
                  </a:lnTo>
                  <a:close/>
                </a:path>
                <a:path w="1450975" h="371475">
                  <a:moveTo>
                    <a:pt x="1434270" y="236694"/>
                  </a:moveTo>
                  <a:lnTo>
                    <a:pt x="1421648" y="244751"/>
                  </a:lnTo>
                  <a:lnTo>
                    <a:pt x="1410758" y="249981"/>
                  </a:lnTo>
                  <a:lnTo>
                    <a:pt x="1400503" y="252809"/>
                  </a:lnTo>
                  <a:lnTo>
                    <a:pt x="1389790" y="253657"/>
                  </a:lnTo>
                  <a:lnTo>
                    <a:pt x="1442887" y="253657"/>
                  </a:lnTo>
                  <a:lnTo>
                    <a:pt x="1434270" y="236694"/>
                  </a:lnTo>
                  <a:close/>
                </a:path>
                <a:path w="1450975" h="371475">
                  <a:moveTo>
                    <a:pt x="1436525" y="125137"/>
                  </a:moveTo>
                  <a:lnTo>
                    <a:pt x="1383005" y="125137"/>
                  </a:lnTo>
                  <a:lnTo>
                    <a:pt x="1398583" y="127787"/>
                  </a:lnTo>
                  <a:lnTo>
                    <a:pt x="1410098" y="135596"/>
                  </a:lnTo>
                  <a:lnTo>
                    <a:pt x="1417301" y="148351"/>
                  </a:lnTo>
                  <a:lnTo>
                    <a:pt x="1419946" y="165837"/>
                  </a:lnTo>
                  <a:lnTo>
                    <a:pt x="1450115" y="165837"/>
                  </a:lnTo>
                  <a:lnTo>
                    <a:pt x="1446159" y="141324"/>
                  </a:lnTo>
                  <a:lnTo>
                    <a:pt x="1436525" y="125137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60075" y="4630037"/>
              <a:ext cx="2619752" cy="36635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807633" y="4630037"/>
              <a:ext cx="1183640" cy="365125"/>
            </a:xfrm>
            <a:custGeom>
              <a:avLst/>
              <a:gdLst/>
              <a:ahLst/>
              <a:cxnLst/>
              <a:rect l="l" t="t" r="r" b="b"/>
              <a:pathLst>
                <a:path w="1183640" h="365125">
                  <a:moveTo>
                    <a:pt x="28260" y="0"/>
                  </a:moveTo>
                  <a:lnTo>
                    <a:pt x="0" y="0"/>
                  </a:lnTo>
                  <a:lnTo>
                    <a:pt x="0" y="269866"/>
                  </a:lnTo>
                  <a:lnTo>
                    <a:pt x="43093" y="279289"/>
                  </a:lnTo>
                  <a:lnTo>
                    <a:pt x="51631" y="279666"/>
                  </a:lnTo>
                  <a:lnTo>
                    <a:pt x="92837" y="272728"/>
                  </a:lnTo>
                  <a:lnTo>
                    <a:pt x="122674" y="254034"/>
                  </a:lnTo>
                  <a:lnTo>
                    <a:pt x="53139" y="254034"/>
                  </a:lnTo>
                  <a:lnTo>
                    <a:pt x="46071" y="253739"/>
                  </a:lnTo>
                  <a:lnTo>
                    <a:pt x="39852" y="252809"/>
                  </a:lnTo>
                  <a:lnTo>
                    <a:pt x="34056" y="251171"/>
                  </a:lnTo>
                  <a:lnTo>
                    <a:pt x="28260" y="248756"/>
                  </a:lnTo>
                  <a:lnTo>
                    <a:pt x="28260" y="139838"/>
                  </a:lnTo>
                  <a:lnTo>
                    <a:pt x="38515" y="133742"/>
                  </a:lnTo>
                  <a:lnTo>
                    <a:pt x="48663" y="129519"/>
                  </a:lnTo>
                  <a:lnTo>
                    <a:pt x="59165" y="127063"/>
                  </a:lnTo>
                  <a:lnTo>
                    <a:pt x="70479" y="126268"/>
                  </a:lnTo>
                  <a:lnTo>
                    <a:pt x="134172" y="126268"/>
                  </a:lnTo>
                  <a:lnTo>
                    <a:pt x="131819" y="122073"/>
                  </a:lnTo>
                  <a:lnTo>
                    <a:pt x="117065" y="111190"/>
                  </a:lnTo>
                  <a:lnTo>
                    <a:pt x="28260" y="111190"/>
                  </a:lnTo>
                  <a:lnTo>
                    <a:pt x="28260" y="0"/>
                  </a:lnTo>
                  <a:close/>
                </a:path>
                <a:path w="1183640" h="365125">
                  <a:moveTo>
                    <a:pt x="134172" y="126268"/>
                  </a:moveTo>
                  <a:lnTo>
                    <a:pt x="70479" y="126268"/>
                  </a:lnTo>
                  <a:lnTo>
                    <a:pt x="91669" y="130118"/>
                  </a:lnTo>
                  <a:lnTo>
                    <a:pt x="107415" y="141247"/>
                  </a:lnTo>
                  <a:lnTo>
                    <a:pt x="117224" y="159019"/>
                  </a:lnTo>
                  <a:lnTo>
                    <a:pt x="120603" y="182800"/>
                  </a:lnTo>
                  <a:lnTo>
                    <a:pt x="119249" y="201988"/>
                  </a:lnTo>
                  <a:lnTo>
                    <a:pt x="94981" y="240463"/>
                  </a:lnTo>
                  <a:lnTo>
                    <a:pt x="58040" y="254034"/>
                  </a:lnTo>
                  <a:lnTo>
                    <a:pt x="122674" y="254034"/>
                  </a:lnTo>
                  <a:lnTo>
                    <a:pt x="124327" y="252998"/>
                  </a:lnTo>
                  <a:lnTo>
                    <a:pt x="144440" y="222103"/>
                  </a:lnTo>
                  <a:lnTo>
                    <a:pt x="151513" y="181669"/>
                  </a:lnTo>
                  <a:lnTo>
                    <a:pt x="146366" y="148003"/>
                  </a:lnTo>
                  <a:lnTo>
                    <a:pt x="134172" y="126268"/>
                  </a:lnTo>
                  <a:close/>
                </a:path>
                <a:path w="1183640" h="365125">
                  <a:moveTo>
                    <a:pt x="79903" y="99504"/>
                  </a:moveTo>
                  <a:lnTo>
                    <a:pt x="41077" y="105159"/>
                  </a:lnTo>
                  <a:lnTo>
                    <a:pt x="28260" y="111190"/>
                  </a:lnTo>
                  <a:lnTo>
                    <a:pt x="117065" y="111190"/>
                  </a:lnTo>
                  <a:lnTo>
                    <a:pt x="109217" y="105400"/>
                  </a:lnTo>
                  <a:lnTo>
                    <a:pt x="79903" y="99504"/>
                  </a:lnTo>
                  <a:close/>
                </a:path>
                <a:path w="1183640" h="365125">
                  <a:moveTo>
                    <a:pt x="264609" y="99504"/>
                  </a:moveTo>
                  <a:lnTo>
                    <a:pt x="231492" y="105948"/>
                  </a:lnTo>
                  <a:lnTo>
                    <a:pt x="206046" y="124193"/>
                  </a:lnTo>
                  <a:lnTo>
                    <a:pt x="189717" y="152615"/>
                  </a:lnTo>
                  <a:lnTo>
                    <a:pt x="183952" y="189585"/>
                  </a:lnTo>
                  <a:lnTo>
                    <a:pt x="189699" y="226397"/>
                  </a:lnTo>
                  <a:lnTo>
                    <a:pt x="205904" y="254836"/>
                  </a:lnTo>
                  <a:lnTo>
                    <a:pt x="231015" y="273170"/>
                  </a:lnTo>
                  <a:lnTo>
                    <a:pt x="263478" y="279666"/>
                  </a:lnTo>
                  <a:lnTo>
                    <a:pt x="278967" y="278653"/>
                  </a:lnTo>
                  <a:lnTo>
                    <a:pt x="293252" y="275237"/>
                  </a:lnTo>
                  <a:lnTo>
                    <a:pt x="308103" y="268853"/>
                  </a:lnTo>
                  <a:lnTo>
                    <a:pt x="325288" y="258934"/>
                  </a:lnTo>
                  <a:lnTo>
                    <a:pt x="322605" y="253657"/>
                  </a:lnTo>
                  <a:lnTo>
                    <a:pt x="269510" y="253657"/>
                  </a:lnTo>
                  <a:lnTo>
                    <a:pt x="246162" y="249063"/>
                  </a:lnTo>
                  <a:lnTo>
                    <a:pt x="228610" y="235847"/>
                  </a:lnTo>
                  <a:lnTo>
                    <a:pt x="217561" y="214859"/>
                  </a:lnTo>
                  <a:lnTo>
                    <a:pt x="213721" y="186947"/>
                  </a:lnTo>
                  <a:lnTo>
                    <a:pt x="330565" y="186947"/>
                  </a:lnTo>
                  <a:lnTo>
                    <a:pt x="330565" y="170361"/>
                  </a:lnTo>
                  <a:lnTo>
                    <a:pt x="329835" y="165837"/>
                  </a:lnTo>
                  <a:lnTo>
                    <a:pt x="215982" y="165837"/>
                  </a:lnTo>
                  <a:lnTo>
                    <a:pt x="222650" y="148351"/>
                  </a:lnTo>
                  <a:lnTo>
                    <a:pt x="232851" y="135596"/>
                  </a:lnTo>
                  <a:lnTo>
                    <a:pt x="246304" y="127787"/>
                  </a:lnTo>
                  <a:lnTo>
                    <a:pt x="262724" y="125137"/>
                  </a:lnTo>
                  <a:lnTo>
                    <a:pt x="316242" y="125137"/>
                  </a:lnTo>
                  <a:lnTo>
                    <a:pt x="312567" y="118963"/>
                  </a:lnTo>
                  <a:lnTo>
                    <a:pt x="291767" y="104587"/>
                  </a:lnTo>
                  <a:lnTo>
                    <a:pt x="264609" y="99504"/>
                  </a:lnTo>
                  <a:close/>
                </a:path>
                <a:path w="1183640" h="365125">
                  <a:moveTo>
                    <a:pt x="313979" y="236694"/>
                  </a:moveTo>
                  <a:lnTo>
                    <a:pt x="301359" y="244751"/>
                  </a:lnTo>
                  <a:lnTo>
                    <a:pt x="290472" y="249981"/>
                  </a:lnTo>
                  <a:lnTo>
                    <a:pt x="280222" y="252809"/>
                  </a:lnTo>
                  <a:lnTo>
                    <a:pt x="269510" y="253657"/>
                  </a:lnTo>
                  <a:lnTo>
                    <a:pt x="322605" y="253657"/>
                  </a:lnTo>
                  <a:lnTo>
                    <a:pt x="313979" y="236694"/>
                  </a:lnTo>
                  <a:close/>
                </a:path>
                <a:path w="1183640" h="365125">
                  <a:moveTo>
                    <a:pt x="316242" y="125137"/>
                  </a:moveTo>
                  <a:lnTo>
                    <a:pt x="262724" y="125137"/>
                  </a:lnTo>
                  <a:lnTo>
                    <a:pt x="278297" y="127787"/>
                  </a:lnTo>
                  <a:lnTo>
                    <a:pt x="289809" y="135596"/>
                  </a:lnTo>
                  <a:lnTo>
                    <a:pt x="297011" y="148351"/>
                  </a:lnTo>
                  <a:lnTo>
                    <a:pt x="299655" y="165837"/>
                  </a:lnTo>
                  <a:lnTo>
                    <a:pt x="329835" y="165837"/>
                  </a:lnTo>
                  <a:lnTo>
                    <a:pt x="325877" y="141324"/>
                  </a:lnTo>
                  <a:lnTo>
                    <a:pt x="316242" y="125137"/>
                  </a:lnTo>
                  <a:close/>
                </a:path>
                <a:path w="1183640" h="365125">
                  <a:moveTo>
                    <a:pt x="405212" y="104028"/>
                  </a:moveTo>
                  <a:lnTo>
                    <a:pt x="376941" y="104028"/>
                  </a:lnTo>
                  <a:lnTo>
                    <a:pt x="376941" y="364847"/>
                  </a:lnTo>
                  <a:lnTo>
                    <a:pt x="405212" y="364847"/>
                  </a:lnTo>
                  <a:lnTo>
                    <a:pt x="405212" y="267604"/>
                  </a:lnTo>
                  <a:lnTo>
                    <a:pt x="487348" y="267604"/>
                  </a:lnTo>
                  <a:lnTo>
                    <a:pt x="508388" y="252621"/>
                  </a:lnTo>
                  <a:lnTo>
                    <a:pt x="442907" y="252526"/>
                  </a:lnTo>
                  <a:lnTo>
                    <a:pt x="431028" y="251607"/>
                  </a:lnTo>
                  <a:lnTo>
                    <a:pt x="405212" y="230286"/>
                  </a:lnTo>
                  <a:lnTo>
                    <a:pt x="405212" y="156414"/>
                  </a:lnTo>
                  <a:lnTo>
                    <a:pt x="440405" y="129048"/>
                  </a:lnTo>
                  <a:lnTo>
                    <a:pt x="456844" y="125891"/>
                  </a:lnTo>
                  <a:lnTo>
                    <a:pt x="514596" y="125891"/>
                  </a:lnTo>
                  <a:lnTo>
                    <a:pt x="514391" y="125514"/>
                  </a:lnTo>
                  <a:lnTo>
                    <a:pt x="405212" y="125514"/>
                  </a:lnTo>
                  <a:lnTo>
                    <a:pt x="405212" y="104028"/>
                  </a:lnTo>
                  <a:close/>
                </a:path>
                <a:path w="1183640" h="365125">
                  <a:moveTo>
                    <a:pt x="487348" y="267604"/>
                  </a:moveTo>
                  <a:lnTo>
                    <a:pt x="405212" y="267604"/>
                  </a:lnTo>
                  <a:lnTo>
                    <a:pt x="413641" y="272928"/>
                  </a:lnTo>
                  <a:lnTo>
                    <a:pt x="422882" y="276557"/>
                  </a:lnTo>
                  <a:lnTo>
                    <a:pt x="433466" y="278630"/>
                  </a:lnTo>
                  <a:lnTo>
                    <a:pt x="445923" y="279289"/>
                  </a:lnTo>
                  <a:lnTo>
                    <a:pt x="480831" y="272245"/>
                  </a:lnTo>
                  <a:lnTo>
                    <a:pt x="487348" y="267604"/>
                  </a:lnTo>
                  <a:close/>
                </a:path>
                <a:path w="1183640" h="365125">
                  <a:moveTo>
                    <a:pt x="514596" y="125891"/>
                  </a:moveTo>
                  <a:lnTo>
                    <a:pt x="456844" y="125891"/>
                  </a:lnTo>
                  <a:lnTo>
                    <a:pt x="475103" y="130313"/>
                  </a:lnTo>
                  <a:lnTo>
                    <a:pt x="489545" y="142613"/>
                  </a:lnTo>
                  <a:lnTo>
                    <a:pt x="499039" y="161345"/>
                  </a:lnTo>
                  <a:lnTo>
                    <a:pt x="502455" y="185062"/>
                  </a:lnTo>
                  <a:lnTo>
                    <a:pt x="498238" y="212933"/>
                  </a:lnTo>
                  <a:lnTo>
                    <a:pt x="486248" y="234198"/>
                  </a:lnTo>
                  <a:lnTo>
                    <a:pt x="467474" y="247761"/>
                  </a:lnTo>
                  <a:lnTo>
                    <a:pt x="442907" y="252526"/>
                  </a:lnTo>
                  <a:lnTo>
                    <a:pt x="508446" y="252526"/>
                  </a:lnTo>
                  <a:lnTo>
                    <a:pt x="526477" y="222680"/>
                  </a:lnTo>
                  <a:lnTo>
                    <a:pt x="532978" y="184685"/>
                  </a:lnTo>
                  <a:lnTo>
                    <a:pt x="527726" y="150011"/>
                  </a:lnTo>
                  <a:lnTo>
                    <a:pt x="514596" y="125891"/>
                  </a:lnTo>
                  <a:close/>
                </a:path>
                <a:path w="1183640" h="365125">
                  <a:moveTo>
                    <a:pt x="461368" y="99127"/>
                  </a:moveTo>
                  <a:lnTo>
                    <a:pt x="445548" y="100918"/>
                  </a:lnTo>
                  <a:lnTo>
                    <a:pt x="430608" y="106101"/>
                  </a:lnTo>
                  <a:lnTo>
                    <a:pt x="417010" y="114394"/>
                  </a:lnTo>
                  <a:lnTo>
                    <a:pt x="405212" y="125514"/>
                  </a:lnTo>
                  <a:lnTo>
                    <a:pt x="514391" y="125514"/>
                  </a:lnTo>
                  <a:lnTo>
                    <a:pt x="513005" y="122968"/>
                  </a:lnTo>
                  <a:lnTo>
                    <a:pt x="490368" y="105394"/>
                  </a:lnTo>
                  <a:lnTo>
                    <a:pt x="461368" y="99127"/>
                  </a:lnTo>
                  <a:close/>
                </a:path>
                <a:path w="1183640" h="365125">
                  <a:moveTo>
                    <a:pt x="709402" y="255918"/>
                  </a:moveTo>
                  <a:lnTo>
                    <a:pt x="669445" y="255918"/>
                  </a:lnTo>
                  <a:lnTo>
                    <a:pt x="671978" y="266255"/>
                  </a:lnTo>
                  <a:lnTo>
                    <a:pt x="677832" y="273305"/>
                  </a:lnTo>
                  <a:lnTo>
                    <a:pt x="687786" y="277599"/>
                  </a:lnTo>
                  <a:lnTo>
                    <a:pt x="702617" y="279666"/>
                  </a:lnTo>
                  <a:lnTo>
                    <a:pt x="709402" y="255918"/>
                  </a:lnTo>
                  <a:close/>
                </a:path>
                <a:path w="1183640" h="365125">
                  <a:moveTo>
                    <a:pt x="688805" y="120991"/>
                  </a:moveTo>
                  <a:lnTo>
                    <a:pt x="634399" y="120991"/>
                  </a:lnTo>
                  <a:lnTo>
                    <a:pt x="648682" y="122327"/>
                  </a:lnTo>
                  <a:lnTo>
                    <a:pt x="658798" y="126314"/>
                  </a:lnTo>
                  <a:lnTo>
                    <a:pt x="664816" y="132913"/>
                  </a:lnTo>
                  <a:lnTo>
                    <a:pt x="666725" y="141712"/>
                  </a:lnTo>
                  <a:lnTo>
                    <a:pt x="666806" y="172999"/>
                  </a:lnTo>
                  <a:lnTo>
                    <a:pt x="607635" y="186947"/>
                  </a:lnTo>
                  <a:lnTo>
                    <a:pt x="591191" y="193414"/>
                  </a:lnTo>
                  <a:lnTo>
                    <a:pt x="579270" y="203625"/>
                  </a:lnTo>
                  <a:lnTo>
                    <a:pt x="572013" y="217369"/>
                  </a:lnTo>
                  <a:lnTo>
                    <a:pt x="569563" y="234432"/>
                  </a:lnTo>
                  <a:lnTo>
                    <a:pt x="572820" y="252891"/>
                  </a:lnTo>
                  <a:lnTo>
                    <a:pt x="582050" y="267038"/>
                  </a:lnTo>
                  <a:lnTo>
                    <a:pt x="596439" y="276097"/>
                  </a:lnTo>
                  <a:lnTo>
                    <a:pt x="615174" y="279289"/>
                  </a:lnTo>
                  <a:lnTo>
                    <a:pt x="624433" y="278606"/>
                  </a:lnTo>
                  <a:lnTo>
                    <a:pt x="660775" y="263457"/>
                  </a:lnTo>
                  <a:lnTo>
                    <a:pt x="669445" y="255918"/>
                  </a:lnTo>
                  <a:lnTo>
                    <a:pt x="709402" y="255918"/>
                  </a:lnTo>
                  <a:lnTo>
                    <a:pt x="700732" y="254411"/>
                  </a:lnTo>
                  <a:lnTo>
                    <a:pt x="700167" y="254034"/>
                  </a:lnTo>
                  <a:lnTo>
                    <a:pt x="620829" y="254034"/>
                  </a:lnTo>
                  <a:lnTo>
                    <a:pt x="597835" y="225008"/>
                  </a:lnTo>
                  <a:lnTo>
                    <a:pt x="598589" y="221249"/>
                  </a:lnTo>
                  <a:lnTo>
                    <a:pt x="602735" y="213333"/>
                  </a:lnTo>
                  <a:lnTo>
                    <a:pt x="666806" y="196747"/>
                  </a:lnTo>
                  <a:lnTo>
                    <a:pt x="695455" y="196747"/>
                  </a:lnTo>
                  <a:lnTo>
                    <a:pt x="695372" y="141712"/>
                  </a:lnTo>
                  <a:lnTo>
                    <a:pt x="691562" y="124308"/>
                  </a:lnTo>
                  <a:lnTo>
                    <a:pt x="688805" y="120991"/>
                  </a:lnTo>
                  <a:close/>
                </a:path>
                <a:path w="1183640" h="365125">
                  <a:moveTo>
                    <a:pt x="695455" y="196747"/>
                  </a:moveTo>
                  <a:lnTo>
                    <a:pt x="666806" y="196747"/>
                  </a:lnTo>
                  <a:lnTo>
                    <a:pt x="666806" y="232170"/>
                  </a:lnTo>
                  <a:lnTo>
                    <a:pt x="651092" y="243061"/>
                  </a:lnTo>
                  <a:lnTo>
                    <a:pt x="639439" y="249746"/>
                  </a:lnTo>
                  <a:lnTo>
                    <a:pt x="629976" y="253109"/>
                  </a:lnTo>
                  <a:lnTo>
                    <a:pt x="620829" y="254034"/>
                  </a:lnTo>
                  <a:lnTo>
                    <a:pt x="700167" y="254034"/>
                  </a:lnTo>
                  <a:lnTo>
                    <a:pt x="696209" y="251395"/>
                  </a:lnTo>
                  <a:lnTo>
                    <a:pt x="695455" y="246872"/>
                  </a:lnTo>
                  <a:lnTo>
                    <a:pt x="695455" y="196747"/>
                  </a:lnTo>
                  <a:close/>
                </a:path>
                <a:path w="1183640" h="365125">
                  <a:moveTo>
                    <a:pt x="639676" y="99504"/>
                  </a:moveTo>
                  <a:lnTo>
                    <a:pt x="614650" y="102273"/>
                  </a:lnTo>
                  <a:lnTo>
                    <a:pt x="595243" y="110059"/>
                  </a:lnTo>
                  <a:lnTo>
                    <a:pt x="582692" y="122086"/>
                  </a:lnTo>
                  <a:lnTo>
                    <a:pt x="578233" y="137576"/>
                  </a:lnTo>
                  <a:lnTo>
                    <a:pt x="578309" y="142089"/>
                  </a:lnTo>
                  <a:lnTo>
                    <a:pt x="578610" y="143597"/>
                  </a:lnTo>
                  <a:lnTo>
                    <a:pt x="581249" y="148121"/>
                  </a:lnTo>
                  <a:lnTo>
                    <a:pt x="609897" y="142089"/>
                  </a:lnTo>
                  <a:lnTo>
                    <a:pt x="608766" y="139074"/>
                  </a:lnTo>
                  <a:lnTo>
                    <a:pt x="608389" y="137576"/>
                  </a:lnTo>
                  <a:lnTo>
                    <a:pt x="608389" y="135692"/>
                  </a:lnTo>
                  <a:lnTo>
                    <a:pt x="609962" y="129260"/>
                  </a:lnTo>
                  <a:lnTo>
                    <a:pt x="614750" y="124666"/>
                  </a:lnTo>
                  <a:lnTo>
                    <a:pt x="622861" y="121909"/>
                  </a:lnTo>
                  <a:lnTo>
                    <a:pt x="634399" y="120991"/>
                  </a:lnTo>
                  <a:lnTo>
                    <a:pt x="688805" y="120991"/>
                  </a:lnTo>
                  <a:lnTo>
                    <a:pt x="680425" y="110906"/>
                  </a:lnTo>
                  <a:lnTo>
                    <a:pt x="662859" y="102449"/>
                  </a:lnTo>
                  <a:lnTo>
                    <a:pt x="639676" y="99504"/>
                  </a:lnTo>
                  <a:close/>
                </a:path>
                <a:path w="1183640" h="365125">
                  <a:moveTo>
                    <a:pt x="888831" y="255918"/>
                  </a:moveTo>
                  <a:lnTo>
                    <a:pt x="848874" y="255918"/>
                  </a:lnTo>
                  <a:lnTo>
                    <a:pt x="851407" y="266255"/>
                  </a:lnTo>
                  <a:lnTo>
                    <a:pt x="857261" y="273305"/>
                  </a:lnTo>
                  <a:lnTo>
                    <a:pt x="867215" y="277599"/>
                  </a:lnTo>
                  <a:lnTo>
                    <a:pt x="882046" y="279666"/>
                  </a:lnTo>
                  <a:lnTo>
                    <a:pt x="888831" y="255918"/>
                  </a:lnTo>
                  <a:close/>
                </a:path>
                <a:path w="1183640" h="365125">
                  <a:moveTo>
                    <a:pt x="868234" y="120991"/>
                  </a:moveTo>
                  <a:lnTo>
                    <a:pt x="813828" y="120991"/>
                  </a:lnTo>
                  <a:lnTo>
                    <a:pt x="828111" y="122327"/>
                  </a:lnTo>
                  <a:lnTo>
                    <a:pt x="838227" y="126314"/>
                  </a:lnTo>
                  <a:lnTo>
                    <a:pt x="844245" y="132913"/>
                  </a:lnTo>
                  <a:lnTo>
                    <a:pt x="846154" y="141712"/>
                  </a:lnTo>
                  <a:lnTo>
                    <a:pt x="846236" y="172999"/>
                  </a:lnTo>
                  <a:lnTo>
                    <a:pt x="787065" y="186947"/>
                  </a:lnTo>
                  <a:lnTo>
                    <a:pt x="770620" y="193414"/>
                  </a:lnTo>
                  <a:lnTo>
                    <a:pt x="758699" y="203625"/>
                  </a:lnTo>
                  <a:lnTo>
                    <a:pt x="751443" y="217369"/>
                  </a:lnTo>
                  <a:lnTo>
                    <a:pt x="748992" y="234432"/>
                  </a:lnTo>
                  <a:lnTo>
                    <a:pt x="752250" y="252891"/>
                  </a:lnTo>
                  <a:lnTo>
                    <a:pt x="761479" y="267038"/>
                  </a:lnTo>
                  <a:lnTo>
                    <a:pt x="775868" y="276097"/>
                  </a:lnTo>
                  <a:lnTo>
                    <a:pt x="794604" y="279289"/>
                  </a:lnTo>
                  <a:lnTo>
                    <a:pt x="803862" y="278606"/>
                  </a:lnTo>
                  <a:lnTo>
                    <a:pt x="840204" y="263457"/>
                  </a:lnTo>
                  <a:lnTo>
                    <a:pt x="848874" y="255918"/>
                  </a:lnTo>
                  <a:lnTo>
                    <a:pt x="888831" y="255918"/>
                  </a:lnTo>
                  <a:lnTo>
                    <a:pt x="880161" y="254411"/>
                  </a:lnTo>
                  <a:lnTo>
                    <a:pt x="879596" y="254034"/>
                  </a:lnTo>
                  <a:lnTo>
                    <a:pt x="800258" y="254034"/>
                  </a:lnTo>
                  <a:lnTo>
                    <a:pt x="777264" y="225008"/>
                  </a:lnTo>
                  <a:lnTo>
                    <a:pt x="778018" y="221249"/>
                  </a:lnTo>
                  <a:lnTo>
                    <a:pt x="782164" y="213333"/>
                  </a:lnTo>
                  <a:lnTo>
                    <a:pt x="846236" y="196747"/>
                  </a:lnTo>
                  <a:lnTo>
                    <a:pt x="874884" y="196747"/>
                  </a:lnTo>
                  <a:lnTo>
                    <a:pt x="874801" y="141712"/>
                  </a:lnTo>
                  <a:lnTo>
                    <a:pt x="870991" y="124308"/>
                  </a:lnTo>
                  <a:lnTo>
                    <a:pt x="868234" y="120991"/>
                  </a:lnTo>
                  <a:close/>
                </a:path>
                <a:path w="1183640" h="365125">
                  <a:moveTo>
                    <a:pt x="874884" y="196747"/>
                  </a:moveTo>
                  <a:lnTo>
                    <a:pt x="846236" y="196747"/>
                  </a:lnTo>
                  <a:lnTo>
                    <a:pt x="846236" y="232170"/>
                  </a:lnTo>
                  <a:lnTo>
                    <a:pt x="830517" y="243061"/>
                  </a:lnTo>
                  <a:lnTo>
                    <a:pt x="818865" y="249746"/>
                  </a:lnTo>
                  <a:lnTo>
                    <a:pt x="809403" y="253109"/>
                  </a:lnTo>
                  <a:lnTo>
                    <a:pt x="800258" y="254034"/>
                  </a:lnTo>
                  <a:lnTo>
                    <a:pt x="879596" y="254034"/>
                  </a:lnTo>
                  <a:lnTo>
                    <a:pt x="875638" y="251395"/>
                  </a:lnTo>
                  <a:lnTo>
                    <a:pt x="874884" y="246872"/>
                  </a:lnTo>
                  <a:lnTo>
                    <a:pt x="874884" y="196747"/>
                  </a:lnTo>
                  <a:close/>
                </a:path>
                <a:path w="1183640" h="365125">
                  <a:moveTo>
                    <a:pt x="819105" y="99504"/>
                  </a:moveTo>
                  <a:lnTo>
                    <a:pt x="794079" y="102273"/>
                  </a:lnTo>
                  <a:lnTo>
                    <a:pt x="774672" y="110059"/>
                  </a:lnTo>
                  <a:lnTo>
                    <a:pt x="762121" y="122086"/>
                  </a:lnTo>
                  <a:lnTo>
                    <a:pt x="757662" y="137576"/>
                  </a:lnTo>
                  <a:lnTo>
                    <a:pt x="757738" y="142089"/>
                  </a:lnTo>
                  <a:lnTo>
                    <a:pt x="758039" y="143597"/>
                  </a:lnTo>
                  <a:lnTo>
                    <a:pt x="760678" y="148121"/>
                  </a:lnTo>
                  <a:lnTo>
                    <a:pt x="789326" y="142089"/>
                  </a:lnTo>
                  <a:lnTo>
                    <a:pt x="788195" y="139074"/>
                  </a:lnTo>
                  <a:lnTo>
                    <a:pt x="787818" y="137576"/>
                  </a:lnTo>
                  <a:lnTo>
                    <a:pt x="787818" y="135692"/>
                  </a:lnTo>
                  <a:lnTo>
                    <a:pt x="789391" y="129260"/>
                  </a:lnTo>
                  <a:lnTo>
                    <a:pt x="794180" y="124666"/>
                  </a:lnTo>
                  <a:lnTo>
                    <a:pt x="802290" y="121909"/>
                  </a:lnTo>
                  <a:lnTo>
                    <a:pt x="813828" y="120991"/>
                  </a:lnTo>
                  <a:lnTo>
                    <a:pt x="868234" y="120991"/>
                  </a:lnTo>
                  <a:lnTo>
                    <a:pt x="859854" y="110906"/>
                  </a:lnTo>
                  <a:lnTo>
                    <a:pt x="842288" y="102449"/>
                  </a:lnTo>
                  <a:lnTo>
                    <a:pt x="819105" y="99504"/>
                  </a:lnTo>
                  <a:close/>
                </a:path>
                <a:path w="1183640" h="365125">
                  <a:moveTo>
                    <a:pt x="967248" y="0"/>
                  </a:moveTo>
                  <a:lnTo>
                    <a:pt x="938976" y="0"/>
                  </a:lnTo>
                  <a:lnTo>
                    <a:pt x="938976" y="274766"/>
                  </a:lnTo>
                  <a:lnTo>
                    <a:pt x="967248" y="274766"/>
                  </a:lnTo>
                  <a:lnTo>
                    <a:pt x="967248" y="0"/>
                  </a:lnTo>
                  <a:close/>
                </a:path>
                <a:path w="1183640" h="365125">
                  <a:moveTo>
                    <a:pt x="1060732" y="127776"/>
                  </a:moveTo>
                  <a:lnTo>
                    <a:pt x="1032460" y="127776"/>
                  </a:lnTo>
                  <a:lnTo>
                    <a:pt x="1032460" y="241594"/>
                  </a:lnTo>
                  <a:lnTo>
                    <a:pt x="1034828" y="257085"/>
                  </a:lnTo>
                  <a:lnTo>
                    <a:pt x="1041507" y="269112"/>
                  </a:lnTo>
                  <a:lnTo>
                    <a:pt x="1051861" y="276898"/>
                  </a:lnTo>
                  <a:lnTo>
                    <a:pt x="1065255" y="279666"/>
                  </a:lnTo>
                  <a:lnTo>
                    <a:pt x="1074879" y="278642"/>
                  </a:lnTo>
                  <a:lnTo>
                    <a:pt x="1084329" y="275143"/>
                  </a:lnTo>
                  <a:lnTo>
                    <a:pt x="1094983" y="268535"/>
                  </a:lnTo>
                  <a:lnTo>
                    <a:pt x="1108217" y="258180"/>
                  </a:lnTo>
                  <a:lnTo>
                    <a:pt x="1104010" y="251395"/>
                  </a:lnTo>
                  <a:lnTo>
                    <a:pt x="1065632" y="251395"/>
                  </a:lnTo>
                  <a:lnTo>
                    <a:pt x="1062616" y="248756"/>
                  </a:lnTo>
                  <a:lnTo>
                    <a:pt x="1061862" y="243856"/>
                  </a:lnTo>
                  <a:lnTo>
                    <a:pt x="1061486" y="240840"/>
                  </a:lnTo>
                  <a:lnTo>
                    <a:pt x="1060732" y="226516"/>
                  </a:lnTo>
                  <a:lnTo>
                    <a:pt x="1060732" y="127776"/>
                  </a:lnTo>
                  <a:close/>
                </a:path>
                <a:path w="1183640" h="365125">
                  <a:moveTo>
                    <a:pt x="1096532" y="239333"/>
                  </a:moveTo>
                  <a:lnTo>
                    <a:pt x="1088563" y="245034"/>
                  </a:lnTo>
                  <a:lnTo>
                    <a:pt x="1082256" y="248756"/>
                  </a:lnTo>
                  <a:lnTo>
                    <a:pt x="1076870" y="250782"/>
                  </a:lnTo>
                  <a:lnTo>
                    <a:pt x="1071663" y="251395"/>
                  </a:lnTo>
                  <a:lnTo>
                    <a:pt x="1104010" y="251395"/>
                  </a:lnTo>
                  <a:lnTo>
                    <a:pt x="1096532" y="239333"/>
                  </a:lnTo>
                  <a:close/>
                </a:path>
                <a:path w="1183640" h="365125">
                  <a:moveTo>
                    <a:pt x="1060732" y="54270"/>
                  </a:moveTo>
                  <a:lnTo>
                    <a:pt x="1032460" y="54270"/>
                  </a:lnTo>
                  <a:lnTo>
                    <a:pt x="1032460" y="104028"/>
                  </a:lnTo>
                  <a:lnTo>
                    <a:pt x="1003812" y="111190"/>
                  </a:lnTo>
                  <a:lnTo>
                    <a:pt x="1003812" y="127776"/>
                  </a:lnTo>
                  <a:lnTo>
                    <a:pt x="1105955" y="127776"/>
                  </a:lnTo>
                  <a:lnTo>
                    <a:pt x="1105955" y="104028"/>
                  </a:lnTo>
                  <a:lnTo>
                    <a:pt x="1060732" y="104028"/>
                  </a:lnTo>
                  <a:lnTo>
                    <a:pt x="1060732" y="54270"/>
                  </a:lnTo>
                  <a:close/>
                </a:path>
                <a:path w="1183640" h="365125">
                  <a:moveTo>
                    <a:pt x="1162132" y="236694"/>
                  </a:moveTo>
                  <a:lnTo>
                    <a:pt x="1153686" y="238349"/>
                  </a:lnTo>
                  <a:lnTo>
                    <a:pt x="1146865" y="242866"/>
                  </a:lnTo>
                  <a:lnTo>
                    <a:pt x="1142306" y="249575"/>
                  </a:lnTo>
                  <a:lnTo>
                    <a:pt x="1140645" y="257803"/>
                  </a:lnTo>
                  <a:lnTo>
                    <a:pt x="1142306" y="266249"/>
                  </a:lnTo>
                  <a:lnTo>
                    <a:pt x="1146865" y="273070"/>
                  </a:lnTo>
                  <a:lnTo>
                    <a:pt x="1153686" y="277628"/>
                  </a:lnTo>
                  <a:lnTo>
                    <a:pt x="1162132" y="279289"/>
                  </a:lnTo>
                  <a:lnTo>
                    <a:pt x="1170354" y="277628"/>
                  </a:lnTo>
                  <a:lnTo>
                    <a:pt x="1177059" y="273070"/>
                  </a:lnTo>
                  <a:lnTo>
                    <a:pt x="1181576" y="266249"/>
                  </a:lnTo>
                  <a:lnTo>
                    <a:pt x="1183230" y="257803"/>
                  </a:lnTo>
                  <a:lnTo>
                    <a:pt x="1181576" y="249575"/>
                  </a:lnTo>
                  <a:lnTo>
                    <a:pt x="1177059" y="242866"/>
                  </a:lnTo>
                  <a:lnTo>
                    <a:pt x="1170354" y="238349"/>
                  </a:lnTo>
                  <a:lnTo>
                    <a:pt x="1162132" y="23669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6345555" cy="1570990"/>
            </a:xfrm>
            <a:custGeom>
              <a:avLst/>
              <a:gdLst/>
              <a:ahLst/>
              <a:cxnLst/>
              <a:rect l="l" t="t" r="r" b="b"/>
              <a:pathLst>
                <a:path w="6345555" h="1570990">
                  <a:moveTo>
                    <a:pt x="6345356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5926521" y="1570632"/>
                  </a:lnTo>
                  <a:lnTo>
                    <a:pt x="6345356" y="1151797"/>
                  </a:lnTo>
                  <a:lnTo>
                    <a:pt x="6345356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61529" y="522306"/>
              <a:ext cx="4454525" cy="615315"/>
            </a:xfrm>
            <a:custGeom>
              <a:avLst/>
              <a:gdLst/>
              <a:ahLst/>
              <a:cxnLst/>
              <a:rect l="l" t="t" r="r" b="b"/>
              <a:pathLst>
                <a:path w="4454525" h="615315">
                  <a:moveTo>
                    <a:pt x="327926" y="47739"/>
                  </a:moveTo>
                  <a:lnTo>
                    <a:pt x="0" y="47739"/>
                  </a:lnTo>
                  <a:lnTo>
                    <a:pt x="0" y="114973"/>
                  </a:lnTo>
                  <a:lnTo>
                    <a:pt x="124383" y="114973"/>
                  </a:lnTo>
                  <a:lnTo>
                    <a:pt x="124383" y="462381"/>
                  </a:lnTo>
                  <a:lnTo>
                    <a:pt x="203542" y="462381"/>
                  </a:lnTo>
                  <a:lnTo>
                    <a:pt x="203542" y="114973"/>
                  </a:lnTo>
                  <a:lnTo>
                    <a:pt x="327926" y="114973"/>
                  </a:lnTo>
                  <a:lnTo>
                    <a:pt x="327926" y="47739"/>
                  </a:lnTo>
                  <a:close/>
                </a:path>
                <a:path w="4454525" h="615315">
                  <a:moveTo>
                    <a:pt x="554101" y="295897"/>
                  </a:moveTo>
                  <a:lnTo>
                    <a:pt x="551611" y="280822"/>
                  </a:lnTo>
                  <a:lnTo>
                    <a:pt x="545122" y="241592"/>
                  </a:lnTo>
                  <a:lnTo>
                    <a:pt x="531444" y="218630"/>
                  </a:lnTo>
                  <a:lnTo>
                    <a:pt x="519938" y="199313"/>
                  </a:lnTo>
                  <a:lnTo>
                    <a:pt x="481215" y="171869"/>
                  </a:lnTo>
                  <a:lnTo>
                    <a:pt x="478713" y="171386"/>
                  </a:lnTo>
                  <a:lnTo>
                    <a:pt x="478713" y="280822"/>
                  </a:lnTo>
                  <a:lnTo>
                    <a:pt x="364375" y="280822"/>
                  </a:lnTo>
                  <a:lnTo>
                    <a:pt x="372071" y="254406"/>
                  </a:lnTo>
                  <a:lnTo>
                    <a:pt x="385343" y="234886"/>
                  </a:lnTo>
                  <a:lnTo>
                    <a:pt x="403694" y="222783"/>
                  </a:lnTo>
                  <a:lnTo>
                    <a:pt x="426567" y="218630"/>
                  </a:lnTo>
                  <a:lnTo>
                    <a:pt x="449287" y="222072"/>
                  </a:lnTo>
                  <a:lnTo>
                    <a:pt x="465124" y="232994"/>
                  </a:lnTo>
                  <a:lnTo>
                    <a:pt x="474713" y="252285"/>
                  </a:lnTo>
                  <a:lnTo>
                    <a:pt x="478713" y="280822"/>
                  </a:lnTo>
                  <a:lnTo>
                    <a:pt x="478713" y="171386"/>
                  </a:lnTo>
                  <a:lnTo>
                    <a:pt x="431596" y="162090"/>
                  </a:lnTo>
                  <a:lnTo>
                    <a:pt x="384289" y="170078"/>
                  </a:lnTo>
                  <a:lnTo>
                    <a:pt x="343979" y="192544"/>
                  </a:lnTo>
                  <a:lnTo>
                    <a:pt x="312686" y="227228"/>
                  </a:lnTo>
                  <a:lnTo>
                    <a:pt x="292417" y="271856"/>
                  </a:lnTo>
                  <a:lnTo>
                    <a:pt x="285216" y="324167"/>
                  </a:lnTo>
                  <a:lnTo>
                    <a:pt x="291604" y="373646"/>
                  </a:lnTo>
                  <a:lnTo>
                    <a:pt x="310007" y="414235"/>
                  </a:lnTo>
                  <a:lnTo>
                    <a:pt x="339369" y="444715"/>
                  </a:lnTo>
                  <a:lnTo>
                    <a:pt x="378574" y="463892"/>
                  </a:lnTo>
                  <a:lnTo>
                    <a:pt x="426567" y="470547"/>
                  </a:lnTo>
                  <a:lnTo>
                    <a:pt x="451573" y="469252"/>
                  </a:lnTo>
                  <a:lnTo>
                    <a:pt x="499452" y="458889"/>
                  </a:lnTo>
                  <a:lnTo>
                    <a:pt x="535800" y="443611"/>
                  </a:lnTo>
                  <a:lnTo>
                    <a:pt x="554101" y="434111"/>
                  </a:lnTo>
                  <a:lnTo>
                    <a:pt x="542251" y="409613"/>
                  </a:lnTo>
                  <a:lnTo>
                    <a:pt x="526453" y="376936"/>
                  </a:lnTo>
                  <a:lnTo>
                    <a:pt x="482904" y="400532"/>
                  </a:lnTo>
                  <a:lnTo>
                    <a:pt x="444487" y="409359"/>
                  </a:lnTo>
                  <a:lnTo>
                    <a:pt x="435991" y="409613"/>
                  </a:lnTo>
                  <a:lnTo>
                    <a:pt x="415886" y="407111"/>
                  </a:lnTo>
                  <a:lnTo>
                    <a:pt x="382282" y="388937"/>
                  </a:lnTo>
                  <a:lnTo>
                    <a:pt x="361734" y="343852"/>
                  </a:lnTo>
                  <a:lnTo>
                    <a:pt x="360616" y="327939"/>
                  </a:lnTo>
                  <a:lnTo>
                    <a:pt x="554101" y="327939"/>
                  </a:lnTo>
                  <a:lnTo>
                    <a:pt x="554101" y="295897"/>
                  </a:lnTo>
                  <a:close/>
                </a:path>
                <a:path w="4454525" h="615315">
                  <a:moveTo>
                    <a:pt x="780897" y="186588"/>
                  </a:moveTo>
                  <a:lnTo>
                    <a:pt x="771677" y="177520"/>
                  </a:lnTo>
                  <a:lnTo>
                    <a:pt x="761885" y="171043"/>
                  </a:lnTo>
                  <a:lnTo>
                    <a:pt x="751382" y="167157"/>
                  </a:lnTo>
                  <a:lnTo>
                    <a:pt x="740067" y="165862"/>
                  </a:lnTo>
                  <a:lnTo>
                    <a:pt x="723696" y="169583"/>
                  </a:lnTo>
                  <a:lnTo>
                    <a:pt x="707631" y="181483"/>
                  </a:lnTo>
                  <a:lnTo>
                    <a:pt x="690499" y="202692"/>
                  </a:lnTo>
                  <a:lnTo>
                    <a:pt x="670953" y="234340"/>
                  </a:lnTo>
                  <a:lnTo>
                    <a:pt x="667816" y="170256"/>
                  </a:lnTo>
                  <a:lnTo>
                    <a:pt x="603110" y="170256"/>
                  </a:lnTo>
                  <a:lnTo>
                    <a:pt x="603110" y="462381"/>
                  </a:lnTo>
                  <a:lnTo>
                    <a:pt x="677862" y="462381"/>
                  </a:lnTo>
                  <a:lnTo>
                    <a:pt x="677862" y="328561"/>
                  </a:lnTo>
                  <a:lnTo>
                    <a:pt x="679069" y="312940"/>
                  </a:lnTo>
                  <a:lnTo>
                    <a:pt x="697966" y="272643"/>
                  </a:lnTo>
                  <a:lnTo>
                    <a:pt x="734415" y="250659"/>
                  </a:lnTo>
                  <a:lnTo>
                    <a:pt x="742581" y="250659"/>
                  </a:lnTo>
                  <a:lnTo>
                    <a:pt x="748855" y="253174"/>
                  </a:lnTo>
                  <a:lnTo>
                    <a:pt x="757021" y="259461"/>
                  </a:lnTo>
                  <a:lnTo>
                    <a:pt x="759904" y="250659"/>
                  </a:lnTo>
                  <a:lnTo>
                    <a:pt x="765251" y="234340"/>
                  </a:lnTo>
                  <a:lnTo>
                    <a:pt x="780897" y="186588"/>
                  </a:lnTo>
                  <a:close/>
                </a:path>
                <a:path w="4454525" h="615315">
                  <a:moveTo>
                    <a:pt x="1074280" y="170256"/>
                  </a:moveTo>
                  <a:lnTo>
                    <a:pt x="998893" y="170256"/>
                  </a:lnTo>
                  <a:lnTo>
                    <a:pt x="998893" y="346151"/>
                  </a:lnTo>
                  <a:lnTo>
                    <a:pt x="988847" y="356831"/>
                  </a:lnTo>
                  <a:lnTo>
                    <a:pt x="966266" y="379361"/>
                  </a:lnTo>
                  <a:lnTo>
                    <a:pt x="947216" y="395236"/>
                  </a:lnTo>
                  <a:lnTo>
                    <a:pt x="931240" y="404634"/>
                  </a:lnTo>
                  <a:lnTo>
                    <a:pt x="917854" y="407720"/>
                  </a:lnTo>
                  <a:lnTo>
                    <a:pt x="906703" y="405003"/>
                  </a:lnTo>
                  <a:lnTo>
                    <a:pt x="899312" y="396341"/>
                  </a:lnTo>
                  <a:lnTo>
                    <a:pt x="895235" y="380949"/>
                  </a:lnTo>
                  <a:lnTo>
                    <a:pt x="893978" y="358089"/>
                  </a:lnTo>
                  <a:lnTo>
                    <a:pt x="893978" y="170256"/>
                  </a:lnTo>
                  <a:lnTo>
                    <a:pt x="818591" y="170256"/>
                  </a:lnTo>
                  <a:lnTo>
                    <a:pt x="818591" y="385102"/>
                  </a:lnTo>
                  <a:lnTo>
                    <a:pt x="823531" y="421284"/>
                  </a:lnTo>
                  <a:lnTo>
                    <a:pt x="838377" y="446989"/>
                  </a:lnTo>
                  <a:lnTo>
                    <a:pt x="863117" y="462318"/>
                  </a:lnTo>
                  <a:lnTo>
                    <a:pt x="897750" y="467410"/>
                  </a:lnTo>
                  <a:lnTo>
                    <a:pt x="924242" y="464439"/>
                  </a:lnTo>
                  <a:lnTo>
                    <a:pt x="949032" y="455002"/>
                  </a:lnTo>
                  <a:lnTo>
                    <a:pt x="973455" y="438251"/>
                  </a:lnTo>
                  <a:lnTo>
                    <a:pt x="998893" y="413372"/>
                  </a:lnTo>
                  <a:lnTo>
                    <a:pt x="998893" y="462381"/>
                  </a:lnTo>
                  <a:lnTo>
                    <a:pt x="1074280" y="462381"/>
                  </a:lnTo>
                  <a:lnTo>
                    <a:pt x="1074280" y="413372"/>
                  </a:lnTo>
                  <a:lnTo>
                    <a:pt x="1074280" y="407720"/>
                  </a:lnTo>
                  <a:lnTo>
                    <a:pt x="1074280" y="170256"/>
                  </a:lnTo>
                  <a:close/>
                </a:path>
                <a:path w="4454525" h="615315">
                  <a:moveTo>
                    <a:pt x="1433004" y="170256"/>
                  </a:moveTo>
                  <a:lnTo>
                    <a:pt x="1373962" y="174028"/>
                  </a:lnTo>
                  <a:lnTo>
                    <a:pt x="1330617" y="174028"/>
                  </a:lnTo>
                  <a:lnTo>
                    <a:pt x="1317942" y="169964"/>
                  </a:lnTo>
                  <a:lnTo>
                    <a:pt x="1317942" y="271399"/>
                  </a:lnTo>
                  <a:lnTo>
                    <a:pt x="1314284" y="291934"/>
                  </a:lnTo>
                  <a:lnTo>
                    <a:pt x="1303985" y="309092"/>
                  </a:lnTo>
                  <a:lnTo>
                    <a:pt x="1288630" y="320598"/>
                  </a:lnTo>
                  <a:lnTo>
                    <a:pt x="1269669" y="324789"/>
                  </a:lnTo>
                  <a:lnTo>
                    <a:pt x="1250708" y="320598"/>
                  </a:lnTo>
                  <a:lnTo>
                    <a:pt x="1235354" y="309168"/>
                  </a:lnTo>
                  <a:lnTo>
                    <a:pt x="1225054" y="292188"/>
                  </a:lnTo>
                  <a:lnTo>
                    <a:pt x="1221295" y="271399"/>
                  </a:lnTo>
                  <a:lnTo>
                    <a:pt x="1225042" y="250037"/>
                  </a:lnTo>
                  <a:lnTo>
                    <a:pt x="1235278" y="232448"/>
                  </a:lnTo>
                  <a:lnTo>
                    <a:pt x="1250454" y="220510"/>
                  </a:lnTo>
                  <a:lnTo>
                    <a:pt x="1269047" y="216115"/>
                  </a:lnTo>
                  <a:lnTo>
                    <a:pt x="1288097" y="220421"/>
                  </a:lnTo>
                  <a:lnTo>
                    <a:pt x="1303680" y="232130"/>
                  </a:lnTo>
                  <a:lnTo>
                    <a:pt x="1314196" y="249504"/>
                  </a:lnTo>
                  <a:lnTo>
                    <a:pt x="1317929" y="270141"/>
                  </a:lnTo>
                  <a:lnTo>
                    <a:pt x="1317942" y="271399"/>
                  </a:lnTo>
                  <a:lnTo>
                    <a:pt x="1317942" y="169964"/>
                  </a:lnTo>
                  <a:lnTo>
                    <a:pt x="1312430" y="168186"/>
                  </a:lnTo>
                  <a:lnTo>
                    <a:pt x="1297787" y="164515"/>
                  </a:lnTo>
                  <a:lnTo>
                    <a:pt x="1284312" y="162623"/>
                  </a:lnTo>
                  <a:lnTo>
                    <a:pt x="1269669" y="162090"/>
                  </a:lnTo>
                  <a:lnTo>
                    <a:pt x="1217536" y="169849"/>
                  </a:lnTo>
                  <a:lnTo>
                    <a:pt x="1178179" y="192163"/>
                  </a:lnTo>
                  <a:lnTo>
                    <a:pt x="1153312" y="227545"/>
                  </a:lnTo>
                  <a:lnTo>
                    <a:pt x="1144651" y="274535"/>
                  </a:lnTo>
                  <a:lnTo>
                    <a:pt x="1146289" y="294563"/>
                  </a:lnTo>
                  <a:lnTo>
                    <a:pt x="1170406" y="346151"/>
                  </a:lnTo>
                  <a:lnTo>
                    <a:pt x="1196162" y="368769"/>
                  </a:lnTo>
                  <a:lnTo>
                    <a:pt x="1179830" y="380085"/>
                  </a:lnTo>
                  <a:lnTo>
                    <a:pt x="1160830" y="394398"/>
                  </a:lnTo>
                  <a:lnTo>
                    <a:pt x="1148422" y="406933"/>
                  </a:lnTo>
                  <a:lnTo>
                    <a:pt x="1141666" y="418782"/>
                  </a:lnTo>
                  <a:lnTo>
                    <a:pt x="1139621" y="430974"/>
                  </a:lnTo>
                  <a:lnTo>
                    <a:pt x="1141945" y="443077"/>
                  </a:lnTo>
                  <a:lnTo>
                    <a:pt x="1149210" y="453351"/>
                  </a:lnTo>
                  <a:lnTo>
                    <a:pt x="1161884" y="462330"/>
                  </a:lnTo>
                  <a:lnTo>
                    <a:pt x="1180465" y="470547"/>
                  </a:lnTo>
                  <a:lnTo>
                    <a:pt x="1158887" y="490651"/>
                  </a:lnTo>
                  <a:lnTo>
                    <a:pt x="1144498" y="508393"/>
                  </a:lnTo>
                  <a:lnTo>
                    <a:pt x="1136459" y="524967"/>
                  </a:lnTo>
                  <a:lnTo>
                    <a:pt x="1133970" y="541528"/>
                  </a:lnTo>
                  <a:lnTo>
                    <a:pt x="1142644" y="571563"/>
                  </a:lnTo>
                  <a:lnTo>
                    <a:pt x="1167104" y="594779"/>
                  </a:lnTo>
                  <a:lnTo>
                    <a:pt x="1205001" y="609739"/>
                  </a:lnTo>
                  <a:lnTo>
                    <a:pt x="1253959" y="615035"/>
                  </a:lnTo>
                  <a:lnTo>
                    <a:pt x="1309116" y="608965"/>
                  </a:lnTo>
                  <a:lnTo>
                    <a:pt x="1355572" y="591794"/>
                  </a:lnTo>
                  <a:lnTo>
                    <a:pt x="1391285" y="565099"/>
                  </a:lnTo>
                  <a:lnTo>
                    <a:pt x="1414221" y="530440"/>
                  </a:lnTo>
                  <a:lnTo>
                    <a:pt x="1422323" y="489394"/>
                  </a:lnTo>
                  <a:lnTo>
                    <a:pt x="1420761" y="479971"/>
                  </a:lnTo>
                  <a:lnTo>
                    <a:pt x="1417218" y="458520"/>
                  </a:lnTo>
                  <a:lnTo>
                    <a:pt x="1401673" y="436549"/>
                  </a:lnTo>
                  <a:lnTo>
                    <a:pt x="1375422" y="423405"/>
                  </a:lnTo>
                  <a:lnTo>
                    <a:pt x="1351978" y="420662"/>
                  </a:lnTo>
                  <a:lnTo>
                    <a:pt x="1351978" y="498195"/>
                  </a:lnTo>
                  <a:lnTo>
                    <a:pt x="1350479" y="506958"/>
                  </a:lnTo>
                  <a:lnTo>
                    <a:pt x="1315631" y="542988"/>
                  </a:lnTo>
                  <a:lnTo>
                    <a:pt x="1265275" y="555980"/>
                  </a:lnTo>
                  <a:lnTo>
                    <a:pt x="1241082" y="553440"/>
                  </a:lnTo>
                  <a:lnTo>
                    <a:pt x="1221536" y="546481"/>
                  </a:lnTo>
                  <a:lnTo>
                    <a:pt x="1208468" y="536105"/>
                  </a:lnTo>
                  <a:lnTo>
                    <a:pt x="1203706" y="523316"/>
                  </a:lnTo>
                  <a:lnTo>
                    <a:pt x="1204722" y="516788"/>
                  </a:lnTo>
                  <a:lnTo>
                    <a:pt x="1207554" y="508787"/>
                  </a:lnTo>
                  <a:lnTo>
                    <a:pt x="1211922" y="499732"/>
                  </a:lnTo>
                  <a:lnTo>
                    <a:pt x="1217523" y="490029"/>
                  </a:lnTo>
                  <a:lnTo>
                    <a:pt x="1223810" y="479971"/>
                  </a:lnTo>
                  <a:lnTo>
                    <a:pt x="1314907" y="479971"/>
                  </a:lnTo>
                  <a:lnTo>
                    <a:pt x="1331302" y="481139"/>
                  </a:lnTo>
                  <a:lnTo>
                    <a:pt x="1342859" y="484606"/>
                  </a:lnTo>
                  <a:lnTo>
                    <a:pt x="1349717" y="490308"/>
                  </a:lnTo>
                  <a:lnTo>
                    <a:pt x="1351978" y="498195"/>
                  </a:lnTo>
                  <a:lnTo>
                    <a:pt x="1351978" y="420662"/>
                  </a:lnTo>
                  <a:lnTo>
                    <a:pt x="1338148" y="419036"/>
                  </a:lnTo>
                  <a:lnTo>
                    <a:pt x="1221295" y="419036"/>
                  </a:lnTo>
                  <a:lnTo>
                    <a:pt x="1216266" y="417144"/>
                  </a:lnTo>
                  <a:lnTo>
                    <a:pt x="1216266" y="410870"/>
                  </a:lnTo>
                  <a:lnTo>
                    <a:pt x="1218044" y="404812"/>
                  </a:lnTo>
                  <a:lnTo>
                    <a:pt x="1223416" y="397751"/>
                  </a:lnTo>
                  <a:lnTo>
                    <a:pt x="1232433" y="389394"/>
                  </a:lnTo>
                  <a:lnTo>
                    <a:pt x="1245171" y="379450"/>
                  </a:lnTo>
                  <a:lnTo>
                    <a:pt x="1254594" y="381342"/>
                  </a:lnTo>
                  <a:lnTo>
                    <a:pt x="1266532" y="381342"/>
                  </a:lnTo>
                  <a:lnTo>
                    <a:pt x="1278851" y="379450"/>
                  </a:lnTo>
                  <a:lnTo>
                    <a:pt x="1318895" y="373329"/>
                  </a:lnTo>
                  <a:lnTo>
                    <a:pt x="1359344" y="350710"/>
                  </a:lnTo>
                  <a:lnTo>
                    <a:pt x="1378610" y="324789"/>
                  </a:lnTo>
                  <a:lnTo>
                    <a:pt x="1385443" y="315607"/>
                  </a:lnTo>
                  <a:lnTo>
                    <a:pt x="1394688" y="270141"/>
                  </a:lnTo>
                  <a:lnTo>
                    <a:pt x="1394040" y="257441"/>
                  </a:lnTo>
                  <a:lnTo>
                    <a:pt x="1391856" y="246811"/>
                  </a:lnTo>
                  <a:lnTo>
                    <a:pt x="1387792" y="237020"/>
                  </a:lnTo>
                  <a:lnTo>
                    <a:pt x="1381506" y="226796"/>
                  </a:lnTo>
                  <a:lnTo>
                    <a:pt x="1433004" y="226796"/>
                  </a:lnTo>
                  <a:lnTo>
                    <a:pt x="1433004" y="216115"/>
                  </a:lnTo>
                  <a:lnTo>
                    <a:pt x="1433004" y="174028"/>
                  </a:lnTo>
                  <a:lnTo>
                    <a:pt x="1433004" y="170256"/>
                  </a:lnTo>
                  <a:close/>
                </a:path>
                <a:path w="4454525" h="615315">
                  <a:moveTo>
                    <a:pt x="1748396" y="302806"/>
                  </a:moveTo>
                  <a:lnTo>
                    <a:pt x="1742757" y="255117"/>
                  </a:lnTo>
                  <a:lnTo>
                    <a:pt x="1728114" y="219887"/>
                  </a:lnTo>
                  <a:lnTo>
                    <a:pt x="1726539" y="216090"/>
                  </a:lnTo>
                  <a:lnTo>
                    <a:pt x="1700758" y="186829"/>
                  </a:lnTo>
                  <a:lnTo>
                    <a:pt x="1683880" y="177800"/>
                  </a:lnTo>
                  <a:lnTo>
                    <a:pt x="1669859" y="170307"/>
                  </a:lnTo>
                  <a:lnTo>
                    <a:pt x="1669859" y="306578"/>
                  </a:lnTo>
                  <a:lnTo>
                    <a:pt x="1663433" y="349529"/>
                  </a:lnTo>
                  <a:lnTo>
                    <a:pt x="1645754" y="384009"/>
                  </a:lnTo>
                  <a:lnTo>
                    <a:pt x="1619237" y="406933"/>
                  </a:lnTo>
                  <a:lnTo>
                    <a:pt x="1586306" y="415264"/>
                  </a:lnTo>
                  <a:lnTo>
                    <a:pt x="1578698" y="414870"/>
                  </a:lnTo>
                  <a:lnTo>
                    <a:pt x="1571142" y="413537"/>
                  </a:lnTo>
                  <a:lnTo>
                    <a:pt x="1562531" y="411022"/>
                  </a:lnTo>
                  <a:lnTo>
                    <a:pt x="1551749" y="407098"/>
                  </a:lnTo>
                  <a:lnTo>
                    <a:pt x="1551749" y="233083"/>
                  </a:lnTo>
                  <a:lnTo>
                    <a:pt x="1564386" y="227037"/>
                  </a:lnTo>
                  <a:lnTo>
                    <a:pt x="1575625" y="222948"/>
                  </a:lnTo>
                  <a:lnTo>
                    <a:pt x="1586382" y="220624"/>
                  </a:lnTo>
                  <a:lnTo>
                    <a:pt x="1597609" y="219887"/>
                  </a:lnTo>
                  <a:lnTo>
                    <a:pt x="1627454" y="226009"/>
                  </a:lnTo>
                  <a:lnTo>
                    <a:pt x="1650225" y="243446"/>
                  </a:lnTo>
                  <a:lnTo>
                    <a:pt x="1664754" y="270764"/>
                  </a:lnTo>
                  <a:lnTo>
                    <a:pt x="1669859" y="306578"/>
                  </a:lnTo>
                  <a:lnTo>
                    <a:pt x="1669859" y="170307"/>
                  </a:lnTo>
                  <a:lnTo>
                    <a:pt x="1666443" y="168465"/>
                  </a:lnTo>
                  <a:lnTo>
                    <a:pt x="1624622" y="162090"/>
                  </a:lnTo>
                  <a:lnTo>
                    <a:pt x="1604848" y="163042"/>
                  </a:lnTo>
                  <a:lnTo>
                    <a:pt x="1586064" y="165938"/>
                  </a:lnTo>
                  <a:lnTo>
                    <a:pt x="1568348" y="170827"/>
                  </a:lnTo>
                  <a:lnTo>
                    <a:pt x="1551749" y="177800"/>
                  </a:lnTo>
                  <a:lnTo>
                    <a:pt x="1551749" y="4394"/>
                  </a:lnTo>
                  <a:lnTo>
                    <a:pt x="1476997" y="4394"/>
                  </a:lnTo>
                  <a:lnTo>
                    <a:pt x="1476997" y="454215"/>
                  </a:lnTo>
                  <a:lnTo>
                    <a:pt x="1518462" y="464896"/>
                  </a:lnTo>
                  <a:lnTo>
                    <a:pt x="1563420" y="470725"/>
                  </a:lnTo>
                  <a:lnTo>
                    <a:pt x="1577505" y="471182"/>
                  </a:lnTo>
                  <a:lnTo>
                    <a:pt x="1626806" y="465899"/>
                  </a:lnTo>
                  <a:lnTo>
                    <a:pt x="1668716" y="450557"/>
                  </a:lnTo>
                  <a:lnTo>
                    <a:pt x="1702523" y="425869"/>
                  </a:lnTo>
                  <a:lnTo>
                    <a:pt x="1727542" y="392531"/>
                  </a:lnTo>
                  <a:lnTo>
                    <a:pt x="1743062" y="351269"/>
                  </a:lnTo>
                  <a:lnTo>
                    <a:pt x="1748396" y="302806"/>
                  </a:lnTo>
                  <a:close/>
                </a:path>
                <a:path w="4454525" h="615315">
                  <a:moveTo>
                    <a:pt x="1875294" y="4394"/>
                  </a:moveTo>
                  <a:lnTo>
                    <a:pt x="1800529" y="4394"/>
                  </a:lnTo>
                  <a:lnTo>
                    <a:pt x="1800529" y="462368"/>
                  </a:lnTo>
                  <a:lnTo>
                    <a:pt x="1875294" y="462368"/>
                  </a:lnTo>
                  <a:lnTo>
                    <a:pt x="1875294" y="4394"/>
                  </a:lnTo>
                  <a:close/>
                </a:path>
                <a:path w="4454525" h="615315">
                  <a:moveTo>
                    <a:pt x="2027961" y="170256"/>
                  </a:moveTo>
                  <a:lnTo>
                    <a:pt x="1953196" y="170256"/>
                  </a:lnTo>
                  <a:lnTo>
                    <a:pt x="1953196" y="462381"/>
                  </a:lnTo>
                  <a:lnTo>
                    <a:pt x="2027961" y="462381"/>
                  </a:lnTo>
                  <a:lnTo>
                    <a:pt x="2027961" y="170256"/>
                  </a:lnTo>
                  <a:close/>
                </a:path>
                <a:path w="4454525" h="615315">
                  <a:moveTo>
                    <a:pt x="2032990" y="65341"/>
                  </a:moveTo>
                  <a:lnTo>
                    <a:pt x="2029675" y="45453"/>
                  </a:lnTo>
                  <a:lnTo>
                    <a:pt x="2020658" y="29286"/>
                  </a:lnTo>
                  <a:lnTo>
                    <a:pt x="2007285" y="18427"/>
                  </a:lnTo>
                  <a:lnTo>
                    <a:pt x="1990902" y="14452"/>
                  </a:lnTo>
                  <a:lnTo>
                    <a:pt x="1974418" y="18427"/>
                  </a:lnTo>
                  <a:lnTo>
                    <a:pt x="1960816" y="29286"/>
                  </a:lnTo>
                  <a:lnTo>
                    <a:pt x="1951583" y="45453"/>
                  </a:lnTo>
                  <a:lnTo>
                    <a:pt x="1948180" y="65341"/>
                  </a:lnTo>
                  <a:lnTo>
                    <a:pt x="1951583" y="85217"/>
                  </a:lnTo>
                  <a:lnTo>
                    <a:pt x="1960816" y="101384"/>
                  </a:lnTo>
                  <a:lnTo>
                    <a:pt x="1974418" y="112255"/>
                  </a:lnTo>
                  <a:lnTo>
                    <a:pt x="1990902" y="116230"/>
                  </a:lnTo>
                  <a:lnTo>
                    <a:pt x="2007285" y="112255"/>
                  </a:lnTo>
                  <a:lnTo>
                    <a:pt x="2020658" y="101384"/>
                  </a:lnTo>
                  <a:lnTo>
                    <a:pt x="2029675" y="85217"/>
                  </a:lnTo>
                  <a:lnTo>
                    <a:pt x="2032990" y="65341"/>
                  </a:lnTo>
                  <a:close/>
                </a:path>
                <a:path w="4454525" h="615315">
                  <a:moveTo>
                    <a:pt x="2359037" y="462381"/>
                  </a:moveTo>
                  <a:lnTo>
                    <a:pt x="2257945" y="312229"/>
                  </a:lnTo>
                  <a:lnTo>
                    <a:pt x="2252865" y="304685"/>
                  </a:lnTo>
                  <a:lnTo>
                    <a:pt x="2259241" y="296519"/>
                  </a:lnTo>
                  <a:lnTo>
                    <a:pt x="2357780" y="170256"/>
                  </a:lnTo>
                  <a:lnTo>
                    <a:pt x="2273604" y="170256"/>
                  </a:lnTo>
                  <a:lnTo>
                    <a:pt x="2182507" y="296519"/>
                  </a:lnTo>
                  <a:lnTo>
                    <a:pt x="2182507" y="4394"/>
                  </a:lnTo>
                  <a:lnTo>
                    <a:pt x="2107755" y="4394"/>
                  </a:lnTo>
                  <a:lnTo>
                    <a:pt x="2107755" y="462381"/>
                  </a:lnTo>
                  <a:lnTo>
                    <a:pt x="2182507" y="462381"/>
                  </a:lnTo>
                  <a:lnTo>
                    <a:pt x="2182507" y="312229"/>
                  </a:lnTo>
                  <a:lnTo>
                    <a:pt x="2273604" y="462381"/>
                  </a:lnTo>
                  <a:lnTo>
                    <a:pt x="2359037" y="462381"/>
                  </a:lnTo>
                  <a:close/>
                </a:path>
                <a:path w="4454525" h="615315">
                  <a:moveTo>
                    <a:pt x="2490343" y="420293"/>
                  </a:moveTo>
                  <a:lnTo>
                    <a:pt x="2486482" y="400507"/>
                  </a:lnTo>
                  <a:lnTo>
                    <a:pt x="2475903" y="384556"/>
                  </a:lnTo>
                  <a:lnTo>
                    <a:pt x="2460129" y="373900"/>
                  </a:lnTo>
                  <a:lnTo>
                    <a:pt x="2440711" y="370027"/>
                  </a:lnTo>
                  <a:lnTo>
                    <a:pt x="2421204" y="373900"/>
                  </a:lnTo>
                  <a:lnTo>
                    <a:pt x="2405215" y="384556"/>
                  </a:lnTo>
                  <a:lnTo>
                    <a:pt x="2394420" y="400507"/>
                  </a:lnTo>
                  <a:lnTo>
                    <a:pt x="2390457" y="420293"/>
                  </a:lnTo>
                  <a:lnTo>
                    <a:pt x="2394420" y="439801"/>
                  </a:lnTo>
                  <a:lnTo>
                    <a:pt x="2405215" y="455790"/>
                  </a:lnTo>
                  <a:lnTo>
                    <a:pt x="2421204" y="466585"/>
                  </a:lnTo>
                  <a:lnTo>
                    <a:pt x="2440711" y="470547"/>
                  </a:lnTo>
                  <a:lnTo>
                    <a:pt x="2460129" y="466585"/>
                  </a:lnTo>
                  <a:lnTo>
                    <a:pt x="2475903" y="455790"/>
                  </a:lnTo>
                  <a:lnTo>
                    <a:pt x="2486482" y="439801"/>
                  </a:lnTo>
                  <a:lnTo>
                    <a:pt x="2490343" y="420293"/>
                  </a:lnTo>
                  <a:close/>
                </a:path>
                <a:path w="4454525" h="615315">
                  <a:moveTo>
                    <a:pt x="2490343" y="212344"/>
                  </a:moveTo>
                  <a:lnTo>
                    <a:pt x="2486482" y="192836"/>
                  </a:lnTo>
                  <a:lnTo>
                    <a:pt x="2475903" y="176847"/>
                  </a:lnTo>
                  <a:lnTo>
                    <a:pt x="2460129" y="166052"/>
                  </a:lnTo>
                  <a:lnTo>
                    <a:pt x="2440711" y="162090"/>
                  </a:lnTo>
                  <a:lnTo>
                    <a:pt x="2421204" y="166052"/>
                  </a:lnTo>
                  <a:lnTo>
                    <a:pt x="2405215" y="176847"/>
                  </a:lnTo>
                  <a:lnTo>
                    <a:pt x="2394420" y="192836"/>
                  </a:lnTo>
                  <a:lnTo>
                    <a:pt x="2390457" y="212344"/>
                  </a:lnTo>
                  <a:lnTo>
                    <a:pt x="2394420" y="231863"/>
                  </a:lnTo>
                  <a:lnTo>
                    <a:pt x="2405215" y="247840"/>
                  </a:lnTo>
                  <a:lnTo>
                    <a:pt x="2421204" y="258635"/>
                  </a:lnTo>
                  <a:lnTo>
                    <a:pt x="2440711" y="262597"/>
                  </a:lnTo>
                  <a:lnTo>
                    <a:pt x="2460129" y="258635"/>
                  </a:lnTo>
                  <a:lnTo>
                    <a:pt x="2475903" y="247840"/>
                  </a:lnTo>
                  <a:lnTo>
                    <a:pt x="2486482" y="231863"/>
                  </a:lnTo>
                  <a:lnTo>
                    <a:pt x="2490343" y="212344"/>
                  </a:lnTo>
                  <a:close/>
                </a:path>
                <a:path w="4454525" h="615315">
                  <a:moveTo>
                    <a:pt x="3008020" y="170256"/>
                  </a:moveTo>
                  <a:lnTo>
                    <a:pt x="3000006" y="118973"/>
                  </a:lnTo>
                  <a:lnTo>
                    <a:pt x="2975978" y="80416"/>
                  </a:lnTo>
                  <a:lnTo>
                    <a:pt x="2954617" y="63944"/>
                  </a:lnTo>
                  <a:lnTo>
                    <a:pt x="2954617" y="173393"/>
                  </a:lnTo>
                  <a:lnTo>
                    <a:pt x="2951200" y="201218"/>
                  </a:lnTo>
                  <a:lnTo>
                    <a:pt x="2925991" y="244602"/>
                  </a:lnTo>
                  <a:lnTo>
                    <a:pt x="2882138" y="263779"/>
                  </a:lnTo>
                  <a:lnTo>
                    <a:pt x="2851594" y="265747"/>
                  </a:lnTo>
                  <a:lnTo>
                    <a:pt x="2840913" y="265595"/>
                  </a:lnTo>
                  <a:lnTo>
                    <a:pt x="2829369" y="265036"/>
                  </a:lnTo>
                  <a:lnTo>
                    <a:pt x="2815107" y="263893"/>
                  </a:lnTo>
                  <a:lnTo>
                    <a:pt x="2796298" y="261975"/>
                  </a:lnTo>
                  <a:lnTo>
                    <a:pt x="2796298" y="91097"/>
                  </a:lnTo>
                  <a:lnTo>
                    <a:pt x="2867291" y="91097"/>
                  </a:lnTo>
                  <a:lnTo>
                    <a:pt x="2889580" y="92075"/>
                  </a:lnTo>
                  <a:lnTo>
                    <a:pt x="2931363" y="108686"/>
                  </a:lnTo>
                  <a:lnTo>
                    <a:pt x="2953105" y="154000"/>
                  </a:lnTo>
                  <a:lnTo>
                    <a:pt x="2954617" y="173393"/>
                  </a:lnTo>
                  <a:lnTo>
                    <a:pt x="2954617" y="63944"/>
                  </a:lnTo>
                  <a:lnTo>
                    <a:pt x="2935528" y="55130"/>
                  </a:lnTo>
                  <a:lnTo>
                    <a:pt x="2908566" y="49491"/>
                  </a:lnTo>
                  <a:lnTo>
                    <a:pt x="2874835" y="47739"/>
                  </a:lnTo>
                  <a:lnTo>
                    <a:pt x="2744787" y="47739"/>
                  </a:lnTo>
                  <a:lnTo>
                    <a:pt x="2744787" y="462381"/>
                  </a:lnTo>
                  <a:lnTo>
                    <a:pt x="2796298" y="462381"/>
                  </a:lnTo>
                  <a:lnTo>
                    <a:pt x="2796298" y="305320"/>
                  </a:lnTo>
                  <a:lnTo>
                    <a:pt x="2836354" y="309245"/>
                  </a:lnTo>
                  <a:lnTo>
                    <a:pt x="2848787" y="310083"/>
                  </a:lnTo>
                  <a:lnTo>
                    <a:pt x="2860383" y="310337"/>
                  </a:lnTo>
                  <a:lnTo>
                    <a:pt x="2900883" y="305320"/>
                  </a:lnTo>
                  <a:lnTo>
                    <a:pt x="2910713" y="304101"/>
                  </a:lnTo>
                  <a:lnTo>
                    <a:pt x="2951696" y="286004"/>
                  </a:lnTo>
                  <a:lnTo>
                    <a:pt x="2973070" y="265747"/>
                  </a:lnTo>
                  <a:lnTo>
                    <a:pt x="2982277" y="257022"/>
                  </a:lnTo>
                  <a:lnTo>
                    <a:pt x="3001403" y="218109"/>
                  </a:lnTo>
                  <a:lnTo>
                    <a:pt x="3008020" y="170256"/>
                  </a:lnTo>
                  <a:close/>
                </a:path>
                <a:path w="4454525" h="615315">
                  <a:moveTo>
                    <a:pt x="3324021" y="320395"/>
                  </a:moveTo>
                  <a:lnTo>
                    <a:pt x="3316808" y="273177"/>
                  </a:lnTo>
                  <a:lnTo>
                    <a:pt x="3296780" y="231990"/>
                  </a:lnTo>
                  <a:lnTo>
                    <a:pt x="3278441" y="212344"/>
                  </a:lnTo>
                  <a:lnTo>
                    <a:pt x="3272510" y="206006"/>
                  </a:lnTo>
                  <a:lnTo>
                    <a:pt x="3272510" y="320395"/>
                  </a:lnTo>
                  <a:lnTo>
                    <a:pt x="3265652" y="362724"/>
                  </a:lnTo>
                  <a:lnTo>
                    <a:pt x="3246831" y="397040"/>
                  </a:lnTo>
                  <a:lnTo>
                    <a:pt x="3218713" y="420052"/>
                  </a:lnTo>
                  <a:lnTo>
                    <a:pt x="3183940" y="428447"/>
                  </a:lnTo>
                  <a:lnTo>
                    <a:pt x="3148800" y="420052"/>
                  </a:lnTo>
                  <a:lnTo>
                    <a:pt x="3120479" y="397040"/>
                  </a:lnTo>
                  <a:lnTo>
                    <a:pt x="3101594" y="362724"/>
                  </a:lnTo>
                  <a:lnTo>
                    <a:pt x="3094723" y="320395"/>
                  </a:lnTo>
                  <a:lnTo>
                    <a:pt x="3101594" y="278066"/>
                  </a:lnTo>
                  <a:lnTo>
                    <a:pt x="3120479" y="243751"/>
                  </a:lnTo>
                  <a:lnTo>
                    <a:pt x="3148800" y="220751"/>
                  </a:lnTo>
                  <a:lnTo>
                    <a:pt x="3183940" y="212344"/>
                  </a:lnTo>
                  <a:lnTo>
                    <a:pt x="3218713" y="220751"/>
                  </a:lnTo>
                  <a:lnTo>
                    <a:pt x="3246831" y="243751"/>
                  </a:lnTo>
                  <a:lnTo>
                    <a:pt x="3265652" y="278066"/>
                  </a:lnTo>
                  <a:lnTo>
                    <a:pt x="3272510" y="320395"/>
                  </a:lnTo>
                  <a:lnTo>
                    <a:pt x="3272510" y="206006"/>
                  </a:lnTo>
                  <a:lnTo>
                    <a:pt x="3266351" y="199402"/>
                  </a:lnTo>
                  <a:lnTo>
                    <a:pt x="3227933" y="177965"/>
                  </a:lnTo>
                  <a:lnTo>
                    <a:pt x="3183940" y="170256"/>
                  </a:lnTo>
                  <a:lnTo>
                    <a:pt x="3139630" y="177965"/>
                  </a:lnTo>
                  <a:lnTo>
                    <a:pt x="3101022" y="199402"/>
                  </a:lnTo>
                  <a:lnTo>
                    <a:pt x="3070491" y="231990"/>
                  </a:lnTo>
                  <a:lnTo>
                    <a:pt x="3050425" y="273177"/>
                  </a:lnTo>
                  <a:lnTo>
                    <a:pt x="3043212" y="320395"/>
                  </a:lnTo>
                  <a:lnTo>
                    <a:pt x="3050425" y="367372"/>
                  </a:lnTo>
                  <a:lnTo>
                    <a:pt x="3070491" y="408533"/>
                  </a:lnTo>
                  <a:lnTo>
                    <a:pt x="3101022" y="441210"/>
                  </a:lnTo>
                  <a:lnTo>
                    <a:pt x="3139630" y="462775"/>
                  </a:lnTo>
                  <a:lnTo>
                    <a:pt x="3183940" y="470547"/>
                  </a:lnTo>
                  <a:lnTo>
                    <a:pt x="3227933" y="462775"/>
                  </a:lnTo>
                  <a:lnTo>
                    <a:pt x="3266351" y="441210"/>
                  </a:lnTo>
                  <a:lnTo>
                    <a:pt x="3278238" y="428447"/>
                  </a:lnTo>
                  <a:lnTo>
                    <a:pt x="3296780" y="408533"/>
                  </a:lnTo>
                  <a:lnTo>
                    <a:pt x="3316808" y="367372"/>
                  </a:lnTo>
                  <a:lnTo>
                    <a:pt x="3324021" y="320395"/>
                  </a:lnTo>
                  <a:close/>
                </a:path>
                <a:path w="4454525" h="615315">
                  <a:moveTo>
                    <a:pt x="3594176" y="388874"/>
                  </a:moveTo>
                  <a:lnTo>
                    <a:pt x="3578148" y="336969"/>
                  </a:lnTo>
                  <a:lnTo>
                    <a:pt x="3516896" y="299656"/>
                  </a:lnTo>
                  <a:lnTo>
                    <a:pt x="3485756" y="286448"/>
                  </a:lnTo>
                  <a:lnTo>
                    <a:pt x="3466642" y="277368"/>
                  </a:lnTo>
                  <a:lnTo>
                    <a:pt x="3455060" y="270167"/>
                  </a:lnTo>
                  <a:lnTo>
                    <a:pt x="3446538" y="262610"/>
                  </a:lnTo>
                  <a:lnTo>
                    <a:pt x="3442131" y="258203"/>
                  </a:lnTo>
                  <a:lnTo>
                    <a:pt x="3439630" y="251929"/>
                  </a:lnTo>
                  <a:lnTo>
                    <a:pt x="3439630" y="245008"/>
                  </a:lnTo>
                  <a:lnTo>
                    <a:pt x="3443363" y="230403"/>
                  </a:lnTo>
                  <a:lnTo>
                    <a:pt x="3453993" y="219100"/>
                  </a:lnTo>
                  <a:lnTo>
                    <a:pt x="3470630" y="211797"/>
                  </a:lnTo>
                  <a:lnTo>
                    <a:pt x="3492398" y="209207"/>
                  </a:lnTo>
                  <a:lnTo>
                    <a:pt x="3500412" y="209550"/>
                  </a:lnTo>
                  <a:lnTo>
                    <a:pt x="3544074" y="220827"/>
                  </a:lnTo>
                  <a:lnTo>
                    <a:pt x="3565906" y="233083"/>
                  </a:lnTo>
                  <a:lnTo>
                    <a:pt x="3580384" y="209207"/>
                  </a:lnTo>
                  <a:lnTo>
                    <a:pt x="3548151" y="176466"/>
                  </a:lnTo>
                  <a:lnTo>
                    <a:pt x="3506470" y="170383"/>
                  </a:lnTo>
                  <a:lnTo>
                    <a:pt x="3497427" y="170256"/>
                  </a:lnTo>
                  <a:lnTo>
                    <a:pt x="3452444" y="175831"/>
                  </a:lnTo>
                  <a:lnTo>
                    <a:pt x="3418421" y="191846"/>
                  </a:lnTo>
                  <a:lnTo>
                    <a:pt x="3396894" y="217170"/>
                  </a:lnTo>
                  <a:lnTo>
                    <a:pt x="3389376" y="250672"/>
                  </a:lnTo>
                  <a:lnTo>
                    <a:pt x="3393186" y="274053"/>
                  </a:lnTo>
                  <a:lnTo>
                    <a:pt x="3405708" y="293535"/>
                  </a:lnTo>
                  <a:lnTo>
                    <a:pt x="3428593" y="310908"/>
                  </a:lnTo>
                  <a:lnTo>
                    <a:pt x="3463493" y="327926"/>
                  </a:lnTo>
                  <a:lnTo>
                    <a:pt x="3495154" y="341452"/>
                  </a:lnTo>
                  <a:lnTo>
                    <a:pt x="3516033" y="352196"/>
                  </a:lnTo>
                  <a:lnTo>
                    <a:pt x="3529495" y="362127"/>
                  </a:lnTo>
                  <a:lnTo>
                    <a:pt x="3538893" y="373164"/>
                  </a:lnTo>
                  <a:lnTo>
                    <a:pt x="3542030" y="377558"/>
                  </a:lnTo>
                  <a:lnTo>
                    <a:pt x="3544544" y="385737"/>
                  </a:lnTo>
                  <a:lnTo>
                    <a:pt x="3544544" y="392645"/>
                  </a:lnTo>
                  <a:lnTo>
                    <a:pt x="3540760" y="407809"/>
                  </a:lnTo>
                  <a:lnTo>
                    <a:pt x="3530244" y="419735"/>
                  </a:lnTo>
                  <a:lnTo>
                    <a:pt x="3514331" y="427545"/>
                  </a:lnTo>
                  <a:lnTo>
                    <a:pt x="3494278" y="430339"/>
                  </a:lnTo>
                  <a:lnTo>
                    <a:pt x="3479546" y="429412"/>
                  </a:lnTo>
                  <a:lnTo>
                    <a:pt x="3462159" y="426250"/>
                  </a:lnTo>
                  <a:lnTo>
                    <a:pt x="3442779" y="420268"/>
                  </a:lnTo>
                  <a:lnTo>
                    <a:pt x="3422027" y="410857"/>
                  </a:lnTo>
                  <a:lnTo>
                    <a:pt x="3407587" y="403326"/>
                  </a:lnTo>
                  <a:lnTo>
                    <a:pt x="3388118" y="442899"/>
                  </a:lnTo>
                  <a:lnTo>
                    <a:pt x="3437407" y="462953"/>
                  </a:lnTo>
                  <a:lnTo>
                    <a:pt x="3476066" y="469607"/>
                  </a:lnTo>
                  <a:lnTo>
                    <a:pt x="3494913" y="470547"/>
                  </a:lnTo>
                  <a:lnTo>
                    <a:pt x="3536658" y="464947"/>
                  </a:lnTo>
                  <a:lnTo>
                    <a:pt x="3567861" y="448792"/>
                  </a:lnTo>
                  <a:lnTo>
                    <a:pt x="3581908" y="430339"/>
                  </a:lnTo>
                  <a:lnTo>
                    <a:pt x="3587407" y="423100"/>
                  </a:lnTo>
                  <a:lnTo>
                    <a:pt x="3594176" y="388874"/>
                  </a:lnTo>
                  <a:close/>
                </a:path>
                <a:path w="4454525" h="615315">
                  <a:moveTo>
                    <a:pt x="3815308" y="434733"/>
                  </a:moveTo>
                  <a:lnTo>
                    <a:pt x="3808298" y="423430"/>
                  </a:lnTo>
                  <a:lnTo>
                    <a:pt x="3795839" y="403326"/>
                  </a:lnTo>
                  <a:lnTo>
                    <a:pt x="3782568" y="412826"/>
                  </a:lnTo>
                  <a:lnTo>
                    <a:pt x="3772052" y="419023"/>
                  </a:lnTo>
                  <a:lnTo>
                    <a:pt x="3763073" y="422402"/>
                  </a:lnTo>
                  <a:lnTo>
                    <a:pt x="3754374" y="423430"/>
                  </a:lnTo>
                  <a:lnTo>
                    <a:pt x="3744328" y="423430"/>
                  </a:lnTo>
                  <a:lnTo>
                    <a:pt x="3736365" y="384708"/>
                  </a:lnTo>
                  <a:lnTo>
                    <a:pt x="3736162" y="379450"/>
                  </a:lnTo>
                  <a:lnTo>
                    <a:pt x="3736162" y="217373"/>
                  </a:lnTo>
                  <a:lnTo>
                    <a:pt x="3811536" y="217373"/>
                  </a:lnTo>
                  <a:lnTo>
                    <a:pt x="3811536" y="177787"/>
                  </a:lnTo>
                  <a:lnTo>
                    <a:pt x="3736162" y="177787"/>
                  </a:lnTo>
                  <a:lnTo>
                    <a:pt x="3736162" y="94856"/>
                  </a:lnTo>
                  <a:lnTo>
                    <a:pt x="3689045" y="94856"/>
                  </a:lnTo>
                  <a:lnTo>
                    <a:pt x="3689045" y="177787"/>
                  </a:lnTo>
                  <a:lnTo>
                    <a:pt x="3641293" y="189725"/>
                  </a:lnTo>
                  <a:lnTo>
                    <a:pt x="3641293" y="217373"/>
                  </a:lnTo>
                  <a:lnTo>
                    <a:pt x="3689045" y="217373"/>
                  </a:lnTo>
                  <a:lnTo>
                    <a:pt x="3689045" y="407098"/>
                  </a:lnTo>
                  <a:lnTo>
                    <a:pt x="3692982" y="432904"/>
                  </a:lnTo>
                  <a:lnTo>
                    <a:pt x="3704120" y="452958"/>
                  </a:lnTo>
                  <a:lnTo>
                    <a:pt x="3721379" y="465937"/>
                  </a:lnTo>
                  <a:lnTo>
                    <a:pt x="3743693" y="470547"/>
                  </a:lnTo>
                  <a:lnTo>
                    <a:pt x="3759746" y="468833"/>
                  </a:lnTo>
                  <a:lnTo>
                    <a:pt x="3775506" y="463003"/>
                  </a:lnTo>
                  <a:lnTo>
                    <a:pt x="3793261" y="451993"/>
                  </a:lnTo>
                  <a:lnTo>
                    <a:pt x="3815308" y="434733"/>
                  </a:lnTo>
                  <a:close/>
                </a:path>
                <a:path w="4454525" h="615315">
                  <a:moveTo>
                    <a:pt x="4084205" y="177787"/>
                  </a:moveTo>
                  <a:lnTo>
                    <a:pt x="4037088" y="177787"/>
                  </a:lnTo>
                  <a:lnTo>
                    <a:pt x="4037088" y="462381"/>
                  </a:lnTo>
                  <a:lnTo>
                    <a:pt x="4084205" y="462381"/>
                  </a:lnTo>
                  <a:lnTo>
                    <a:pt x="4084205" y="177787"/>
                  </a:lnTo>
                  <a:close/>
                </a:path>
                <a:path w="4454525" h="615315">
                  <a:moveTo>
                    <a:pt x="4091736" y="78524"/>
                  </a:moveTo>
                  <a:lnTo>
                    <a:pt x="4089311" y="66560"/>
                  </a:lnTo>
                  <a:lnTo>
                    <a:pt x="4082707" y="56769"/>
                  </a:lnTo>
                  <a:lnTo>
                    <a:pt x="4072928" y="50165"/>
                  </a:lnTo>
                  <a:lnTo>
                    <a:pt x="4060952" y="47739"/>
                  </a:lnTo>
                  <a:lnTo>
                    <a:pt x="4048988" y="50165"/>
                  </a:lnTo>
                  <a:lnTo>
                    <a:pt x="4039209" y="56769"/>
                  </a:lnTo>
                  <a:lnTo>
                    <a:pt x="4032593" y="66560"/>
                  </a:lnTo>
                  <a:lnTo>
                    <a:pt x="4030167" y="78524"/>
                  </a:lnTo>
                  <a:lnTo>
                    <a:pt x="4032593" y="90487"/>
                  </a:lnTo>
                  <a:lnTo>
                    <a:pt x="4039209" y="100279"/>
                  </a:lnTo>
                  <a:lnTo>
                    <a:pt x="4048988" y="106883"/>
                  </a:lnTo>
                  <a:lnTo>
                    <a:pt x="4060952" y="109308"/>
                  </a:lnTo>
                  <a:lnTo>
                    <a:pt x="4072928" y="106883"/>
                  </a:lnTo>
                  <a:lnTo>
                    <a:pt x="4082707" y="100279"/>
                  </a:lnTo>
                  <a:lnTo>
                    <a:pt x="4089311" y="90487"/>
                  </a:lnTo>
                  <a:lnTo>
                    <a:pt x="4091736" y="78524"/>
                  </a:lnTo>
                  <a:close/>
                </a:path>
                <a:path w="4454525" h="615315">
                  <a:moveTo>
                    <a:pt x="4321670" y="434733"/>
                  </a:moveTo>
                  <a:lnTo>
                    <a:pt x="4314660" y="423430"/>
                  </a:lnTo>
                  <a:lnTo>
                    <a:pt x="4302201" y="403326"/>
                  </a:lnTo>
                  <a:lnTo>
                    <a:pt x="4288929" y="412826"/>
                  </a:lnTo>
                  <a:lnTo>
                    <a:pt x="4278414" y="419023"/>
                  </a:lnTo>
                  <a:lnTo>
                    <a:pt x="4269435" y="422402"/>
                  </a:lnTo>
                  <a:lnTo>
                    <a:pt x="4260735" y="423430"/>
                  </a:lnTo>
                  <a:lnTo>
                    <a:pt x="4250690" y="423430"/>
                  </a:lnTo>
                  <a:lnTo>
                    <a:pt x="4242727" y="384708"/>
                  </a:lnTo>
                  <a:lnTo>
                    <a:pt x="4242524" y="379450"/>
                  </a:lnTo>
                  <a:lnTo>
                    <a:pt x="4242524" y="217373"/>
                  </a:lnTo>
                  <a:lnTo>
                    <a:pt x="4317911" y="217373"/>
                  </a:lnTo>
                  <a:lnTo>
                    <a:pt x="4317911" y="177787"/>
                  </a:lnTo>
                  <a:lnTo>
                    <a:pt x="4242524" y="177787"/>
                  </a:lnTo>
                  <a:lnTo>
                    <a:pt x="4242524" y="94856"/>
                  </a:lnTo>
                  <a:lnTo>
                    <a:pt x="4195407" y="94856"/>
                  </a:lnTo>
                  <a:lnTo>
                    <a:pt x="4195407" y="177787"/>
                  </a:lnTo>
                  <a:lnTo>
                    <a:pt x="4147655" y="189725"/>
                  </a:lnTo>
                  <a:lnTo>
                    <a:pt x="4147655" y="217373"/>
                  </a:lnTo>
                  <a:lnTo>
                    <a:pt x="4195407" y="217373"/>
                  </a:lnTo>
                  <a:lnTo>
                    <a:pt x="4195407" y="407098"/>
                  </a:lnTo>
                  <a:lnTo>
                    <a:pt x="4199344" y="432904"/>
                  </a:lnTo>
                  <a:lnTo>
                    <a:pt x="4210481" y="452958"/>
                  </a:lnTo>
                  <a:lnTo>
                    <a:pt x="4227741" y="465937"/>
                  </a:lnTo>
                  <a:lnTo>
                    <a:pt x="4250055" y="470547"/>
                  </a:lnTo>
                  <a:lnTo>
                    <a:pt x="4266108" y="468833"/>
                  </a:lnTo>
                  <a:lnTo>
                    <a:pt x="4281868" y="463003"/>
                  </a:lnTo>
                  <a:lnTo>
                    <a:pt x="4299623" y="451993"/>
                  </a:lnTo>
                  <a:lnTo>
                    <a:pt x="4321670" y="434733"/>
                  </a:lnTo>
                  <a:close/>
                </a:path>
                <a:path w="4454525" h="615315">
                  <a:moveTo>
                    <a:pt x="4446067" y="0"/>
                  </a:moveTo>
                  <a:lnTo>
                    <a:pt x="4390783" y="0"/>
                  </a:lnTo>
                  <a:lnTo>
                    <a:pt x="4394543" y="339864"/>
                  </a:lnTo>
                  <a:lnTo>
                    <a:pt x="4442295" y="339864"/>
                  </a:lnTo>
                  <a:lnTo>
                    <a:pt x="4446067" y="0"/>
                  </a:lnTo>
                  <a:close/>
                </a:path>
                <a:path w="4454525" h="615315">
                  <a:moveTo>
                    <a:pt x="4454233" y="434733"/>
                  </a:moveTo>
                  <a:lnTo>
                    <a:pt x="4451375" y="420928"/>
                  </a:lnTo>
                  <a:lnTo>
                    <a:pt x="4443628" y="409524"/>
                  </a:lnTo>
                  <a:lnTo>
                    <a:pt x="4432236" y="401777"/>
                  </a:lnTo>
                  <a:lnTo>
                    <a:pt x="4418419" y="398919"/>
                  </a:lnTo>
                  <a:lnTo>
                    <a:pt x="4404614" y="401777"/>
                  </a:lnTo>
                  <a:lnTo>
                    <a:pt x="4393209" y="409524"/>
                  </a:lnTo>
                  <a:lnTo>
                    <a:pt x="4385462" y="420928"/>
                  </a:lnTo>
                  <a:lnTo>
                    <a:pt x="4382617" y="434733"/>
                  </a:lnTo>
                  <a:lnTo>
                    <a:pt x="4385462" y="448551"/>
                  </a:lnTo>
                  <a:lnTo>
                    <a:pt x="4393209" y="459943"/>
                  </a:lnTo>
                  <a:lnTo>
                    <a:pt x="4404614" y="467690"/>
                  </a:lnTo>
                  <a:lnTo>
                    <a:pt x="4418419" y="470547"/>
                  </a:lnTo>
                  <a:lnTo>
                    <a:pt x="4432236" y="467690"/>
                  </a:lnTo>
                  <a:lnTo>
                    <a:pt x="4443628" y="459943"/>
                  </a:lnTo>
                  <a:lnTo>
                    <a:pt x="4451375" y="448551"/>
                  </a:lnTo>
                  <a:lnTo>
                    <a:pt x="4454233" y="4347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153001" y="3877485"/>
              <a:ext cx="3396615" cy="3535679"/>
            </a:xfrm>
            <a:custGeom>
              <a:avLst/>
              <a:gdLst/>
              <a:ahLst/>
              <a:cxnLst/>
              <a:rect l="l" t="t" r="r" b="b"/>
              <a:pathLst>
                <a:path w="3396615" h="3535679">
                  <a:moveTo>
                    <a:pt x="3291899" y="0"/>
                  </a:moveTo>
                  <a:lnTo>
                    <a:pt x="104331" y="0"/>
                  </a:lnTo>
                  <a:lnTo>
                    <a:pt x="63822" y="8232"/>
                  </a:lnTo>
                  <a:lnTo>
                    <a:pt x="30648" y="30648"/>
                  </a:lnTo>
                  <a:lnTo>
                    <a:pt x="8232" y="63822"/>
                  </a:lnTo>
                  <a:lnTo>
                    <a:pt x="0" y="104331"/>
                  </a:lnTo>
                  <a:lnTo>
                    <a:pt x="0" y="2601062"/>
                  </a:lnTo>
                  <a:lnTo>
                    <a:pt x="933175" y="3534237"/>
                  </a:lnTo>
                  <a:lnTo>
                    <a:pt x="971008" y="3535175"/>
                  </a:lnTo>
                  <a:lnTo>
                    <a:pt x="1229319" y="3535494"/>
                  </a:lnTo>
                  <a:lnTo>
                    <a:pt x="1929240" y="3535200"/>
                  </a:lnTo>
                  <a:lnTo>
                    <a:pt x="3291899" y="3534300"/>
                  </a:lnTo>
                  <a:lnTo>
                    <a:pt x="3332410" y="3526031"/>
                  </a:lnTo>
                  <a:lnTo>
                    <a:pt x="3365588" y="3503596"/>
                  </a:lnTo>
                  <a:lnTo>
                    <a:pt x="3388007" y="3470411"/>
                  </a:lnTo>
                  <a:lnTo>
                    <a:pt x="3396242" y="3429895"/>
                  </a:lnTo>
                  <a:lnTo>
                    <a:pt x="3396242" y="104331"/>
                  </a:lnTo>
                  <a:lnTo>
                    <a:pt x="3388007" y="63822"/>
                  </a:lnTo>
                  <a:lnTo>
                    <a:pt x="3365588" y="30648"/>
                  </a:lnTo>
                  <a:lnTo>
                    <a:pt x="3332410" y="8232"/>
                  </a:lnTo>
                  <a:lnTo>
                    <a:pt x="3291899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153015" y="6478546"/>
              <a:ext cx="933450" cy="933450"/>
            </a:xfrm>
            <a:custGeom>
              <a:avLst/>
              <a:gdLst/>
              <a:ahLst/>
              <a:cxnLst/>
              <a:rect l="l" t="t" r="r" b="b"/>
              <a:pathLst>
                <a:path w="933450" h="933450">
                  <a:moveTo>
                    <a:pt x="811587" y="0"/>
                  </a:moveTo>
                  <a:lnTo>
                    <a:pt x="0" y="0"/>
                  </a:lnTo>
                  <a:lnTo>
                    <a:pt x="933165" y="933175"/>
                  </a:lnTo>
                  <a:lnTo>
                    <a:pt x="933144" y="119305"/>
                  </a:lnTo>
                  <a:lnTo>
                    <a:pt x="922991" y="72776"/>
                  </a:lnTo>
                  <a:lnTo>
                    <a:pt x="896820" y="34864"/>
                  </a:lnTo>
                  <a:lnTo>
                    <a:pt x="858422" y="9345"/>
                  </a:lnTo>
                  <a:lnTo>
                    <a:pt x="811587" y="0"/>
                  </a:lnTo>
                  <a:close/>
                </a:path>
              </a:pathLst>
            </a:custGeom>
            <a:solidFill>
              <a:srgbClr val="CCB1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567919" y="4981136"/>
              <a:ext cx="2099310" cy="706755"/>
            </a:xfrm>
            <a:custGeom>
              <a:avLst/>
              <a:gdLst/>
              <a:ahLst/>
              <a:cxnLst/>
              <a:rect l="l" t="t" r="r" b="b"/>
              <a:pathLst>
                <a:path w="2099309" h="706754">
                  <a:moveTo>
                    <a:pt x="852119" y="610628"/>
                  </a:moveTo>
                  <a:lnTo>
                    <a:pt x="845426" y="590842"/>
                  </a:lnTo>
                  <a:lnTo>
                    <a:pt x="831938" y="576084"/>
                  </a:lnTo>
                  <a:lnTo>
                    <a:pt x="813422" y="566839"/>
                  </a:lnTo>
                  <a:lnTo>
                    <a:pt x="793064" y="564921"/>
                  </a:lnTo>
                  <a:lnTo>
                    <a:pt x="774065" y="572122"/>
                  </a:lnTo>
                  <a:lnTo>
                    <a:pt x="739482" y="591489"/>
                  </a:lnTo>
                  <a:lnTo>
                    <a:pt x="702957" y="601243"/>
                  </a:lnTo>
                  <a:lnTo>
                    <a:pt x="665251" y="600722"/>
                  </a:lnTo>
                  <a:lnTo>
                    <a:pt x="627164" y="589292"/>
                  </a:lnTo>
                  <a:lnTo>
                    <a:pt x="587552" y="569455"/>
                  </a:lnTo>
                  <a:lnTo>
                    <a:pt x="548982" y="548932"/>
                  </a:lnTo>
                  <a:lnTo>
                    <a:pt x="509257" y="531190"/>
                  </a:lnTo>
                  <a:lnTo>
                    <a:pt x="466204" y="519671"/>
                  </a:lnTo>
                  <a:lnTo>
                    <a:pt x="419201" y="515416"/>
                  </a:lnTo>
                  <a:lnTo>
                    <a:pt x="372846" y="517220"/>
                  </a:lnTo>
                  <a:lnTo>
                    <a:pt x="327152" y="524217"/>
                  </a:lnTo>
                  <a:lnTo>
                    <a:pt x="282181" y="535571"/>
                  </a:lnTo>
                  <a:lnTo>
                    <a:pt x="237934" y="550430"/>
                  </a:lnTo>
                  <a:lnTo>
                    <a:pt x="194462" y="567956"/>
                  </a:lnTo>
                  <a:lnTo>
                    <a:pt x="151777" y="587298"/>
                  </a:lnTo>
                  <a:lnTo>
                    <a:pt x="109931" y="607606"/>
                  </a:lnTo>
                  <a:lnTo>
                    <a:pt x="85191" y="660717"/>
                  </a:lnTo>
                  <a:lnTo>
                    <a:pt x="100799" y="687362"/>
                  </a:lnTo>
                  <a:lnTo>
                    <a:pt x="128282" y="702564"/>
                  </a:lnTo>
                  <a:lnTo>
                    <a:pt x="162598" y="697674"/>
                  </a:lnTo>
                  <a:lnTo>
                    <a:pt x="206857" y="676097"/>
                  </a:lnTo>
                  <a:lnTo>
                    <a:pt x="253631" y="655205"/>
                  </a:lnTo>
                  <a:lnTo>
                    <a:pt x="302171" y="637197"/>
                  </a:lnTo>
                  <a:lnTo>
                    <a:pt x="351726" y="624306"/>
                  </a:lnTo>
                  <a:lnTo>
                    <a:pt x="401574" y="618756"/>
                  </a:lnTo>
                  <a:lnTo>
                    <a:pt x="450964" y="622769"/>
                  </a:lnTo>
                  <a:lnTo>
                    <a:pt x="499173" y="638556"/>
                  </a:lnTo>
                  <a:lnTo>
                    <a:pt x="538784" y="658888"/>
                  </a:lnTo>
                  <a:lnTo>
                    <a:pt x="577494" y="679081"/>
                  </a:lnTo>
                  <a:lnTo>
                    <a:pt x="617575" y="695744"/>
                  </a:lnTo>
                  <a:lnTo>
                    <a:pt x="661250" y="705535"/>
                  </a:lnTo>
                  <a:lnTo>
                    <a:pt x="704951" y="706348"/>
                  </a:lnTo>
                  <a:lnTo>
                    <a:pt x="747966" y="699135"/>
                  </a:lnTo>
                  <a:lnTo>
                    <a:pt x="789000" y="684301"/>
                  </a:lnTo>
                  <a:lnTo>
                    <a:pt x="826719" y="662266"/>
                  </a:lnTo>
                  <a:lnTo>
                    <a:pt x="841425" y="647827"/>
                  </a:lnTo>
                  <a:lnTo>
                    <a:pt x="850341" y="630123"/>
                  </a:lnTo>
                  <a:lnTo>
                    <a:pt x="852119" y="610628"/>
                  </a:lnTo>
                  <a:close/>
                </a:path>
                <a:path w="2099309" h="706754">
                  <a:moveTo>
                    <a:pt x="2099157" y="120103"/>
                  </a:moveTo>
                  <a:lnTo>
                    <a:pt x="2090953" y="90335"/>
                  </a:lnTo>
                  <a:lnTo>
                    <a:pt x="2068410" y="69164"/>
                  </a:lnTo>
                  <a:lnTo>
                    <a:pt x="2034159" y="66255"/>
                  </a:lnTo>
                  <a:lnTo>
                    <a:pt x="1988731" y="73990"/>
                  </a:lnTo>
                  <a:lnTo>
                    <a:pt x="1942858" y="76212"/>
                  </a:lnTo>
                  <a:lnTo>
                    <a:pt x="1896643" y="74091"/>
                  </a:lnTo>
                  <a:lnTo>
                    <a:pt x="1850174" y="68821"/>
                  </a:lnTo>
                  <a:lnTo>
                    <a:pt x="1803539" y="61569"/>
                  </a:lnTo>
                  <a:lnTo>
                    <a:pt x="1756841" y="53543"/>
                  </a:lnTo>
                  <a:lnTo>
                    <a:pt x="1710169" y="45897"/>
                  </a:lnTo>
                  <a:lnTo>
                    <a:pt x="1663623" y="39839"/>
                  </a:lnTo>
                  <a:lnTo>
                    <a:pt x="1617294" y="36537"/>
                  </a:lnTo>
                  <a:lnTo>
                    <a:pt x="1571256" y="37172"/>
                  </a:lnTo>
                  <a:lnTo>
                    <a:pt x="1518450" y="44018"/>
                  </a:lnTo>
                  <a:lnTo>
                    <a:pt x="1468793" y="53289"/>
                  </a:lnTo>
                  <a:lnTo>
                    <a:pt x="1420495" y="58902"/>
                  </a:lnTo>
                  <a:lnTo>
                    <a:pt x="1371790" y="54749"/>
                  </a:lnTo>
                  <a:lnTo>
                    <a:pt x="1320927" y="34747"/>
                  </a:lnTo>
                  <a:lnTo>
                    <a:pt x="1279245" y="15849"/>
                  </a:lnTo>
                  <a:lnTo>
                    <a:pt x="1236103" y="5143"/>
                  </a:lnTo>
                  <a:lnTo>
                    <a:pt x="1191895" y="1562"/>
                  </a:lnTo>
                  <a:lnTo>
                    <a:pt x="1147000" y="4064"/>
                  </a:lnTo>
                  <a:lnTo>
                    <a:pt x="1101813" y="11582"/>
                  </a:lnTo>
                  <a:lnTo>
                    <a:pt x="1050226" y="27901"/>
                  </a:lnTo>
                  <a:lnTo>
                    <a:pt x="1003287" y="50660"/>
                  </a:lnTo>
                  <a:lnTo>
                    <a:pt x="957656" y="76123"/>
                  </a:lnTo>
                  <a:lnTo>
                    <a:pt x="909980" y="100545"/>
                  </a:lnTo>
                  <a:lnTo>
                    <a:pt x="863777" y="114261"/>
                  </a:lnTo>
                  <a:lnTo>
                    <a:pt x="819391" y="114693"/>
                  </a:lnTo>
                  <a:lnTo>
                    <a:pt x="776224" y="105168"/>
                  </a:lnTo>
                  <a:lnTo>
                    <a:pt x="733717" y="89014"/>
                  </a:lnTo>
                  <a:lnTo>
                    <a:pt x="691273" y="69557"/>
                  </a:lnTo>
                  <a:lnTo>
                    <a:pt x="648309" y="50114"/>
                  </a:lnTo>
                  <a:lnTo>
                    <a:pt x="600278" y="32397"/>
                  </a:lnTo>
                  <a:lnTo>
                    <a:pt x="551573" y="19151"/>
                  </a:lnTo>
                  <a:lnTo>
                    <a:pt x="502297" y="9855"/>
                  </a:lnTo>
                  <a:lnTo>
                    <a:pt x="452551" y="3937"/>
                  </a:lnTo>
                  <a:lnTo>
                    <a:pt x="402424" y="838"/>
                  </a:lnTo>
                  <a:lnTo>
                    <a:pt x="352005" y="0"/>
                  </a:lnTo>
                  <a:lnTo>
                    <a:pt x="301371" y="876"/>
                  </a:lnTo>
                  <a:lnTo>
                    <a:pt x="250634" y="2908"/>
                  </a:lnTo>
                  <a:lnTo>
                    <a:pt x="149186" y="8191"/>
                  </a:lnTo>
                  <a:lnTo>
                    <a:pt x="98653" y="10350"/>
                  </a:lnTo>
                  <a:lnTo>
                    <a:pt x="48387" y="11430"/>
                  </a:lnTo>
                  <a:lnTo>
                    <a:pt x="16154" y="22555"/>
                  </a:lnTo>
                  <a:lnTo>
                    <a:pt x="25" y="48564"/>
                  </a:lnTo>
                  <a:lnTo>
                    <a:pt x="0" y="79451"/>
                  </a:lnTo>
                  <a:lnTo>
                    <a:pt x="16116" y="105194"/>
                  </a:lnTo>
                  <a:lnTo>
                    <a:pt x="48387" y="115773"/>
                  </a:lnTo>
                  <a:lnTo>
                    <a:pt x="96608" y="114795"/>
                  </a:lnTo>
                  <a:lnTo>
                    <a:pt x="144805" y="112852"/>
                  </a:lnTo>
                  <a:lnTo>
                    <a:pt x="241185" y="107899"/>
                  </a:lnTo>
                  <a:lnTo>
                    <a:pt x="289382" y="105752"/>
                  </a:lnTo>
                  <a:lnTo>
                    <a:pt x="337591" y="104432"/>
                  </a:lnTo>
                  <a:lnTo>
                    <a:pt x="385813" y="104368"/>
                  </a:lnTo>
                  <a:lnTo>
                    <a:pt x="438962" y="107442"/>
                  </a:lnTo>
                  <a:lnTo>
                    <a:pt x="489292" y="114744"/>
                  </a:lnTo>
                  <a:lnTo>
                    <a:pt x="537756" y="125933"/>
                  </a:lnTo>
                  <a:lnTo>
                    <a:pt x="585279" y="140639"/>
                  </a:lnTo>
                  <a:lnTo>
                    <a:pt x="632841" y="158521"/>
                  </a:lnTo>
                  <a:lnTo>
                    <a:pt x="681355" y="179209"/>
                  </a:lnTo>
                  <a:lnTo>
                    <a:pt x="727125" y="198412"/>
                  </a:lnTo>
                  <a:lnTo>
                    <a:pt x="771969" y="213220"/>
                  </a:lnTo>
                  <a:lnTo>
                    <a:pt x="816978" y="221653"/>
                  </a:lnTo>
                  <a:lnTo>
                    <a:pt x="863282" y="221729"/>
                  </a:lnTo>
                  <a:lnTo>
                    <a:pt x="911999" y="211480"/>
                  </a:lnTo>
                  <a:lnTo>
                    <a:pt x="954201" y="194208"/>
                  </a:lnTo>
                  <a:lnTo>
                    <a:pt x="994117" y="172732"/>
                  </a:lnTo>
                  <a:lnTo>
                    <a:pt x="1033424" y="150241"/>
                  </a:lnTo>
                  <a:lnTo>
                    <a:pt x="1073772" y="129908"/>
                  </a:lnTo>
                  <a:lnTo>
                    <a:pt x="1116838" y="114935"/>
                  </a:lnTo>
                  <a:lnTo>
                    <a:pt x="1155649" y="107467"/>
                  </a:lnTo>
                  <a:lnTo>
                    <a:pt x="1193990" y="105587"/>
                  </a:lnTo>
                  <a:lnTo>
                    <a:pt x="1231607" y="110845"/>
                  </a:lnTo>
                  <a:lnTo>
                    <a:pt x="1268272" y="124815"/>
                  </a:lnTo>
                  <a:lnTo>
                    <a:pt x="1311236" y="148640"/>
                  </a:lnTo>
                  <a:lnTo>
                    <a:pt x="1333080" y="158623"/>
                  </a:lnTo>
                  <a:lnTo>
                    <a:pt x="1357655" y="165785"/>
                  </a:lnTo>
                  <a:lnTo>
                    <a:pt x="1407210" y="169722"/>
                  </a:lnTo>
                  <a:lnTo>
                    <a:pt x="1455813" y="164414"/>
                  </a:lnTo>
                  <a:lnTo>
                    <a:pt x="1504010" y="154647"/>
                  </a:lnTo>
                  <a:lnTo>
                    <a:pt x="1552359" y="145199"/>
                  </a:lnTo>
                  <a:lnTo>
                    <a:pt x="1601368" y="140817"/>
                  </a:lnTo>
                  <a:lnTo>
                    <a:pt x="1652473" y="142709"/>
                  </a:lnTo>
                  <a:lnTo>
                    <a:pt x="1703654" y="148018"/>
                  </a:lnTo>
                  <a:lnTo>
                    <a:pt x="1754924" y="155384"/>
                  </a:lnTo>
                  <a:lnTo>
                    <a:pt x="1806206" y="163436"/>
                  </a:lnTo>
                  <a:lnTo>
                    <a:pt x="1857489" y="170840"/>
                  </a:lnTo>
                  <a:lnTo>
                    <a:pt x="1908746" y="176237"/>
                  </a:lnTo>
                  <a:lnTo>
                    <a:pt x="1959914" y="178269"/>
                  </a:lnTo>
                  <a:lnTo>
                    <a:pt x="2010981" y="175590"/>
                  </a:lnTo>
                  <a:lnTo>
                    <a:pt x="2061921" y="166839"/>
                  </a:lnTo>
                  <a:lnTo>
                    <a:pt x="2090356" y="148831"/>
                  </a:lnTo>
                  <a:lnTo>
                    <a:pt x="2099157" y="1201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991825" y="3539159"/>
              <a:ext cx="1718534" cy="76880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8727435" y="3877485"/>
              <a:ext cx="3396615" cy="3535679"/>
            </a:xfrm>
            <a:custGeom>
              <a:avLst/>
              <a:gdLst/>
              <a:ahLst/>
              <a:cxnLst/>
              <a:rect l="l" t="t" r="r" b="b"/>
              <a:pathLst>
                <a:path w="3396615" h="3535679">
                  <a:moveTo>
                    <a:pt x="3291899" y="0"/>
                  </a:moveTo>
                  <a:lnTo>
                    <a:pt x="104331" y="0"/>
                  </a:lnTo>
                  <a:lnTo>
                    <a:pt x="63822" y="8232"/>
                  </a:lnTo>
                  <a:lnTo>
                    <a:pt x="30648" y="30648"/>
                  </a:lnTo>
                  <a:lnTo>
                    <a:pt x="8232" y="63822"/>
                  </a:lnTo>
                  <a:lnTo>
                    <a:pt x="0" y="104331"/>
                  </a:lnTo>
                  <a:lnTo>
                    <a:pt x="0" y="2601062"/>
                  </a:lnTo>
                  <a:lnTo>
                    <a:pt x="933165" y="3534237"/>
                  </a:lnTo>
                  <a:lnTo>
                    <a:pt x="970998" y="3535175"/>
                  </a:lnTo>
                  <a:lnTo>
                    <a:pt x="1229310" y="3535494"/>
                  </a:lnTo>
                  <a:lnTo>
                    <a:pt x="1929234" y="3535200"/>
                  </a:lnTo>
                  <a:lnTo>
                    <a:pt x="3291899" y="3534300"/>
                  </a:lnTo>
                  <a:lnTo>
                    <a:pt x="3332409" y="3526031"/>
                  </a:lnTo>
                  <a:lnTo>
                    <a:pt x="3365583" y="3503596"/>
                  </a:lnTo>
                  <a:lnTo>
                    <a:pt x="3387998" y="3470411"/>
                  </a:lnTo>
                  <a:lnTo>
                    <a:pt x="3396231" y="3429895"/>
                  </a:lnTo>
                  <a:lnTo>
                    <a:pt x="3396231" y="104331"/>
                  </a:lnTo>
                  <a:lnTo>
                    <a:pt x="3387998" y="63822"/>
                  </a:lnTo>
                  <a:lnTo>
                    <a:pt x="3365583" y="30648"/>
                  </a:lnTo>
                  <a:lnTo>
                    <a:pt x="3332409" y="8232"/>
                  </a:lnTo>
                  <a:lnTo>
                    <a:pt x="3291899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727455" y="6478546"/>
              <a:ext cx="933450" cy="933450"/>
            </a:xfrm>
            <a:custGeom>
              <a:avLst/>
              <a:gdLst/>
              <a:ahLst/>
              <a:cxnLst/>
              <a:rect l="l" t="t" r="r" b="b"/>
              <a:pathLst>
                <a:path w="933450" h="933450">
                  <a:moveTo>
                    <a:pt x="811577" y="0"/>
                  </a:moveTo>
                  <a:lnTo>
                    <a:pt x="0" y="0"/>
                  </a:lnTo>
                  <a:lnTo>
                    <a:pt x="933165" y="933175"/>
                  </a:lnTo>
                  <a:lnTo>
                    <a:pt x="933144" y="119305"/>
                  </a:lnTo>
                  <a:lnTo>
                    <a:pt x="922985" y="72776"/>
                  </a:lnTo>
                  <a:lnTo>
                    <a:pt x="896811" y="34864"/>
                  </a:lnTo>
                  <a:lnTo>
                    <a:pt x="858412" y="9345"/>
                  </a:lnTo>
                  <a:lnTo>
                    <a:pt x="811577" y="0"/>
                  </a:lnTo>
                  <a:close/>
                </a:path>
              </a:pathLst>
            </a:custGeom>
            <a:solidFill>
              <a:srgbClr val="CCB1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142349" y="4981136"/>
              <a:ext cx="2099310" cy="706755"/>
            </a:xfrm>
            <a:custGeom>
              <a:avLst/>
              <a:gdLst/>
              <a:ahLst/>
              <a:cxnLst/>
              <a:rect l="l" t="t" r="r" b="b"/>
              <a:pathLst>
                <a:path w="2099309" h="706754">
                  <a:moveTo>
                    <a:pt x="852119" y="610628"/>
                  </a:moveTo>
                  <a:lnTo>
                    <a:pt x="845426" y="590842"/>
                  </a:lnTo>
                  <a:lnTo>
                    <a:pt x="831938" y="576084"/>
                  </a:lnTo>
                  <a:lnTo>
                    <a:pt x="813422" y="566839"/>
                  </a:lnTo>
                  <a:lnTo>
                    <a:pt x="793064" y="564921"/>
                  </a:lnTo>
                  <a:lnTo>
                    <a:pt x="774065" y="572122"/>
                  </a:lnTo>
                  <a:lnTo>
                    <a:pt x="739482" y="591489"/>
                  </a:lnTo>
                  <a:lnTo>
                    <a:pt x="702957" y="601243"/>
                  </a:lnTo>
                  <a:lnTo>
                    <a:pt x="665251" y="600722"/>
                  </a:lnTo>
                  <a:lnTo>
                    <a:pt x="627164" y="589292"/>
                  </a:lnTo>
                  <a:lnTo>
                    <a:pt x="587552" y="569455"/>
                  </a:lnTo>
                  <a:lnTo>
                    <a:pt x="548982" y="548932"/>
                  </a:lnTo>
                  <a:lnTo>
                    <a:pt x="509257" y="531190"/>
                  </a:lnTo>
                  <a:lnTo>
                    <a:pt x="466204" y="519671"/>
                  </a:lnTo>
                  <a:lnTo>
                    <a:pt x="419201" y="515416"/>
                  </a:lnTo>
                  <a:lnTo>
                    <a:pt x="372846" y="517220"/>
                  </a:lnTo>
                  <a:lnTo>
                    <a:pt x="327152" y="524217"/>
                  </a:lnTo>
                  <a:lnTo>
                    <a:pt x="282181" y="535571"/>
                  </a:lnTo>
                  <a:lnTo>
                    <a:pt x="237934" y="550430"/>
                  </a:lnTo>
                  <a:lnTo>
                    <a:pt x="194462" y="567956"/>
                  </a:lnTo>
                  <a:lnTo>
                    <a:pt x="151777" y="587298"/>
                  </a:lnTo>
                  <a:lnTo>
                    <a:pt x="109931" y="607606"/>
                  </a:lnTo>
                  <a:lnTo>
                    <a:pt x="85191" y="660717"/>
                  </a:lnTo>
                  <a:lnTo>
                    <a:pt x="100799" y="687362"/>
                  </a:lnTo>
                  <a:lnTo>
                    <a:pt x="128295" y="702564"/>
                  </a:lnTo>
                  <a:lnTo>
                    <a:pt x="162598" y="697674"/>
                  </a:lnTo>
                  <a:lnTo>
                    <a:pt x="206870" y="676097"/>
                  </a:lnTo>
                  <a:lnTo>
                    <a:pt x="253631" y="655205"/>
                  </a:lnTo>
                  <a:lnTo>
                    <a:pt x="302171" y="637197"/>
                  </a:lnTo>
                  <a:lnTo>
                    <a:pt x="351726" y="624306"/>
                  </a:lnTo>
                  <a:lnTo>
                    <a:pt x="401574" y="618756"/>
                  </a:lnTo>
                  <a:lnTo>
                    <a:pt x="450977" y="622769"/>
                  </a:lnTo>
                  <a:lnTo>
                    <a:pt x="499186" y="638556"/>
                  </a:lnTo>
                  <a:lnTo>
                    <a:pt x="538784" y="658888"/>
                  </a:lnTo>
                  <a:lnTo>
                    <a:pt x="577494" y="679081"/>
                  </a:lnTo>
                  <a:lnTo>
                    <a:pt x="617575" y="695744"/>
                  </a:lnTo>
                  <a:lnTo>
                    <a:pt x="661250" y="705535"/>
                  </a:lnTo>
                  <a:lnTo>
                    <a:pt x="704951" y="706348"/>
                  </a:lnTo>
                  <a:lnTo>
                    <a:pt x="747979" y="699135"/>
                  </a:lnTo>
                  <a:lnTo>
                    <a:pt x="789000" y="684301"/>
                  </a:lnTo>
                  <a:lnTo>
                    <a:pt x="826719" y="662266"/>
                  </a:lnTo>
                  <a:lnTo>
                    <a:pt x="841425" y="647827"/>
                  </a:lnTo>
                  <a:lnTo>
                    <a:pt x="850341" y="630123"/>
                  </a:lnTo>
                  <a:lnTo>
                    <a:pt x="852119" y="610628"/>
                  </a:lnTo>
                  <a:close/>
                </a:path>
                <a:path w="2099309" h="706754">
                  <a:moveTo>
                    <a:pt x="2099157" y="120103"/>
                  </a:moveTo>
                  <a:lnTo>
                    <a:pt x="2090966" y="90335"/>
                  </a:lnTo>
                  <a:lnTo>
                    <a:pt x="2068410" y="69164"/>
                  </a:lnTo>
                  <a:lnTo>
                    <a:pt x="2034159" y="66255"/>
                  </a:lnTo>
                  <a:lnTo>
                    <a:pt x="1988731" y="73990"/>
                  </a:lnTo>
                  <a:lnTo>
                    <a:pt x="1942858" y="76212"/>
                  </a:lnTo>
                  <a:lnTo>
                    <a:pt x="1896643" y="74091"/>
                  </a:lnTo>
                  <a:lnTo>
                    <a:pt x="1850174" y="68821"/>
                  </a:lnTo>
                  <a:lnTo>
                    <a:pt x="1803539" y="61569"/>
                  </a:lnTo>
                  <a:lnTo>
                    <a:pt x="1756841" y="53543"/>
                  </a:lnTo>
                  <a:lnTo>
                    <a:pt x="1710169" y="45897"/>
                  </a:lnTo>
                  <a:lnTo>
                    <a:pt x="1663623" y="39839"/>
                  </a:lnTo>
                  <a:lnTo>
                    <a:pt x="1617294" y="36537"/>
                  </a:lnTo>
                  <a:lnTo>
                    <a:pt x="1571256" y="37172"/>
                  </a:lnTo>
                  <a:lnTo>
                    <a:pt x="1518450" y="44018"/>
                  </a:lnTo>
                  <a:lnTo>
                    <a:pt x="1468793" y="53289"/>
                  </a:lnTo>
                  <a:lnTo>
                    <a:pt x="1420495" y="58902"/>
                  </a:lnTo>
                  <a:lnTo>
                    <a:pt x="1371790" y="54749"/>
                  </a:lnTo>
                  <a:lnTo>
                    <a:pt x="1320927" y="34747"/>
                  </a:lnTo>
                  <a:lnTo>
                    <a:pt x="1279245" y="15849"/>
                  </a:lnTo>
                  <a:lnTo>
                    <a:pt x="1236103" y="5143"/>
                  </a:lnTo>
                  <a:lnTo>
                    <a:pt x="1191895" y="1562"/>
                  </a:lnTo>
                  <a:lnTo>
                    <a:pt x="1147000" y="4064"/>
                  </a:lnTo>
                  <a:lnTo>
                    <a:pt x="1101813" y="11582"/>
                  </a:lnTo>
                  <a:lnTo>
                    <a:pt x="1050226" y="27901"/>
                  </a:lnTo>
                  <a:lnTo>
                    <a:pt x="1003287" y="50660"/>
                  </a:lnTo>
                  <a:lnTo>
                    <a:pt x="957656" y="76123"/>
                  </a:lnTo>
                  <a:lnTo>
                    <a:pt x="909980" y="100545"/>
                  </a:lnTo>
                  <a:lnTo>
                    <a:pt x="863777" y="114261"/>
                  </a:lnTo>
                  <a:lnTo>
                    <a:pt x="819391" y="114693"/>
                  </a:lnTo>
                  <a:lnTo>
                    <a:pt x="776224" y="105168"/>
                  </a:lnTo>
                  <a:lnTo>
                    <a:pt x="733717" y="89014"/>
                  </a:lnTo>
                  <a:lnTo>
                    <a:pt x="691273" y="69557"/>
                  </a:lnTo>
                  <a:lnTo>
                    <a:pt x="648309" y="50114"/>
                  </a:lnTo>
                  <a:lnTo>
                    <a:pt x="600278" y="32397"/>
                  </a:lnTo>
                  <a:lnTo>
                    <a:pt x="551573" y="19151"/>
                  </a:lnTo>
                  <a:lnTo>
                    <a:pt x="502297" y="9855"/>
                  </a:lnTo>
                  <a:lnTo>
                    <a:pt x="452551" y="3937"/>
                  </a:lnTo>
                  <a:lnTo>
                    <a:pt x="402424" y="838"/>
                  </a:lnTo>
                  <a:lnTo>
                    <a:pt x="352005" y="0"/>
                  </a:lnTo>
                  <a:lnTo>
                    <a:pt x="301371" y="876"/>
                  </a:lnTo>
                  <a:lnTo>
                    <a:pt x="250634" y="2908"/>
                  </a:lnTo>
                  <a:lnTo>
                    <a:pt x="149186" y="8191"/>
                  </a:lnTo>
                  <a:lnTo>
                    <a:pt x="98653" y="10350"/>
                  </a:lnTo>
                  <a:lnTo>
                    <a:pt x="48387" y="11430"/>
                  </a:lnTo>
                  <a:lnTo>
                    <a:pt x="16154" y="22555"/>
                  </a:lnTo>
                  <a:lnTo>
                    <a:pt x="25" y="48564"/>
                  </a:lnTo>
                  <a:lnTo>
                    <a:pt x="0" y="79451"/>
                  </a:lnTo>
                  <a:lnTo>
                    <a:pt x="16116" y="105194"/>
                  </a:lnTo>
                  <a:lnTo>
                    <a:pt x="48387" y="115773"/>
                  </a:lnTo>
                  <a:lnTo>
                    <a:pt x="96608" y="114795"/>
                  </a:lnTo>
                  <a:lnTo>
                    <a:pt x="144805" y="112852"/>
                  </a:lnTo>
                  <a:lnTo>
                    <a:pt x="241185" y="107899"/>
                  </a:lnTo>
                  <a:lnTo>
                    <a:pt x="289382" y="105752"/>
                  </a:lnTo>
                  <a:lnTo>
                    <a:pt x="337591" y="104432"/>
                  </a:lnTo>
                  <a:lnTo>
                    <a:pt x="385813" y="104368"/>
                  </a:lnTo>
                  <a:lnTo>
                    <a:pt x="438962" y="107442"/>
                  </a:lnTo>
                  <a:lnTo>
                    <a:pt x="489292" y="114744"/>
                  </a:lnTo>
                  <a:lnTo>
                    <a:pt x="537756" y="125933"/>
                  </a:lnTo>
                  <a:lnTo>
                    <a:pt x="585279" y="140639"/>
                  </a:lnTo>
                  <a:lnTo>
                    <a:pt x="632841" y="158521"/>
                  </a:lnTo>
                  <a:lnTo>
                    <a:pt x="681355" y="179209"/>
                  </a:lnTo>
                  <a:lnTo>
                    <a:pt x="727125" y="198412"/>
                  </a:lnTo>
                  <a:lnTo>
                    <a:pt x="771969" y="213220"/>
                  </a:lnTo>
                  <a:lnTo>
                    <a:pt x="816978" y="221653"/>
                  </a:lnTo>
                  <a:lnTo>
                    <a:pt x="863282" y="221729"/>
                  </a:lnTo>
                  <a:lnTo>
                    <a:pt x="911999" y="211480"/>
                  </a:lnTo>
                  <a:lnTo>
                    <a:pt x="954201" y="194208"/>
                  </a:lnTo>
                  <a:lnTo>
                    <a:pt x="994117" y="172732"/>
                  </a:lnTo>
                  <a:lnTo>
                    <a:pt x="1033424" y="150241"/>
                  </a:lnTo>
                  <a:lnTo>
                    <a:pt x="1073772" y="129908"/>
                  </a:lnTo>
                  <a:lnTo>
                    <a:pt x="1116838" y="114935"/>
                  </a:lnTo>
                  <a:lnTo>
                    <a:pt x="1155649" y="107467"/>
                  </a:lnTo>
                  <a:lnTo>
                    <a:pt x="1193990" y="105587"/>
                  </a:lnTo>
                  <a:lnTo>
                    <a:pt x="1231607" y="110845"/>
                  </a:lnTo>
                  <a:lnTo>
                    <a:pt x="1268272" y="124815"/>
                  </a:lnTo>
                  <a:lnTo>
                    <a:pt x="1311236" y="148640"/>
                  </a:lnTo>
                  <a:lnTo>
                    <a:pt x="1333080" y="158623"/>
                  </a:lnTo>
                  <a:lnTo>
                    <a:pt x="1357655" y="165785"/>
                  </a:lnTo>
                  <a:lnTo>
                    <a:pt x="1407210" y="169722"/>
                  </a:lnTo>
                  <a:lnTo>
                    <a:pt x="1455813" y="164414"/>
                  </a:lnTo>
                  <a:lnTo>
                    <a:pt x="1504010" y="154647"/>
                  </a:lnTo>
                  <a:lnTo>
                    <a:pt x="1552359" y="145199"/>
                  </a:lnTo>
                  <a:lnTo>
                    <a:pt x="1601368" y="140817"/>
                  </a:lnTo>
                  <a:lnTo>
                    <a:pt x="1652473" y="142709"/>
                  </a:lnTo>
                  <a:lnTo>
                    <a:pt x="1703654" y="148018"/>
                  </a:lnTo>
                  <a:lnTo>
                    <a:pt x="1754924" y="155384"/>
                  </a:lnTo>
                  <a:lnTo>
                    <a:pt x="1806206" y="163436"/>
                  </a:lnTo>
                  <a:lnTo>
                    <a:pt x="1857489" y="170840"/>
                  </a:lnTo>
                  <a:lnTo>
                    <a:pt x="1908746" y="176237"/>
                  </a:lnTo>
                  <a:lnTo>
                    <a:pt x="1959914" y="178269"/>
                  </a:lnTo>
                  <a:lnTo>
                    <a:pt x="2010981" y="175590"/>
                  </a:lnTo>
                  <a:lnTo>
                    <a:pt x="2061921" y="166839"/>
                  </a:lnTo>
                  <a:lnTo>
                    <a:pt x="2090356" y="148831"/>
                  </a:lnTo>
                  <a:lnTo>
                    <a:pt x="2099157" y="1201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66254" y="3539159"/>
              <a:ext cx="1718534" cy="76880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295243" y="3877485"/>
              <a:ext cx="3396615" cy="3535679"/>
            </a:xfrm>
            <a:custGeom>
              <a:avLst/>
              <a:gdLst/>
              <a:ahLst/>
              <a:cxnLst/>
              <a:rect l="l" t="t" r="r" b="b"/>
              <a:pathLst>
                <a:path w="3396615" h="3535679">
                  <a:moveTo>
                    <a:pt x="3291899" y="0"/>
                  </a:moveTo>
                  <a:lnTo>
                    <a:pt x="104331" y="0"/>
                  </a:lnTo>
                  <a:lnTo>
                    <a:pt x="63822" y="8232"/>
                  </a:lnTo>
                  <a:lnTo>
                    <a:pt x="30648" y="30648"/>
                  </a:lnTo>
                  <a:lnTo>
                    <a:pt x="8232" y="63822"/>
                  </a:lnTo>
                  <a:lnTo>
                    <a:pt x="0" y="104331"/>
                  </a:lnTo>
                  <a:lnTo>
                    <a:pt x="0" y="2601062"/>
                  </a:lnTo>
                  <a:lnTo>
                    <a:pt x="933165" y="3534237"/>
                  </a:lnTo>
                  <a:lnTo>
                    <a:pt x="970998" y="3535175"/>
                  </a:lnTo>
                  <a:lnTo>
                    <a:pt x="1229310" y="3535494"/>
                  </a:lnTo>
                  <a:lnTo>
                    <a:pt x="1929234" y="3535200"/>
                  </a:lnTo>
                  <a:lnTo>
                    <a:pt x="3291899" y="3534300"/>
                  </a:lnTo>
                  <a:lnTo>
                    <a:pt x="3332409" y="3526031"/>
                  </a:lnTo>
                  <a:lnTo>
                    <a:pt x="3365583" y="3503596"/>
                  </a:lnTo>
                  <a:lnTo>
                    <a:pt x="3387998" y="3470411"/>
                  </a:lnTo>
                  <a:lnTo>
                    <a:pt x="3396231" y="3429895"/>
                  </a:lnTo>
                  <a:lnTo>
                    <a:pt x="3396231" y="104331"/>
                  </a:lnTo>
                  <a:lnTo>
                    <a:pt x="3387998" y="63822"/>
                  </a:lnTo>
                  <a:lnTo>
                    <a:pt x="3365583" y="30648"/>
                  </a:lnTo>
                  <a:lnTo>
                    <a:pt x="3332409" y="8232"/>
                  </a:lnTo>
                  <a:lnTo>
                    <a:pt x="3291899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95252" y="6478546"/>
              <a:ext cx="933450" cy="933450"/>
            </a:xfrm>
            <a:custGeom>
              <a:avLst/>
              <a:gdLst/>
              <a:ahLst/>
              <a:cxnLst/>
              <a:rect l="l" t="t" r="r" b="b"/>
              <a:pathLst>
                <a:path w="933450" h="933450">
                  <a:moveTo>
                    <a:pt x="811587" y="0"/>
                  </a:moveTo>
                  <a:lnTo>
                    <a:pt x="0" y="0"/>
                  </a:lnTo>
                  <a:lnTo>
                    <a:pt x="933175" y="933175"/>
                  </a:lnTo>
                  <a:lnTo>
                    <a:pt x="933144" y="119033"/>
                  </a:lnTo>
                  <a:lnTo>
                    <a:pt x="922916" y="72600"/>
                  </a:lnTo>
                  <a:lnTo>
                    <a:pt x="896730" y="34775"/>
                  </a:lnTo>
                  <a:lnTo>
                    <a:pt x="858362" y="9320"/>
                  </a:lnTo>
                  <a:lnTo>
                    <a:pt x="811587" y="0"/>
                  </a:lnTo>
                  <a:close/>
                </a:path>
              </a:pathLst>
            </a:custGeom>
            <a:solidFill>
              <a:srgbClr val="CCB1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710150" y="4981136"/>
              <a:ext cx="2099310" cy="706755"/>
            </a:xfrm>
            <a:custGeom>
              <a:avLst/>
              <a:gdLst/>
              <a:ahLst/>
              <a:cxnLst/>
              <a:rect l="l" t="t" r="r" b="b"/>
              <a:pathLst>
                <a:path w="2099309" h="706754">
                  <a:moveTo>
                    <a:pt x="852119" y="610628"/>
                  </a:moveTo>
                  <a:lnTo>
                    <a:pt x="845439" y="590842"/>
                  </a:lnTo>
                  <a:lnTo>
                    <a:pt x="831951" y="576084"/>
                  </a:lnTo>
                  <a:lnTo>
                    <a:pt x="813435" y="566839"/>
                  </a:lnTo>
                  <a:lnTo>
                    <a:pt x="793076" y="564921"/>
                  </a:lnTo>
                  <a:lnTo>
                    <a:pt x="774065" y="572122"/>
                  </a:lnTo>
                  <a:lnTo>
                    <a:pt x="739495" y="591489"/>
                  </a:lnTo>
                  <a:lnTo>
                    <a:pt x="702970" y="601243"/>
                  </a:lnTo>
                  <a:lnTo>
                    <a:pt x="665264" y="600722"/>
                  </a:lnTo>
                  <a:lnTo>
                    <a:pt x="627164" y="589292"/>
                  </a:lnTo>
                  <a:lnTo>
                    <a:pt x="587565" y="569455"/>
                  </a:lnTo>
                  <a:lnTo>
                    <a:pt x="548982" y="548932"/>
                  </a:lnTo>
                  <a:lnTo>
                    <a:pt x="509257" y="531190"/>
                  </a:lnTo>
                  <a:lnTo>
                    <a:pt x="466217" y="519671"/>
                  </a:lnTo>
                  <a:lnTo>
                    <a:pt x="419201" y="515416"/>
                  </a:lnTo>
                  <a:lnTo>
                    <a:pt x="372846" y="517220"/>
                  </a:lnTo>
                  <a:lnTo>
                    <a:pt x="327164" y="524217"/>
                  </a:lnTo>
                  <a:lnTo>
                    <a:pt x="282181" y="535571"/>
                  </a:lnTo>
                  <a:lnTo>
                    <a:pt x="237934" y="550430"/>
                  </a:lnTo>
                  <a:lnTo>
                    <a:pt x="194462" y="567956"/>
                  </a:lnTo>
                  <a:lnTo>
                    <a:pt x="151790" y="587298"/>
                  </a:lnTo>
                  <a:lnTo>
                    <a:pt x="109943" y="607606"/>
                  </a:lnTo>
                  <a:lnTo>
                    <a:pt x="85191" y="660717"/>
                  </a:lnTo>
                  <a:lnTo>
                    <a:pt x="100799" y="687362"/>
                  </a:lnTo>
                  <a:lnTo>
                    <a:pt x="128295" y="702564"/>
                  </a:lnTo>
                  <a:lnTo>
                    <a:pt x="162598" y="697674"/>
                  </a:lnTo>
                  <a:lnTo>
                    <a:pt x="206870" y="676097"/>
                  </a:lnTo>
                  <a:lnTo>
                    <a:pt x="253644" y="655205"/>
                  </a:lnTo>
                  <a:lnTo>
                    <a:pt x="302171" y="637197"/>
                  </a:lnTo>
                  <a:lnTo>
                    <a:pt x="351726" y="624306"/>
                  </a:lnTo>
                  <a:lnTo>
                    <a:pt x="401574" y="618756"/>
                  </a:lnTo>
                  <a:lnTo>
                    <a:pt x="450977" y="622769"/>
                  </a:lnTo>
                  <a:lnTo>
                    <a:pt x="499186" y="638556"/>
                  </a:lnTo>
                  <a:lnTo>
                    <a:pt x="538784" y="658888"/>
                  </a:lnTo>
                  <a:lnTo>
                    <a:pt x="577507" y="679081"/>
                  </a:lnTo>
                  <a:lnTo>
                    <a:pt x="617575" y="695744"/>
                  </a:lnTo>
                  <a:lnTo>
                    <a:pt x="661250" y="705535"/>
                  </a:lnTo>
                  <a:lnTo>
                    <a:pt x="704951" y="706348"/>
                  </a:lnTo>
                  <a:lnTo>
                    <a:pt x="747979" y="699135"/>
                  </a:lnTo>
                  <a:lnTo>
                    <a:pt x="789000" y="684301"/>
                  </a:lnTo>
                  <a:lnTo>
                    <a:pt x="826719" y="662266"/>
                  </a:lnTo>
                  <a:lnTo>
                    <a:pt x="841425" y="647827"/>
                  </a:lnTo>
                  <a:lnTo>
                    <a:pt x="850341" y="630123"/>
                  </a:lnTo>
                  <a:lnTo>
                    <a:pt x="852119" y="610628"/>
                  </a:lnTo>
                  <a:close/>
                </a:path>
                <a:path w="2099309" h="706754">
                  <a:moveTo>
                    <a:pt x="2099157" y="120103"/>
                  </a:moveTo>
                  <a:lnTo>
                    <a:pt x="2090966" y="90335"/>
                  </a:lnTo>
                  <a:lnTo>
                    <a:pt x="2068423" y="69164"/>
                  </a:lnTo>
                  <a:lnTo>
                    <a:pt x="2034159" y="66255"/>
                  </a:lnTo>
                  <a:lnTo>
                    <a:pt x="1988731" y="73990"/>
                  </a:lnTo>
                  <a:lnTo>
                    <a:pt x="1942858" y="76212"/>
                  </a:lnTo>
                  <a:lnTo>
                    <a:pt x="1896643" y="74091"/>
                  </a:lnTo>
                  <a:lnTo>
                    <a:pt x="1850174" y="68821"/>
                  </a:lnTo>
                  <a:lnTo>
                    <a:pt x="1803552" y="61569"/>
                  </a:lnTo>
                  <a:lnTo>
                    <a:pt x="1756854" y="53543"/>
                  </a:lnTo>
                  <a:lnTo>
                    <a:pt x="1710182" y="45897"/>
                  </a:lnTo>
                  <a:lnTo>
                    <a:pt x="1663623" y="39839"/>
                  </a:lnTo>
                  <a:lnTo>
                    <a:pt x="1617294" y="36537"/>
                  </a:lnTo>
                  <a:lnTo>
                    <a:pt x="1571269" y="37172"/>
                  </a:lnTo>
                  <a:lnTo>
                    <a:pt x="1518462" y="44018"/>
                  </a:lnTo>
                  <a:lnTo>
                    <a:pt x="1468793" y="53289"/>
                  </a:lnTo>
                  <a:lnTo>
                    <a:pt x="1420495" y="58902"/>
                  </a:lnTo>
                  <a:lnTo>
                    <a:pt x="1371803" y="54749"/>
                  </a:lnTo>
                  <a:lnTo>
                    <a:pt x="1320927" y="34747"/>
                  </a:lnTo>
                  <a:lnTo>
                    <a:pt x="1279258" y="15849"/>
                  </a:lnTo>
                  <a:lnTo>
                    <a:pt x="1236116" y="5143"/>
                  </a:lnTo>
                  <a:lnTo>
                    <a:pt x="1191895" y="1562"/>
                  </a:lnTo>
                  <a:lnTo>
                    <a:pt x="1147013" y="4064"/>
                  </a:lnTo>
                  <a:lnTo>
                    <a:pt x="1101826" y="11582"/>
                  </a:lnTo>
                  <a:lnTo>
                    <a:pt x="1050239" y="27901"/>
                  </a:lnTo>
                  <a:lnTo>
                    <a:pt x="1003300" y="50660"/>
                  </a:lnTo>
                  <a:lnTo>
                    <a:pt x="957668" y="76123"/>
                  </a:lnTo>
                  <a:lnTo>
                    <a:pt x="909993" y="100545"/>
                  </a:lnTo>
                  <a:lnTo>
                    <a:pt x="863790" y="114261"/>
                  </a:lnTo>
                  <a:lnTo>
                    <a:pt x="819391" y="114693"/>
                  </a:lnTo>
                  <a:lnTo>
                    <a:pt x="776236" y="105168"/>
                  </a:lnTo>
                  <a:lnTo>
                    <a:pt x="733717" y="89014"/>
                  </a:lnTo>
                  <a:lnTo>
                    <a:pt x="691273" y="69557"/>
                  </a:lnTo>
                  <a:lnTo>
                    <a:pt x="648322" y="50114"/>
                  </a:lnTo>
                  <a:lnTo>
                    <a:pt x="600278" y="32397"/>
                  </a:lnTo>
                  <a:lnTo>
                    <a:pt x="551573" y="19151"/>
                  </a:lnTo>
                  <a:lnTo>
                    <a:pt x="502310" y="9855"/>
                  </a:lnTo>
                  <a:lnTo>
                    <a:pt x="452564" y="3937"/>
                  </a:lnTo>
                  <a:lnTo>
                    <a:pt x="402437" y="838"/>
                  </a:lnTo>
                  <a:lnTo>
                    <a:pt x="352005" y="0"/>
                  </a:lnTo>
                  <a:lnTo>
                    <a:pt x="301383" y="876"/>
                  </a:lnTo>
                  <a:lnTo>
                    <a:pt x="250634" y="2908"/>
                  </a:lnTo>
                  <a:lnTo>
                    <a:pt x="149186" y="8191"/>
                  </a:lnTo>
                  <a:lnTo>
                    <a:pt x="98666" y="10350"/>
                  </a:lnTo>
                  <a:lnTo>
                    <a:pt x="48387" y="11430"/>
                  </a:lnTo>
                  <a:lnTo>
                    <a:pt x="16154" y="22555"/>
                  </a:lnTo>
                  <a:lnTo>
                    <a:pt x="25" y="48564"/>
                  </a:lnTo>
                  <a:lnTo>
                    <a:pt x="0" y="79451"/>
                  </a:lnTo>
                  <a:lnTo>
                    <a:pt x="16116" y="105194"/>
                  </a:lnTo>
                  <a:lnTo>
                    <a:pt x="48387" y="115773"/>
                  </a:lnTo>
                  <a:lnTo>
                    <a:pt x="96608" y="114795"/>
                  </a:lnTo>
                  <a:lnTo>
                    <a:pt x="144818" y="112852"/>
                  </a:lnTo>
                  <a:lnTo>
                    <a:pt x="241198" y="107899"/>
                  </a:lnTo>
                  <a:lnTo>
                    <a:pt x="289394" y="105752"/>
                  </a:lnTo>
                  <a:lnTo>
                    <a:pt x="337591" y="104432"/>
                  </a:lnTo>
                  <a:lnTo>
                    <a:pt x="385813" y="104368"/>
                  </a:lnTo>
                  <a:lnTo>
                    <a:pt x="438962" y="107442"/>
                  </a:lnTo>
                  <a:lnTo>
                    <a:pt x="489305" y="114744"/>
                  </a:lnTo>
                  <a:lnTo>
                    <a:pt x="537756" y="125933"/>
                  </a:lnTo>
                  <a:lnTo>
                    <a:pt x="585292" y="140639"/>
                  </a:lnTo>
                  <a:lnTo>
                    <a:pt x="632841" y="158521"/>
                  </a:lnTo>
                  <a:lnTo>
                    <a:pt x="681355" y="179209"/>
                  </a:lnTo>
                  <a:lnTo>
                    <a:pt x="727125" y="198412"/>
                  </a:lnTo>
                  <a:lnTo>
                    <a:pt x="771969" y="213220"/>
                  </a:lnTo>
                  <a:lnTo>
                    <a:pt x="816978" y="221653"/>
                  </a:lnTo>
                  <a:lnTo>
                    <a:pt x="863295" y="221729"/>
                  </a:lnTo>
                  <a:lnTo>
                    <a:pt x="912012" y="211480"/>
                  </a:lnTo>
                  <a:lnTo>
                    <a:pt x="954214" y="194208"/>
                  </a:lnTo>
                  <a:lnTo>
                    <a:pt x="994130" y="172732"/>
                  </a:lnTo>
                  <a:lnTo>
                    <a:pt x="1033424" y="150241"/>
                  </a:lnTo>
                  <a:lnTo>
                    <a:pt x="1073772" y="129908"/>
                  </a:lnTo>
                  <a:lnTo>
                    <a:pt x="1116850" y="114935"/>
                  </a:lnTo>
                  <a:lnTo>
                    <a:pt x="1155661" y="107467"/>
                  </a:lnTo>
                  <a:lnTo>
                    <a:pt x="1194003" y="105587"/>
                  </a:lnTo>
                  <a:lnTo>
                    <a:pt x="1231620" y="110845"/>
                  </a:lnTo>
                  <a:lnTo>
                    <a:pt x="1268285" y="124815"/>
                  </a:lnTo>
                  <a:lnTo>
                    <a:pt x="1311236" y="148640"/>
                  </a:lnTo>
                  <a:lnTo>
                    <a:pt x="1333080" y="158623"/>
                  </a:lnTo>
                  <a:lnTo>
                    <a:pt x="1357655" y="165785"/>
                  </a:lnTo>
                  <a:lnTo>
                    <a:pt x="1407210" y="169722"/>
                  </a:lnTo>
                  <a:lnTo>
                    <a:pt x="1455813" y="164414"/>
                  </a:lnTo>
                  <a:lnTo>
                    <a:pt x="1504022" y="154647"/>
                  </a:lnTo>
                  <a:lnTo>
                    <a:pt x="1552359" y="145199"/>
                  </a:lnTo>
                  <a:lnTo>
                    <a:pt x="1601381" y="140817"/>
                  </a:lnTo>
                  <a:lnTo>
                    <a:pt x="1652473" y="142709"/>
                  </a:lnTo>
                  <a:lnTo>
                    <a:pt x="1703666" y="148018"/>
                  </a:lnTo>
                  <a:lnTo>
                    <a:pt x="1754924" y="155384"/>
                  </a:lnTo>
                  <a:lnTo>
                    <a:pt x="1806206" y="163436"/>
                  </a:lnTo>
                  <a:lnTo>
                    <a:pt x="1857502" y="170840"/>
                  </a:lnTo>
                  <a:lnTo>
                    <a:pt x="1908746" y="176237"/>
                  </a:lnTo>
                  <a:lnTo>
                    <a:pt x="1959927" y="178269"/>
                  </a:lnTo>
                  <a:lnTo>
                    <a:pt x="2010994" y="175590"/>
                  </a:lnTo>
                  <a:lnTo>
                    <a:pt x="2061921" y="166839"/>
                  </a:lnTo>
                  <a:lnTo>
                    <a:pt x="2090356" y="148831"/>
                  </a:lnTo>
                  <a:lnTo>
                    <a:pt x="2099157" y="1201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34063" y="3539159"/>
              <a:ext cx="1718534" cy="76880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7434560" cy="1570990"/>
            </a:xfrm>
            <a:custGeom>
              <a:avLst/>
              <a:gdLst/>
              <a:ahLst/>
              <a:cxnLst/>
              <a:rect l="l" t="t" r="r" b="b"/>
              <a:pathLst>
                <a:path w="17434560" h="1570990">
                  <a:moveTo>
                    <a:pt x="17434024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17015188" y="1570632"/>
                  </a:lnTo>
                  <a:lnTo>
                    <a:pt x="17434024" y="1151797"/>
                  </a:lnTo>
                  <a:lnTo>
                    <a:pt x="17434024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61529" y="526696"/>
              <a:ext cx="2490470" cy="610870"/>
            </a:xfrm>
            <a:custGeom>
              <a:avLst/>
              <a:gdLst/>
              <a:ahLst/>
              <a:cxnLst/>
              <a:rect l="l" t="t" r="r" b="b"/>
              <a:pathLst>
                <a:path w="2490470" h="610869">
                  <a:moveTo>
                    <a:pt x="431599" y="157691"/>
                  </a:moveTo>
                  <a:lnTo>
                    <a:pt x="384294" y="165682"/>
                  </a:lnTo>
                  <a:lnTo>
                    <a:pt x="343983" y="188148"/>
                  </a:lnTo>
                  <a:lnTo>
                    <a:pt x="312688" y="222826"/>
                  </a:lnTo>
                  <a:lnTo>
                    <a:pt x="292429" y="267454"/>
                  </a:lnTo>
                  <a:lnTo>
                    <a:pt x="285226" y="319770"/>
                  </a:lnTo>
                  <a:lnTo>
                    <a:pt x="291604" y="369251"/>
                  </a:lnTo>
                  <a:lnTo>
                    <a:pt x="310014" y="409836"/>
                  </a:lnTo>
                  <a:lnTo>
                    <a:pt x="339370" y="440319"/>
                  </a:lnTo>
                  <a:lnTo>
                    <a:pt x="378584" y="459493"/>
                  </a:lnTo>
                  <a:lnTo>
                    <a:pt x="426573" y="466153"/>
                  </a:lnTo>
                  <a:lnTo>
                    <a:pt x="451575" y="464857"/>
                  </a:lnTo>
                  <a:lnTo>
                    <a:pt x="499460" y="454491"/>
                  </a:lnTo>
                  <a:lnTo>
                    <a:pt x="535810" y="439216"/>
                  </a:lnTo>
                  <a:lnTo>
                    <a:pt x="554108" y="429714"/>
                  </a:lnTo>
                  <a:lnTo>
                    <a:pt x="542261" y="405212"/>
                  </a:lnTo>
                  <a:lnTo>
                    <a:pt x="435997" y="405212"/>
                  </a:lnTo>
                  <a:lnTo>
                    <a:pt x="415894" y="402719"/>
                  </a:lnTo>
                  <a:lnTo>
                    <a:pt x="382290" y="384539"/>
                  </a:lnTo>
                  <a:lnTo>
                    <a:pt x="361746" y="339462"/>
                  </a:lnTo>
                  <a:lnTo>
                    <a:pt x="360617" y="323539"/>
                  </a:lnTo>
                  <a:lnTo>
                    <a:pt x="554108" y="323539"/>
                  </a:lnTo>
                  <a:lnTo>
                    <a:pt x="554108" y="291498"/>
                  </a:lnTo>
                  <a:lnTo>
                    <a:pt x="551614" y="276420"/>
                  </a:lnTo>
                  <a:lnTo>
                    <a:pt x="364386" y="276420"/>
                  </a:lnTo>
                  <a:lnTo>
                    <a:pt x="372072" y="250010"/>
                  </a:lnTo>
                  <a:lnTo>
                    <a:pt x="385353" y="230489"/>
                  </a:lnTo>
                  <a:lnTo>
                    <a:pt x="403697" y="218386"/>
                  </a:lnTo>
                  <a:lnTo>
                    <a:pt x="426573" y="214234"/>
                  </a:lnTo>
                  <a:lnTo>
                    <a:pt x="531451" y="214234"/>
                  </a:lnTo>
                  <a:lnTo>
                    <a:pt x="519947" y="194914"/>
                  </a:lnTo>
                  <a:lnTo>
                    <a:pt x="481221" y="167468"/>
                  </a:lnTo>
                  <a:lnTo>
                    <a:pt x="431599" y="157691"/>
                  </a:lnTo>
                  <a:close/>
                </a:path>
                <a:path w="2490470" h="610869">
                  <a:moveTo>
                    <a:pt x="203543" y="110572"/>
                  </a:moveTo>
                  <a:lnTo>
                    <a:pt x="124394" y="110572"/>
                  </a:lnTo>
                  <a:lnTo>
                    <a:pt x="124394" y="457986"/>
                  </a:lnTo>
                  <a:lnTo>
                    <a:pt x="203543" y="457986"/>
                  </a:lnTo>
                  <a:lnTo>
                    <a:pt x="203543" y="110572"/>
                  </a:lnTo>
                  <a:close/>
                </a:path>
                <a:path w="2490470" h="610869">
                  <a:moveTo>
                    <a:pt x="526465" y="372543"/>
                  </a:moveTo>
                  <a:lnTo>
                    <a:pt x="482910" y="396132"/>
                  </a:lnTo>
                  <a:lnTo>
                    <a:pt x="444488" y="404957"/>
                  </a:lnTo>
                  <a:lnTo>
                    <a:pt x="435997" y="405212"/>
                  </a:lnTo>
                  <a:lnTo>
                    <a:pt x="542261" y="405212"/>
                  </a:lnTo>
                  <a:lnTo>
                    <a:pt x="526465" y="372543"/>
                  </a:lnTo>
                  <a:close/>
                </a:path>
                <a:path w="2490470" h="610869">
                  <a:moveTo>
                    <a:pt x="531451" y="214234"/>
                  </a:moveTo>
                  <a:lnTo>
                    <a:pt x="426573" y="214234"/>
                  </a:lnTo>
                  <a:lnTo>
                    <a:pt x="449298" y="217679"/>
                  </a:lnTo>
                  <a:lnTo>
                    <a:pt x="465132" y="228604"/>
                  </a:lnTo>
                  <a:lnTo>
                    <a:pt x="474723" y="247890"/>
                  </a:lnTo>
                  <a:lnTo>
                    <a:pt x="478718" y="276420"/>
                  </a:lnTo>
                  <a:lnTo>
                    <a:pt x="551614" y="276420"/>
                  </a:lnTo>
                  <a:lnTo>
                    <a:pt x="545126" y="237200"/>
                  </a:lnTo>
                  <a:lnTo>
                    <a:pt x="531451" y="214234"/>
                  </a:lnTo>
                  <a:close/>
                </a:path>
                <a:path w="2490470" h="610869">
                  <a:moveTo>
                    <a:pt x="327937" y="43349"/>
                  </a:moveTo>
                  <a:lnTo>
                    <a:pt x="0" y="43349"/>
                  </a:lnTo>
                  <a:lnTo>
                    <a:pt x="0" y="110572"/>
                  </a:lnTo>
                  <a:lnTo>
                    <a:pt x="327937" y="110572"/>
                  </a:lnTo>
                  <a:lnTo>
                    <a:pt x="327937" y="43349"/>
                  </a:lnTo>
                  <a:close/>
                </a:path>
                <a:path w="2490470" h="610869">
                  <a:moveTo>
                    <a:pt x="667822" y="165858"/>
                  </a:moveTo>
                  <a:lnTo>
                    <a:pt x="603112" y="165858"/>
                  </a:lnTo>
                  <a:lnTo>
                    <a:pt x="603112" y="457986"/>
                  </a:lnTo>
                  <a:lnTo>
                    <a:pt x="677874" y="457986"/>
                  </a:lnTo>
                  <a:lnTo>
                    <a:pt x="677874" y="324168"/>
                  </a:lnTo>
                  <a:lnTo>
                    <a:pt x="679072" y="308540"/>
                  </a:lnTo>
                  <a:lnTo>
                    <a:pt x="697978" y="268253"/>
                  </a:lnTo>
                  <a:lnTo>
                    <a:pt x="734417" y="246264"/>
                  </a:lnTo>
                  <a:lnTo>
                    <a:pt x="759905" y="246264"/>
                  </a:lnTo>
                  <a:lnTo>
                    <a:pt x="765254" y="229940"/>
                  </a:lnTo>
                  <a:lnTo>
                    <a:pt x="670963" y="229940"/>
                  </a:lnTo>
                  <a:lnTo>
                    <a:pt x="667822" y="165858"/>
                  </a:lnTo>
                  <a:close/>
                </a:path>
                <a:path w="2490470" h="610869">
                  <a:moveTo>
                    <a:pt x="759905" y="246264"/>
                  </a:moveTo>
                  <a:lnTo>
                    <a:pt x="742584" y="246264"/>
                  </a:lnTo>
                  <a:lnTo>
                    <a:pt x="748867" y="248777"/>
                  </a:lnTo>
                  <a:lnTo>
                    <a:pt x="757024" y="255060"/>
                  </a:lnTo>
                  <a:lnTo>
                    <a:pt x="759905" y="246264"/>
                  </a:lnTo>
                  <a:close/>
                </a:path>
                <a:path w="2490470" h="610869">
                  <a:moveTo>
                    <a:pt x="740071" y="161461"/>
                  </a:moveTo>
                  <a:lnTo>
                    <a:pt x="723707" y="165181"/>
                  </a:lnTo>
                  <a:lnTo>
                    <a:pt x="707638" y="177088"/>
                  </a:lnTo>
                  <a:lnTo>
                    <a:pt x="690508" y="198302"/>
                  </a:lnTo>
                  <a:lnTo>
                    <a:pt x="670963" y="229940"/>
                  </a:lnTo>
                  <a:lnTo>
                    <a:pt x="765254" y="229940"/>
                  </a:lnTo>
                  <a:lnTo>
                    <a:pt x="780897" y="182193"/>
                  </a:lnTo>
                  <a:lnTo>
                    <a:pt x="771690" y="173123"/>
                  </a:lnTo>
                  <a:lnTo>
                    <a:pt x="761894" y="166644"/>
                  </a:lnTo>
                  <a:lnTo>
                    <a:pt x="751393" y="162756"/>
                  </a:lnTo>
                  <a:lnTo>
                    <a:pt x="740071" y="161461"/>
                  </a:lnTo>
                  <a:close/>
                </a:path>
                <a:path w="2490470" h="610869">
                  <a:moveTo>
                    <a:pt x="893983" y="165858"/>
                  </a:moveTo>
                  <a:lnTo>
                    <a:pt x="818592" y="165858"/>
                  </a:lnTo>
                  <a:lnTo>
                    <a:pt x="818592" y="380710"/>
                  </a:lnTo>
                  <a:lnTo>
                    <a:pt x="823540" y="416894"/>
                  </a:lnTo>
                  <a:lnTo>
                    <a:pt x="838382" y="442593"/>
                  </a:lnTo>
                  <a:lnTo>
                    <a:pt x="863120" y="457927"/>
                  </a:lnTo>
                  <a:lnTo>
                    <a:pt x="897752" y="463012"/>
                  </a:lnTo>
                  <a:lnTo>
                    <a:pt x="924247" y="460047"/>
                  </a:lnTo>
                  <a:lnTo>
                    <a:pt x="949033" y="450604"/>
                  </a:lnTo>
                  <a:lnTo>
                    <a:pt x="973467" y="433857"/>
                  </a:lnTo>
                  <a:lnTo>
                    <a:pt x="998901" y="408982"/>
                  </a:lnTo>
                  <a:lnTo>
                    <a:pt x="1074291" y="408982"/>
                  </a:lnTo>
                  <a:lnTo>
                    <a:pt x="1074291" y="403328"/>
                  </a:lnTo>
                  <a:lnTo>
                    <a:pt x="917856" y="403328"/>
                  </a:lnTo>
                  <a:lnTo>
                    <a:pt x="906705" y="400608"/>
                  </a:lnTo>
                  <a:lnTo>
                    <a:pt x="899323" y="391940"/>
                  </a:lnTo>
                  <a:lnTo>
                    <a:pt x="895239" y="376558"/>
                  </a:lnTo>
                  <a:lnTo>
                    <a:pt x="893983" y="353696"/>
                  </a:lnTo>
                  <a:lnTo>
                    <a:pt x="893983" y="165858"/>
                  </a:lnTo>
                  <a:close/>
                </a:path>
                <a:path w="2490470" h="610869">
                  <a:moveTo>
                    <a:pt x="1074291" y="408982"/>
                  </a:moveTo>
                  <a:lnTo>
                    <a:pt x="998901" y="408982"/>
                  </a:lnTo>
                  <a:lnTo>
                    <a:pt x="998901" y="457986"/>
                  </a:lnTo>
                  <a:lnTo>
                    <a:pt x="1074291" y="457986"/>
                  </a:lnTo>
                  <a:lnTo>
                    <a:pt x="1074291" y="408982"/>
                  </a:lnTo>
                  <a:close/>
                </a:path>
                <a:path w="2490470" h="610869">
                  <a:moveTo>
                    <a:pt x="1074291" y="165858"/>
                  </a:moveTo>
                  <a:lnTo>
                    <a:pt x="998901" y="165858"/>
                  </a:lnTo>
                  <a:lnTo>
                    <a:pt x="998901" y="341759"/>
                  </a:lnTo>
                  <a:lnTo>
                    <a:pt x="988849" y="352439"/>
                  </a:lnTo>
                  <a:lnTo>
                    <a:pt x="966271" y="374968"/>
                  </a:lnTo>
                  <a:lnTo>
                    <a:pt x="947227" y="390841"/>
                  </a:lnTo>
                  <a:lnTo>
                    <a:pt x="931246" y="400235"/>
                  </a:lnTo>
                  <a:lnTo>
                    <a:pt x="917856" y="403328"/>
                  </a:lnTo>
                  <a:lnTo>
                    <a:pt x="1074291" y="403328"/>
                  </a:lnTo>
                  <a:lnTo>
                    <a:pt x="1074291" y="165858"/>
                  </a:lnTo>
                  <a:close/>
                </a:path>
                <a:path w="2490470" h="610869">
                  <a:moveTo>
                    <a:pt x="1269678" y="157691"/>
                  </a:moveTo>
                  <a:lnTo>
                    <a:pt x="1217543" y="165456"/>
                  </a:lnTo>
                  <a:lnTo>
                    <a:pt x="1178189" y="187767"/>
                  </a:lnTo>
                  <a:lnTo>
                    <a:pt x="1153324" y="223153"/>
                  </a:lnTo>
                  <a:lnTo>
                    <a:pt x="1144656" y="270138"/>
                  </a:lnTo>
                  <a:lnTo>
                    <a:pt x="1146295" y="290163"/>
                  </a:lnTo>
                  <a:lnTo>
                    <a:pt x="1170414" y="341759"/>
                  </a:lnTo>
                  <a:lnTo>
                    <a:pt x="1196173" y="364376"/>
                  </a:lnTo>
                  <a:lnTo>
                    <a:pt x="1179838" y="375684"/>
                  </a:lnTo>
                  <a:lnTo>
                    <a:pt x="1160833" y="389997"/>
                  </a:lnTo>
                  <a:lnTo>
                    <a:pt x="1148425" y="402542"/>
                  </a:lnTo>
                  <a:lnTo>
                    <a:pt x="1141672" y="414381"/>
                  </a:lnTo>
                  <a:lnTo>
                    <a:pt x="1139630" y="426573"/>
                  </a:lnTo>
                  <a:lnTo>
                    <a:pt x="1141946" y="438677"/>
                  </a:lnTo>
                  <a:lnTo>
                    <a:pt x="1149211" y="448954"/>
                  </a:lnTo>
                  <a:lnTo>
                    <a:pt x="1161893" y="457936"/>
                  </a:lnTo>
                  <a:lnTo>
                    <a:pt x="1180466" y="466153"/>
                  </a:lnTo>
                  <a:lnTo>
                    <a:pt x="1158890" y="486255"/>
                  </a:lnTo>
                  <a:lnTo>
                    <a:pt x="1144499" y="504000"/>
                  </a:lnTo>
                  <a:lnTo>
                    <a:pt x="1136469" y="520566"/>
                  </a:lnTo>
                  <a:lnTo>
                    <a:pt x="1133975" y="537135"/>
                  </a:lnTo>
                  <a:lnTo>
                    <a:pt x="1142653" y="567173"/>
                  </a:lnTo>
                  <a:lnTo>
                    <a:pt x="1167116" y="590379"/>
                  </a:lnTo>
                  <a:lnTo>
                    <a:pt x="1205007" y="605340"/>
                  </a:lnTo>
                  <a:lnTo>
                    <a:pt x="1253972" y="610641"/>
                  </a:lnTo>
                  <a:lnTo>
                    <a:pt x="1309116" y="604569"/>
                  </a:lnTo>
                  <a:lnTo>
                    <a:pt x="1355574" y="587401"/>
                  </a:lnTo>
                  <a:lnTo>
                    <a:pt x="1391296" y="560704"/>
                  </a:lnTo>
                  <a:lnTo>
                    <a:pt x="1397332" y="551585"/>
                  </a:lnTo>
                  <a:lnTo>
                    <a:pt x="1265280" y="551585"/>
                  </a:lnTo>
                  <a:lnTo>
                    <a:pt x="1241083" y="549042"/>
                  </a:lnTo>
                  <a:lnTo>
                    <a:pt x="1221538" y="542082"/>
                  </a:lnTo>
                  <a:lnTo>
                    <a:pt x="1208473" y="531706"/>
                  </a:lnTo>
                  <a:lnTo>
                    <a:pt x="1203712" y="518916"/>
                  </a:lnTo>
                  <a:lnTo>
                    <a:pt x="1204723" y="512388"/>
                  </a:lnTo>
                  <a:lnTo>
                    <a:pt x="1207560" y="504389"/>
                  </a:lnTo>
                  <a:lnTo>
                    <a:pt x="1211928" y="495331"/>
                  </a:lnTo>
                  <a:lnTo>
                    <a:pt x="1217533" y="485629"/>
                  </a:lnTo>
                  <a:lnTo>
                    <a:pt x="1223816" y="475577"/>
                  </a:lnTo>
                  <a:lnTo>
                    <a:pt x="1420772" y="475577"/>
                  </a:lnTo>
                  <a:lnTo>
                    <a:pt x="1417219" y="454128"/>
                  </a:lnTo>
                  <a:lnTo>
                    <a:pt x="1401681" y="432149"/>
                  </a:lnTo>
                  <a:lnTo>
                    <a:pt x="1375425" y="419004"/>
                  </a:lnTo>
                  <a:lnTo>
                    <a:pt x="1338158" y="414636"/>
                  </a:lnTo>
                  <a:lnTo>
                    <a:pt x="1221303" y="414636"/>
                  </a:lnTo>
                  <a:lnTo>
                    <a:pt x="1216277" y="412751"/>
                  </a:lnTo>
                  <a:lnTo>
                    <a:pt x="1216277" y="406469"/>
                  </a:lnTo>
                  <a:lnTo>
                    <a:pt x="1218053" y="400412"/>
                  </a:lnTo>
                  <a:lnTo>
                    <a:pt x="1223423" y="393354"/>
                  </a:lnTo>
                  <a:lnTo>
                    <a:pt x="1232444" y="385000"/>
                  </a:lnTo>
                  <a:lnTo>
                    <a:pt x="1245176" y="375056"/>
                  </a:lnTo>
                  <a:lnTo>
                    <a:pt x="1278857" y="375056"/>
                  </a:lnTo>
                  <a:lnTo>
                    <a:pt x="1318896" y="368931"/>
                  </a:lnTo>
                  <a:lnTo>
                    <a:pt x="1359356" y="346314"/>
                  </a:lnTo>
                  <a:lnTo>
                    <a:pt x="1378616" y="320398"/>
                  </a:lnTo>
                  <a:lnTo>
                    <a:pt x="1269678" y="320398"/>
                  </a:lnTo>
                  <a:lnTo>
                    <a:pt x="1250709" y="316197"/>
                  </a:lnTo>
                  <a:lnTo>
                    <a:pt x="1235360" y="304770"/>
                  </a:lnTo>
                  <a:lnTo>
                    <a:pt x="1225062" y="287798"/>
                  </a:lnTo>
                  <a:lnTo>
                    <a:pt x="1221303" y="266997"/>
                  </a:lnTo>
                  <a:lnTo>
                    <a:pt x="1225053" y="245642"/>
                  </a:lnTo>
                  <a:lnTo>
                    <a:pt x="1235281" y="228054"/>
                  </a:lnTo>
                  <a:lnTo>
                    <a:pt x="1250457" y="216118"/>
                  </a:lnTo>
                  <a:lnTo>
                    <a:pt x="1269050" y="211721"/>
                  </a:lnTo>
                  <a:lnTo>
                    <a:pt x="1433013" y="211721"/>
                  </a:lnTo>
                  <a:lnTo>
                    <a:pt x="1433013" y="169628"/>
                  </a:lnTo>
                  <a:lnTo>
                    <a:pt x="1330619" y="169628"/>
                  </a:lnTo>
                  <a:lnTo>
                    <a:pt x="1312439" y="163787"/>
                  </a:lnTo>
                  <a:lnTo>
                    <a:pt x="1297792" y="160126"/>
                  </a:lnTo>
                  <a:lnTo>
                    <a:pt x="1284324" y="158231"/>
                  </a:lnTo>
                  <a:lnTo>
                    <a:pt x="1269678" y="157691"/>
                  </a:lnTo>
                  <a:close/>
                </a:path>
                <a:path w="2490470" h="610869">
                  <a:moveTo>
                    <a:pt x="1420772" y="475577"/>
                  </a:moveTo>
                  <a:lnTo>
                    <a:pt x="1314912" y="475577"/>
                  </a:lnTo>
                  <a:lnTo>
                    <a:pt x="1331306" y="476745"/>
                  </a:lnTo>
                  <a:lnTo>
                    <a:pt x="1342870" y="480210"/>
                  </a:lnTo>
                  <a:lnTo>
                    <a:pt x="1349721" y="485913"/>
                  </a:lnTo>
                  <a:lnTo>
                    <a:pt x="1351979" y="493796"/>
                  </a:lnTo>
                  <a:lnTo>
                    <a:pt x="1350487" y="502556"/>
                  </a:lnTo>
                  <a:lnTo>
                    <a:pt x="1315639" y="538598"/>
                  </a:lnTo>
                  <a:lnTo>
                    <a:pt x="1265280" y="551585"/>
                  </a:lnTo>
                  <a:lnTo>
                    <a:pt x="1397332" y="551585"/>
                  </a:lnTo>
                  <a:lnTo>
                    <a:pt x="1414232" y="526048"/>
                  </a:lnTo>
                  <a:lnTo>
                    <a:pt x="1422333" y="485000"/>
                  </a:lnTo>
                  <a:lnTo>
                    <a:pt x="1420772" y="475577"/>
                  </a:lnTo>
                  <a:close/>
                </a:path>
                <a:path w="2490470" h="610869">
                  <a:moveTo>
                    <a:pt x="1278857" y="375056"/>
                  </a:moveTo>
                  <a:lnTo>
                    <a:pt x="1245176" y="375056"/>
                  </a:lnTo>
                  <a:lnTo>
                    <a:pt x="1254600" y="376941"/>
                  </a:lnTo>
                  <a:lnTo>
                    <a:pt x="1266537" y="376941"/>
                  </a:lnTo>
                  <a:lnTo>
                    <a:pt x="1278857" y="375056"/>
                  </a:lnTo>
                  <a:close/>
                </a:path>
                <a:path w="2490470" h="610869">
                  <a:moveTo>
                    <a:pt x="1433013" y="211721"/>
                  </a:moveTo>
                  <a:lnTo>
                    <a:pt x="1269050" y="211721"/>
                  </a:lnTo>
                  <a:lnTo>
                    <a:pt x="1288104" y="216020"/>
                  </a:lnTo>
                  <a:lnTo>
                    <a:pt x="1303682" y="227740"/>
                  </a:lnTo>
                  <a:lnTo>
                    <a:pt x="1314196" y="245112"/>
                  </a:lnTo>
                  <a:lnTo>
                    <a:pt x="1317940" y="265740"/>
                  </a:lnTo>
                  <a:lnTo>
                    <a:pt x="1317942" y="266997"/>
                  </a:lnTo>
                  <a:lnTo>
                    <a:pt x="1314294" y="287533"/>
                  </a:lnTo>
                  <a:lnTo>
                    <a:pt x="1303996" y="304692"/>
                  </a:lnTo>
                  <a:lnTo>
                    <a:pt x="1288634" y="316197"/>
                  </a:lnTo>
                  <a:lnTo>
                    <a:pt x="1269678" y="320398"/>
                  </a:lnTo>
                  <a:lnTo>
                    <a:pt x="1378616" y="320398"/>
                  </a:lnTo>
                  <a:lnTo>
                    <a:pt x="1385445" y="311210"/>
                  </a:lnTo>
                  <a:lnTo>
                    <a:pt x="1394690" y="265740"/>
                  </a:lnTo>
                  <a:lnTo>
                    <a:pt x="1394042" y="253049"/>
                  </a:lnTo>
                  <a:lnTo>
                    <a:pt x="1391864" y="242421"/>
                  </a:lnTo>
                  <a:lnTo>
                    <a:pt x="1387803" y="232618"/>
                  </a:lnTo>
                  <a:lnTo>
                    <a:pt x="1381507" y="222401"/>
                  </a:lnTo>
                  <a:lnTo>
                    <a:pt x="1433013" y="222401"/>
                  </a:lnTo>
                  <a:lnTo>
                    <a:pt x="1433013" y="211721"/>
                  </a:lnTo>
                  <a:close/>
                </a:path>
                <a:path w="2490470" h="610869">
                  <a:moveTo>
                    <a:pt x="1433013" y="165858"/>
                  </a:moveTo>
                  <a:lnTo>
                    <a:pt x="1373968" y="169628"/>
                  </a:lnTo>
                  <a:lnTo>
                    <a:pt x="1433013" y="169628"/>
                  </a:lnTo>
                  <a:lnTo>
                    <a:pt x="1433013" y="165858"/>
                  </a:lnTo>
                  <a:close/>
                </a:path>
                <a:path w="2490470" h="610869">
                  <a:moveTo>
                    <a:pt x="1551753" y="0"/>
                  </a:moveTo>
                  <a:lnTo>
                    <a:pt x="1477002" y="0"/>
                  </a:lnTo>
                  <a:lnTo>
                    <a:pt x="1477002" y="449818"/>
                  </a:lnTo>
                  <a:lnTo>
                    <a:pt x="1518466" y="460499"/>
                  </a:lnTo>
                  <a:lnTo>
                    <a:pt x="1563425" y="466330"/>
                  </a:lnTo>
                  <a:lnTo>
                    <a:pt x="1577512" y="466781"/>
                  </a:lnTo>
                  <a:lnTo>
                    <a:pt x="1626818" y="461508"/>
                  </a:lnTo>
                  <a:lnTo>
                    <a:pt x="1668725" y="446165"/>
                  </a:lnTo>
                  <a:lnTo>
                    <a:pt x="1702534" y="421468"/>
                  </a:lnTo>
                  <a:lnTo>
                    <a:pt x="1710489" y="410867"/>
                  </a:lnTo>
                  <a:lnTo>
                    <a:pt x="1586307" y="410867"/>
                  </a:lnTo>
                  <a:lnTo>
                    <a:pt x="1578699" y="410474"/>
                  </a:lnTo>
                  <a:lnTo>
                    <a:pt x="1571151" y="409139"/>
                  </a:lnTo>
                  <a:lnTo>
                    <a:pt x="1562542" y="406626"/>
                  </a:lnTo>
                  <a:lnTo>
                    <a:pt x="1551753" y="402699"/>
                  </a:lnTo>
                  <a:lnTo>
                    <a:pt x="1551753" y="228684"/>
                  </a:lnTo>
                  <a:lnTo>
                    <a:pt x="1564397" y="222647"/>
                  </a:lnTo>
                  <a:lnTo>
                    <a:pt x="1575627" y="218553"/>
                  </a:lnTo>
                  <a:lnTo>
                    <a:pt x="1586386" y="216227"/>
                  </a:lnTo>
                  <a:lnTo>
                    <a:pt x="1597616" y="215490"/>
                  </a:lnTo>
                  <a:lnTo>
                    <a:pt x="1728119" y="215490"/>
                  </a:lnTo>
                  <a:lnTo>
                    <a:pt x="1726543" y="211698"/>
                  </a:lnTo>
                  <a:lnTo>
                    <a:pt x="1700765" y="182439"/>
                  </a:lnTo>
                  <a:lnTo>
                    <a:pt x="1683881" y="173397"/>
                  </a:lnTo>
                  <a:lnTo>
                    <a:pt x="1551753" y="173397"/>
                  </a:lnTo>
                  <a:lnTo>
                    <a:pt x="1551753" y="0"/>
                  </a:lnTo>
                  <a:close/>
                </a:path>
                <a:path w="2490470" h="610869">
                  <a:moveTo>
                    <a:pt x="1728119" y="215490"/>
                  </a:moveTo>
                  <a:lnTo>
                    <a:pt x="1597616" y="215490"/>
                  </a:lnTo>
                  <a:lnTo>
                    <a:pt x="1627458" y="221614"/>
                  </a:lnTo>
                  <a:lnTo>
                    <a:pt x="1650232" y="239045"/>
                  </a:lnTo>
                  <a:lnTo>
                    <a:pt x="1664760" y="266370"/>
                  </a:lnTo>
                  <a:lnTo>
                    <a:pt x="1669865" y="302179"/>
                  </a:lnTo>
                  <a:lnTo>
                    <a:pt x="1663435" y="345136"/>
                  </a:lnTo>
                  <a:lnTo>
                    <a:pt x="1645756" y="379611"/>
                  </a:lnTo>
                  <a:lnTo>
                    <a:pt x="1619241" y="402542"/>
                  </a:lnTo>
                  <a:lnTo>
                    <a:pt x="1586307" y="410867"/>
                  </a:lnTo>
                  <a:lnTo>
                    <a:pt x="1710489" y="410867"/>
                  </a:lnTo>
                  <a:lnTo>
                    <a:pt x="1727548" y="388133"/>
                  </a:lnTo>
                  <a:lnTo>
                    <a:pt x="1743068" y="346875"/>
                  </a:lnTo>
                  <a:lnTo>
                    <a:pt x="1748397" y="298409"/>
                  </a:lnTo>
                  <a:lnTo>
                    <a:pt x="1742762" y="250727"/>
                  </a:lnTo>
                  <a:lnTo>
                    <a:pt x="1728119" y="215490"/>
                  </a:lnTo>
                  <a:close/>
                </a:path>
                <a:path w="2490470" h="610869">
                  <a:moveTo>
                    <a:pt x="1624631" y="157691"/>
                  </a:moveTo>
                  <a:lnTo>
                    <a:pt x="1604851" y="158643"/>
                  </a:lnTo>
                  <a:lnTo>
                    <a:pt x="1586072" y="161539"/>
                  </a:lnTo>
                  <a:lnTo>
                    <a:pt x="1568353" y="166437"/>
                  </a:lnTo>
                  <a:lnTo>
                    <a:pt x="1551753" y="173397"/>
                  </a:lnTo>
                  <a:lnTo>
                    <a:pt x="1683881" y="173397"/>
                  </a:lnTo>
                  <a:lnTo>
                    <a:pt x="1666452" y="164064"/>
                  </a:lnTo>
                  <a:lnTo>
                    <a:pt x="1624631" y="157691"/>
                  </a:lnTo>
                  <a:close/>
                </a:path>
                <a:path w="2490470" h="610869">
                  <a:moveTo>
                    <a:pt x="1875304" y="0"/>
                  </a:moveTo>
                  <a:lnTo>
                    <a:pt x="1800542" y="0"/>
                  </a:lnTo>
                  <a:lnTo>
                    <a:pt x="1800542" y="457975"/>
                  </a:lnTo>
                  <a:lnTo>
                    <a:pt x="1875304" y="457975"/>
                  </a:lnTo>
                  <a:lnTo>
                    <a:pt x="1875304" y="0"/>
                  </a:lnTo>
                  <a:close/>
                </a:path>
                <a:path w="2490470" h="610869">
                  <a:moveTo>
                    <a:pt x="2027969" y="165858"/>
                  </a:moveTo>
                  <a:lnTo>
                    <a:pt x="1953207" y="165858"/>
                  </a:lnTo>
                  <a:lnTo>
                    <a:pt x="1953207" y="457986"/>
                  </a:lnTo>
                  <a:lnTo>
                    <a:pt x="2027969" y="457986"/>
                  </a:lnTo>
                  <a:lnTo>
                    <a:pt x="2027969" y="165858"/>
                  </a:lnTo>
                  <a:close/>
                </a:path>
                <a:path w="2490470" h="610869">
                  <a:moveTo>
                    <a:pt x="1990902" y="10052"/>
                  </a:moveTo>
                  <a:lnTo>
                    <a:pt x="1974420" y="14027"/>
                  </a:lnTo>
                  <a:lnTo>
                    <a:pt x="1960825" y="24894"/>
                  </a:lnTo>
                  <a:lnTo>
                    <a:pt x="1951587" y="41062"/>
                  </a:lnTo>
                  <a:lnTo>
                    <a:pt x="1948181" y="60940"/>
                  </a:lnTo>
                  <a:lnTo>
                    <a:pt x="1951587" y="80818"/>
                  </a:lnTo>
                  <a:lnTo>
                    <a:pt x="1960825" y="96986"/>
                  </a:lnTo>
                  <a:lnTo>
                    <a:pt x="1974420" y="107853"/>
                  </a:lnTo>
                  <a:lnTo>
                    <a:pt x="1990902" y="111829"/>
                  </a:lnTo>
                  <a:lnTo>
                    <a:pt x="2007286" y="107853"/>
                  </a:lnTo>
                  <a:lnTo>
                    <a:pt x="2020666" y="96986"/>
                  </a:lnTo>
                  <a:lnTo>
                    <a:pt x="2029687" y="80818"/>
                  </a:lnTo>
                  <a:lnTo>
                    <a:pt x="2032995" y="60940"/>
                  </a:lnTo>
                  <a:lnTo>
                    <a:pt x="2029687" y="41062"/>
                  </a:lnTo>
                  <a:lnTo>
                    <a:pt x="2020666" y="24894"/>
                  </a:lnTo>
                  <a:lnTo>
                    <a:pt x="2007286" y="14027"/>
                  </a:lnTo>
                  <a:lnTo>
                    <a:pt x="1990902" y="10052"/>
                  </a:lnTo>
                  <a:close/>
                </a:path>
                <a:path w="2490470" h="610869">
                  <a:moveTo>
                    <a:pt x="2182509" y="0"/>
                  </a:moveTo>
                  <a:lnTo>
                    <a:pt x="2107757" y="0"/>
                  </a:lnTo>
                  <a:lnTo>
                    <a:pt x="2107757" y="457986"/>
                  </a:lnTo>
                  <a:lnTo>
                    <a:pt x="2182509" y="457986"/>
                  </a:lnTo>
                  <a:lnTo>
                    <a:pt x="2182509" y="307833"/>
                  </a:lnTo>
                  <a:lnTo>
                    <a:pt x="2257949" y="307833"/>
                  </a:lnTo>
                  <a:lnTo>
                    <a:pt x="2252873" y="300294"/>
                  </a:lnTo>
                  <a:lnTo>
                    <a:pt x="2259247" y="292127"/>
                  </a:lnTo>
                  <a:lnTo>
                    <a:pt x="2182509" y="292127"/>
                  </a:lnTo>
                  <a:lnTo>
                    <a:pt x="2182509" y="0"/>
                  </a:lnTo>
                  <a:close/>
                </a:path>
                <a:path w="2490470" h="610869">
                  <a:moveTo>
                    <a:pt x="2257949" y="307833"/>
                  </a:moveTo>
                  <a:lnTo>
                    <a:pt x="2182509" y="307833"/>
                  </a:lnTo>
                  <a:lnTo>
                    <a:pt x="2273606" y="457986"/>
                  </a:lnTo>
                  <a:lnTo>
                    <a:pt x="2359048" y="457986"/>
                  </a:lnTo>
                  <a:lnTo>
                    <a:pt x="2257949" y="307833"/>
                  </a:lnTo>
                  <a:close/>
                </a:path>
                <a:path w="2490470" h="610869">
                  <a:moveTo>
                    <a:pt x="2357792" y="165858"/>
                  </a:moveTo>
                  <a:lnTo>
                    <a:pt x="2273606" y="165858"/>
                  </a:lnTo>
                  <a:lnTo>
                    <a:pt x="2182509" y="292127"/>
                  </a:lnTo>
                  <a:lnTo>
                    <a:pt x="2259247" y="292127"/>
                  </a:lnTo>
                  <a:lnTo>
                    <a:pt x="2357792" y="165858"/>
                  </a:lnTo>
                  <a:close/>
                </a:path>
                <a:path w="2490470" h="610869">
                  <a:moveTo>
                    <a:pt x="2440721" y="365632"/>
                  </a:moveTo>
                  <a:lnTo>
                    <a:pt x="2421206" y="369510"/>
                  </a:lnTo>
                  <a:lnTo>
                    <a:pt x="2405225" y="380161"/>
                  </a:lnTo>
                  <a:lnTo>
                    <a:pt x="2394427" y="396112"/>
                  </a:lnTo>
                  <a:lnTo>
                    <a:pt x="2390461" y="415893"/>
                  </a:lnTo>
                  <a:lnTo>
                    <a:pt x="2394427" y="435408"/>
                  </a:lnTo>
                  <a:lnTo>
                    <a:pt x="2405225" y="451389"/>
                  </a:lnTo>
                  <a:lnTo>
                    <a:pt x="2421206" y="462187"/>
                  </a:lnTo>
                  <a:lnTo>
                    <a:pt x="2440721" y="466153"/>
                  </a:lnTo>
                  <a:lnTo>
                    <a:pt x="2460138" y="462187"/>
                  </a:lnTo>
                  <a:lnTo>
                    <a:pt x="2475903" y="451389"/>
                  </a:lnTo>
                  <a:lnTo>
                    <a:pt x="2486485" y="435408"/>
                  </a:lnTo>
                  <a:lnTo>
                    <a:pt x="2490353" y="415893"/>
                  </a:lnTo>
                  <a:lnTo>
                    <a:pt x="2486485" y="396112"/>
                  </a:lnTo>
                  <a:lnTo>
                    <a:pt x="2475903" y="380161"/>
                  </a:lnTo>
                  <a:lnTo>
                    <a:pt x="2460138" y="369510"/>
                  </a:lnTo>
                  <a:lnTo>
                    <a:pt x="2440721" y="365632"/>
                  </a:lnTo>
                  <a:close/>
                </a:path>
                <a:path w="2490470" h="610869">
                  <a:moveTo>
                    <a:pt x="2440721" y="157691"/>
                  </a:moveTo>
                  <a:lnTo>
                    <a:pt x="2421206" y="161657"/>
                  </a:lnTo>
                  <a:lnTo>
                    <a:pt x="2405225" y="172455"/>
                  </a:lnTo>
                  <a:lnTo>
                    <a:pt x="2394427" y="188436"/>
                  </a:lnTo>
                  <a:lnTo>
                    <a:pt x="2390461" y="207951"/>
                  </a:lnTo>
                  <a:lnTo>
                    <a:pt x="2394427" y="227465"/>
                  </a:lnTo>
                  <a:lnTo>
                    <a:pt x="2405225" y="243442"/>
                  </a:lnTo>
                  <a:lnTo>
                    <a:pt x="2421206" y="254237"/>
                  </a:lnTo>
                  <a:lnTo>
                    <a:pt x="2440721" y="258201"/>
                  </a:lnTo>
                  <a:lnTo>
                    <a:pt x="2460138" y="254237"/>
                  </a:lnTo>
                  <a:lnTo>
                    <a:pt x="2475903" y="243442"/>
                  </a:lnTo>
                  <a:lnTo>
                    <a:pt x="2486485" y="227465"/>
                  </a:lnTo>
                  <a:lnTo>
                    <a:pt x="2490353" y="207951"/>
                  </a:lnTo>
                  <a:lnTo>
                    <a:pt x="2486485" y="188436"/>
                  </a:lnTo>
                  <a:lnTo>
                    <a:pt x="2475903" y="172455"/>
                  </a:lnTo>
                  <a:lnTo>
                    <a:pt x="2460138" y="161657"/>
                  </a:lnTo>
                  <a:lnTo>
                    <a:pt x="2440721" y="1576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06319" y="526700"/>
              <a:ext cx="12911680" cy="61692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10026" y="4216510"/>
              <a:ext cx="3284046" cy="123651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50279" y="4793260"/>
              <a:ext cx="145325" cy="17866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41789" y="4793227"/>
              <a:ext cx="255432" cy="17868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23260" y="4793250"/>
              <a:ext cx="138655" cy="17866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513333" y="4793227"/>
              <a:ext cx="93829" cy="17383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9635245" y="4720463"/>
              <a:ext cx="36830" cy="247015"/>
            </a:xfrm>
            <a:custGeom>
              <a:avLst/>
              <a:gdLst/>
              <a:ahLst/>
              <a:cxnLst/>
              <a:rect l="l" t="t" r="r" b="b"/>
              <a:pathLst>
                <a:path w="36829" h="247014">
                  <a:moveTo>
                    <a:pt x="32187" y="77296"/>
                  </a:moveTo>
                  <a:lnTo>
                    <a:pt x="4156" y="77296"/>
                  </a:lnTo>
                  <a:lnTo>
                    <a:pt x="4156" y="246578"/>
                  </a:lnTo>
                  <a:lnTo>
                    <a:pt x="32187" y="246578"/>
                  </a:lnTo>
                  <a:lnTo>
                    <a:pt x="32187" y="77296"/>
                  </a:lnTo>
                  <a:close/>
                </a:path>
                <a:path w="36829" h="247014">
                  <a:moveTo>
                    <a:pt x="18376" y="0"/>
                  </a:moveTo>
                  <a:lnTo>
                    <a:pt x="11229" y="1433"/>
                  </a:lnTo>
                  <a:lnTo>
                    <a:pt x="5387" y="5341"/>
                  </a:lnTo>
                  <a:lnTo>
                    <a:pt x="1445" y="11136"/>
                  </a:lnTo>
                  <a:lnTo>
                    <a:pt x="0" y="18229"/>
                  </a:lnTo>
                  <a:lnTo>
                    <a:pt x="1445" y="25381"/>
                  </a:lnTo>
                  <a:lnTo>
                    <a:pt x="5387" y="31222"/>
                  </a:lnTo>
                  <a:lnTo>
                    <a:pt x="11229" y="35161"/>
                  </a:lnTo>
                  <a:lnTo>
                    <a:pt x="18376" y="36606"/>
                  </a:lnTo>
                  <a:lnTo>
                    <a:pt x="25443" y="35161"/>
                  </a:lnTo>
                  <a:lnTo>
                    <a:pt x="31241" y="31222"/>
                  </a:lnTo>
                  <a:lnTo>
                    <a:pt x="35164" y="25381"/>
                  </a:lnTo>
                  <a:lnTo>
                    <a:pt x="36606" y="18229"/>
                  </a:lnTo>
                  <a:lnTo>
                    <a:pt x="35164" y="11136"/>
                  </a:lnTo>
                  <a:lnTo>
                    <a:pt x="31241" y="5341"/>
                  </a:lnTo>
                  <a:lnTo>
                    <a:pt x="25443" y="1433"/>
                  </a:lnTo>
                  <a:lnTo>
                    <a:pt x="183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731895" y="4793229"/>
              <a:ext cx="140833" cy="17383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9921993" y="4793283"/>
              <a:ext cx="164465" cy="268605"/>
            </a:xfrm>
            <a:custGeom>
              <a:avLst/>
              <a:gdLst/>
              <a:ahLst/>
              <a:cxnLst/>
              <a:rect l="l" t="t" r="r" b="b"/>
              <a:pathLst>
                <a:path w="164465" h="268604">
                  <a:moveTo>
                    <a:pt x="71715" y="0"/>
                  </a:moveTo>
                  <a:lnTo>
                    <a:pt x="44404" y="4742"/>
                  </a:lnTo>
                  <a:lnTo>
                    <a:pt x="22994" y="18038"/>
                  </a:lnTo>
                  <a:lnTo>
                    <a:pt x="9020" y="38493"/>
                  </a:lnTo>
                  <a:lnTo>
                    <a:pt x="4020" y="64710"/>
                  </a:lnTo>
                  <a:lnTo>
                    <a:pt x="6108" y="81381"/>
                  </a:lnTo>
                  <a:lnTo>
                    <a:pt x="12303" y="96052"/>
                  </a:lnTo>
                  <a:lnTo>
                    <a:pt x="22503" y="108504"/>
                  </a:lnTo>
                  <a:lnTo>
                    <a:pt x="36606" y="118519"/>
                  </a:lnTo>
                  <a:lnTo>
                    <a:pt x="21780" y="131458"/>
                  </a:lnTo>
                  <a:lnTo>
                    <a:pt x="11388" y="142550"/>
                  </a:lnTo>
                  <a:lnTo>
                    <a:pt x="5270" y="152174"/>
                  </a:lnTo>
                  <a:lnTo>
                    <a:pt x="3266" y="160707"/>
                  </a:lnTo>
                  <a:lnTo>
                    <a:pt x="4651" y="167252"/>
                  </a:lnTo>
                  <a:lnTo>
                    <a:pt x="8989" y="172598"/>
                  </a:lnTo>
                  <a:lnTo>
                    <a:pt x="16554" y="177050"/>
                  </a:lnTo>
                  <a:lnTo>
                    <a:pt x="27622" y="180915"/>
                  </a:lnTo>
                  <a:lnTo>
                    <a:pt x="19426" y="189809"/>
                  </a:lnTo>
                  <a:lnTo>
                    <a:pt x="0" y="222757"/>
                  </a:lnTo>
                  <a:lnTo>
                    <a:pt x="0" y="227584"/>
                  </a:lnTo>
                  <a:lnTo>
                    <a:pt x="5337" y="243256"/>
                  </a:lnTo>
                  <a:lnTo>
                    <a:pt x="19740" y="256235"/>
                  </a:lnTo>
                  <a:lnTo>
                    <a:pt x="40790" y="265079"/>
                  </a:lnTo>
                  <a:lnTo>
                    <a:pt x="66071" y="268347"/>
                  </a:lnTo>
                  <a:lnTo>
                    <a:pt x="101818" y="262763"/>
                  </a:lnTo>
                  <a:lnTo>
                    <a:pt x="130916" y="247508"/>
                  </a:lnTo>
                  <a:lnTo>
                    <a:pt x="134545" y="243301"/>
                  </a:lnTo>
                  <a:lnTo>
                    <a:pt x="68720" y="243301"/>
                  </a:lnTo>
                  <a:lnTo>
                    <a:pt x="52879" y="241700"/>
                  </a:lnTo>
                  <a:lnTo>
                    <a:pt x="40316" y="237224"/>
                  </a:lnTo>
                  <a:lnTo>
                    <a:pt x="32036" y="230352"/>
                  </a:lnTo>
                  <a:lnTo>
                    <a:pt x="29056" y="221605"/>
                  </a:lnTo>
                  <a:lnTo>
                    <a:pt x="29757" y="216628"/>
                  </a:lnTo>
                  <a:lnTo>
                    <a:pt x="32110" y="210595"/>
                  </a:lnTo>
                  <a:lnTo>
                    <a:pt x="36491" y="202599"/>
                  </a:lnTo>
                  <a:lnTo>
                    <a:pt x="43276" y="191732"/>
                  </a:lnTo>
                  <a:lnTo>
                    <a:pt x="48919" y="183156"/>
                  </a:lnTo>
                  <a:lnTo>
                    <a:pt x="155541" y="183156"/>
                  </a:lnTo>
                  <a:lnTo>
                    <a:pt x="154946" y="179263"/>
                  </a:lnTo>
                  <a:lnTo>
                    <a:pt x="146642" y="166907"/>
                  </a:lnTo>
                  <a:lnTo>
                    <a:pt x="132443" y="159665"/>
                  </a:lnTo>
                  <a:lnTo>
                    <a:pt x="112059" y="157304"/>
                  </a:lnTo>
                  <a:lnTo>
                    <a:pt x="38438" y="157304"/>
                  </a:lnTo>
                  <a:lnTo>
                    <a:pt x="34700" y="155880"/>
                  </a:lnTo>
                  <a:lnTo>
                    <a:pt x="34700" y="151314"/>
                  </a:lnTo>
                  <a:lnTo>
                    <a:pt x="35935" y="147150"/>
                  </a:lnTo>
                  <a:lnTo>
                    <a:pt x="39836" y="141715"/>
                  </a:lnTo>
                  <a:lnTo>
                    <a:pt x="46698" y="134737"/>
                  </a:lnTo>
                  <a:lnTo>
                    <a:pt x="56815" y="125943"/>
                  </a:lnTo>
                  <a:lnTo>
                    <a:pt x="78499" y="125943"/>
                  </a:lnTo>
                  <a:lnTo>
                    <a:pt x="98105" y="121935"/>
                  </a:lnTo>
                  <a:lnTo>
                    <a:pt x="119061" y="108004"/>
                  </a:lnTo>
                  <a:lnTo>
                    <a:pt x="120655" y="105735"/>
                  </a:lnTo>
                  <a:lnTo>
                    <a:pt x="70217" y="105735"/>
                  </a:lnTo>
                  <a:lnTo>
                    <a:pt x="55478" y="102395"/>
                  </a:lnTo>
                  <a:lnTo>
                    <a:pt x="43481" y="93315"/>
                  </a:lnTo>
                  <a:lnTo>
                    <a:pt x="35413" y="79897"/>
                  </a:lnTo>
                  <a:lnTo>
                    <a:pt x="32459" y="63547"/>
                  </a:lnTo>
                  <a:lnTo>
                    <a:pt x="35406" y="47157"/>
                  </a:lnTo>
                  <a:lnTo>
                    <a:pt x="43430" y="33721"/>
                  </a:lnTo>
                  <a:lnTo>
                    <a:pt x="55306" y="24636"/>
                  </a:lnTo>
                  <a:lnTo>
                    <a:pt x="69809" y="21297"/>
                  </a:lnTo>
                  <a:lnTo>
                    <a:pt x="164036" y="21297"/>
                  </a:lnTo>
                  <a:lnTo>
                    <a:pt x="164036" y="7078"/>
                  </a:lnTo>
                  <a:lnTo>
                    <a:pt x="107640" y="7078"/>
                  </a:lnTo>
                  <a:lnTo>
                    <a:pt x="96783" y="3617"/>
                  </a:lnTo>
                  <a:lnTo>
                    <a:pt x="88095" y="1446"/>
                  </a:lnTo>
                  <a:lnTo>
                    <a:pt x="80198" y="321"/>
                  </a:lnTo>
                  <a:lnTo>
                    <a:pt x="71715" y="0"/>
                  </a:lnTo>
                  <a:close/>
                </a:path>
                <a:path w="164465" h="268604">
                  <a:moveTo>
                    <a:pt x="155541" y="183156"/>
                  </a:moveTo>
                  <a:lnTo>
                    <a:pt x="112059" y="183156"/>
                  </a:lnTo>
                  <a:lnTo>
                    <a:pt x="121820" y="184209"/>
                  </a:lnTo>
                  <a:lnTo>
                    <a:pt x="128695" y="187393"/>
                  </a:lnTo>
                  <a:lnTo>
                    <a:pt x="132762" y="192746"/>
                  </a:lnTo>
                  <a:lnTo>
                    <a:pt x="134100" y="200308"/>
                  </a:lnTo>
                  <a:lnTo>
                    <a:pt x="128716" y="216642"/>
                  </a:lnTo>
                  <a:lnTo>
                    <a:pt x="114271" y="230362"/>
                  </a:lnTo>
                  <a:lnTo>
                    <a:pt x="93429" y="239789"/>
                  </a:lnTo>
                  <a:lnTo>
                    <a:pt x="68720" y="243301"/>
                  </a:lnTo>
                  <a:lnTo>
                    <a:pt x="134545" y="243301"/>
                  </a:lnTo>
                  <a:lnTo>
                    <a:pt x="150486" y="224827"/>
                  </a:lnTo>
                  <a:lnTo>
                    <a:pt x="157649" y="196967"/>
                  </a:lnTo>
                  <a:lnTo>
                    <a:pt x="155541" y="183156"/>
                  </a:lnTo>
                  <a:close/>
                </a:path>
                <a:path w="164465" h="268604">
                  <a:moveTo>
                    <a:pt x="78499" y="125943"/>
                  </a:moveTo>
                  <a:lnTo>
                    <a:pt x="59401" y="125943"/>
                  </a:lnTo>
                  <a:lnTo>
                    <a:pt x="61233" y="126352"/>
                  </a:lnTo>
                  <a:lnTo>
                    <a:pt x="62396" y="126352"/>
                  </a:lnTo>
                  <a:lnTo>
                    <a:pt x="67223" y="126687"/>
                  </a:lnTo>
                  <a:lnTo>
                    <a:pt x="70626" y="127095"/>
                  </a:lnTo>
                  <a:lnTo>
                    <a:pt x="72866" y="127095"/>
                  </a:lnTo>
                  <a:lnTo>
                    <a:pt x="78499" y="125943"/>
                  </a:lnTo>
                  <a:close/>
                </a:path>
                <a:path w="164465" h="268604">
                  <a:moveTo>
                    <a:pt x="164036" y="21297"/>
                  </a:moveTo>
                  <a:lnTo>
                    <a:pt x="69809" y="21297"/>
                  </a:lnTo>
                  <a:lnTo>
                    <a:pt x="84757" y="24578"/>
                  </a:lnTo>
                  <a:lnTo>
                    <a:pt x="96879" y="33568"/>
                  </a:lnTo>
                  <a:lnTo>
                    <a:pt x="105007" y="46984"/>
                  </a:lnTo>
                  <a:lnTo>
                    <a:pt x="107975" y="63547"/>
                  </a:lnTo>
                  <a:lnTo>
                    <a:pt x="105071" y="80242"/>
                  </a:lnTo>
                  <a:lnTo>
                    <a:pt x="97083" y="93621"/>
                  </a:lnTo>
                  <a:lnTo>
                    <a:pt x="85102" y="102510"/>
                  </a:lnTo>
                  <a:lnTo>
                    <a:pt x="70217" y="105735"/>
                  </a:lnTo>
                  <a:lnTo>
                    <a:pt x="120655" y="105735"/>
                  </a:lnTo>
                  <a:lnTo>
                    <a:pt x="133370" y="87630"/>
                  </a:lnTo>
                  <a:lnTo>
                    <a:pt x="138665" y="63139"/>
                  </a:lnTo>
                  <a:lnTo>
                    <a:pt x="138029" y="53243"/>
                  </a:lnTo>
                  <a:lnTo>
                    <a:pt x="136122" y="44183"/>
                  </a:lnTo>
                  <a:lnTo>
                    <a:pt x="132954" y="35823"/>
                  </a:lnTo>
                  <a:lnTo>
                    <a:pt x="128530" y="28030"/>
                  </a:lnTo>
                  <a:lnTo>
                    <a:pt x="164036" y="28030"/>
                  </a:lnTo>
                  <a:lnTo>
                    <a:pt x="164036" y="21297"/>
                  </a:lnTo>
                  <a:close/>
                </a:path>
                <a:path w="164465" h="268604">
                  <a:moveTo>
                    <a:pt x="164036" y="4492"/>
                  </a:moveTo>
                  <a:lnTo>
                    <a:pt x="133420" y="7078"/>
                  </a:lnTo>
                  <a:lnTo>
                    <a:pt x="164036" y="7078"/>
                  </a:lnTo>
                  <a:lnTo>
                    <a:pt x="164036" y="44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115357" y="4793253"/>
              <a:ext cx="122603" cy="17866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291274" y="4694573"/>
              <a:ext cx="135890" cy="273050"/>
            </a:xfrm>
            <a:custGeom>
              <a:avLst/>
              <a:gdLst/>
              <a:ahLst/>
              <a:cxnLst/>
              <a:rect l="l" t="t" r="r" b="b"/>
              <a:pathLst>
                <a:path w="135890" h="273050">
                  <a:moveTo>
                    <a:pt x="135325" y="103211"/>
                  </a:moveTo>
                  <a:lnTo>
                    <a:pt x="98656" y="103211"/>
                  </a:lnTo>
                  <a:lnTo>
                    <a:pt x="28784" y="180507"/>
                  </a:lnTo>
                  <a:lnTo>
                    <a:pt x="98656" y="272494"/>
                  </a:lnTo>
                  <a:lnTo>
                    <a:pt x="135671" y="272494"/>
                  </a:lnTo>
                  <a:lnTo>
                    <a:pt x="63212" y="180915"/>
                  </a:lnTo>
                  <a:lnTo>
                    <a:pt x="135325" y="103211"/>
                  </a:lnTo>
                  <a:close/>
                </a:path>
                <a:path w="135890" h="273050">
                  <a:moveTo>
                    <a:pt x="28030" y="0"/>
                  </a:moveTo>
                  <a:lnTo>
                    <a:pt x="0" y="0"/>
                  </a:lnTo>
                  <a:lnTo>
                    <a:pt x="0" y="272494"/>
                  </a:lnTo>
                  <a:lnTo>
                    <a:pt x="28030" y="272494"/>
                  </a:lnTo>
                  <a:lnTo>
                    <a:pt x="280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442855" y="4793260"/>
              <a:ext cx="145325" cy="17866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634462" y="4793229"/>
              <a:ext cx="140833" cy="17383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838366" y="4793229"/>
              <a:ext cx="140843" cy="17383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1038187" y="4720463"/>
              <a:ext cx="36830" cy="247015"/>
            </a:xfrm>
            <a:custGeom>
              <a:avLst/>
              <a:gdLst/>
              <a:ahLst/>
              <a:cxnLst/>
              <a:rect l="l" t="t" r="r" b="b"/>
              <a:pathLst>
                <a:path w="36829" h="247014">
                  <a:moveTo>
                    <a:pt x="32177" y="77296"/>
                  </a:moveTo>
                  <a:lnTo>
                    <a:pt x="4146" y="77296"/>
                  </a:lnTo>
                  <a:lnTo>
                    <a:pt x="4146" y="246578"/>
                  </a:lnTo>
                  <a:lnTo>
                    <a:pt x="32177" y="246578"/>
                  </a:lnTo>
                  <a:lnTo>
                    <a:pt x="32177" y="77296"/>
                  </a:lnTo>
                  <a:close/>
                </a:path>
                <a:path w="36829" h="247014">
                  <a:moveTo>
                    <a:pt x="18303" y="0"/>
                  </a:moveTo>
                  <a:lnTo>
                    <a:pt x="11224" y="1433"/>
                  </a:lnTo>
                  <a:lnTo>
                    <a:pt x="5401" y="5341"/>
                  </a:lnTo>
                  <a:lnTo>
                    <a:pt x="1453" y="11136"/>
                  </a:lnTo>
                  <a:lnTo>
                    <a:pt x="0" y="18229"/>
                  </a:lnTo>
                  <a:lnTo>
                    <a:pt x="1453" y="25381"/>
                  </a:lnTo>
                  <a:lnTo>
                    <a:pt x="5401" y="31222"/>
                  </a:lnTo>
                  <a:lnTo>
                    <a:pt x="11224" y="35161"/>
                  </a:lnTo>
                  <a:lnTo>
                    <a:pt x="18303" y="36606"/>
                  </a:lnTo>
                  <a:lnTo>
                    <a:pt x="25422" y="35161"/>
                  </a:lnTo>
                  <a:lnTo>
                    <a:pt x="31263" y="31222"/>
                  </a:lnTo>
                  <a:lnTo>
                    <a:pt x="35215" y="25381"/>
                  </a:lnTo>
                  <a:lnTo>
                    <a:pt x="36669" y="18229"/>
                  </a:lnTo>
                  <a:lnTo>
                    <a:pt x="35215" y="11136"/>
                  </a:lnTo>
                  <a:lnTo>
                    <a:pt x="31263" y="5341"/>
                  </a:lnTo>
                  <a:lnTo>
                    <a:pt x="25422" y="1433"/>
                  </a:lnTo>
                  <a:lnTo>
                    <a:pt x="18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124628" y="4793253"/>
              <a:ext cx="122603" cy="17866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9711861" y="3743592"/>
              <a:ext cx="680720" cy="680720"/>
            </a:xfrm>
            <a:custGeom>
              <a:avLst/>
              <a:gdLst/>
              <a:ahLst/>
              <a:cxnLst/>
              <a:rect l="l" t="t" r="r" b="b"/>
              <a:pathLst>
                <a:path w="680720" h="680720">
                  <a:moveTo>
                    <a:pt x="340188" y="0"/>
                  </a:moveTo>
                  <a:lnTo>
                    <a:pt x="294034" y="3106"/>
                  </a:lnTo>
                  <a:lnTo>
                    <a:pt x="249764" y="12154"/>
                  </a:lnTo>
                  <a:lnTo>
                    <a:pt x="207785" y="26738"/>
                  </a:lnTo>
                  <a:lnTo>
                    <a:pt x="168503" y="46453"/>
                  </a:lnTo>
                  <a:lnTo>
                    <a:pt x="132323" y="70892"/>
                  </a:lnTo>
                  <a:lnTo>
                    <a:pt x="99651" y="99651"/>
                  </a:lnTo>
                  <a:lnTo>
                    <a:pt x="70892" y="132323"/>
                  </a:lnTo>
                  <a:lnTo>
                    <a:pt x="46453" y="168503"/>
                  </a:lnTo>
                  <a:lnTo>
                    <a:pt x="26738" y="207785"/>
                  </a:lnTo>
                  <a:lnTo>
                    <a:pt x="12154" y="249764"/>
                  </a:lnTo>
                  <a:lnTo>
                    <a:pt x="3106" y="294034"/>
                  </a:lnTo>
                  <a:lnTo>
                    <a:pt x="0" y="340188"/>
                  </a:lnTo>
                  <a:lnTo>
                    <a:pt x="3106" y="386343"/>
                  </a:lnTo>
                  <a:lnTo>
                    <a:pt x="12154" y="430612"/>
                  </a:lnTo>
                  <a:lnTo>
                    <a:pt x="26738" y="472591"/>
                  </a:lnTo>
                  <a:lnTo>
                    <a:pt x="46453" y="511873"/>
                  </a:lnTo>
                  <a:lnTo>
                    <a:pt x="70892" y="548053"/>
                  </a:lnTo>
                  <a:lnTo>
                    <a:pt x="99651" y="580725"/>
                  </a:lnTo>
                  <a:lnTo>
                    <a:pt x="132323" y="609484"/>
                  </a:lnTo>
                  <a:lnTo>
                    <a:pt x="168503" y="633924"/>
                  </a:lnTo>
                  <a:lnTo>
                    <a:pt x="207785" y="653638"/>
                  </a:lnTo>
                  <a:lnTo>
                    <a:pt x="249764" y="668223"/>
                  </a:lnTo>
                  <a:lnTo>
                    <a:pt x="294034" y="677271"/>
                  </a:lnTo>
                  <a:lnTo>
                    <a:pt x="340188" y="680377"/>
                  </a:lnTo>
                  <a:lnTo>
                    <a:pt x="386343" y="677271"/>
                  </a:lnTo>
                  <a:lnTo>
                    <a:pt x="430612" y="668223"/>
                  </a:lnTo>
                  <a:lnTo>
                    <a:pt x="472591" y="653638"/>
                  </a:lnTo>
                  <a:lnTo>
                    <a:pt x="511873" y="633924"/>
                  </a:lnTo>
                  <a:lnTo>
                    <a:pt x="548053" y="609484"/>
                  </a:lnTo>
                  <a:lnTo>
                    <a:pt x="580725" y="580725"/>
                  </a:lnTo>
                  <a:lnTo>
                    <a:pt x="609484" y="548053"/>
                  </a:lnTo>
                  <a:lnTo>
                    <a:pt x="633924" y="511873"/>
                  </a:lnTo>
                  <a:lnTo>
                    <a:pt x="653638" y="472591"/>
                  </a:lnTo>
                  <a:lnTo>
                    <a:pt x="668223" y="430612"/>
                  </a:lnTo>
                  <a:lnTo>
                    <a:pt x="677271" y="386343"/>
                  </a:lnTo>
                  <a:lnTo>
                    <a:pt x="680377" y="340188"/>
                  </a:lnTo>
                  <a:lnTo>
                    <a:pt x="677271" y="294034"/>
                  </a:lnTo>
                  <a:lnTo>
                    <a:pt x="668223" y="249764"/>
                  </a:lnTo>
                  <a:lnTo>
                    <a:pt x="653638" y="207785"/>
                  </a:lnTo>
                  <a:lnTo>
                    <a:pt x="633924" y="168503"/>
                  </a:lnTo>
                  <a:lnTo>
                    <a:pt x="609484" y="132323"/>
                  </a:lnTo>
                  <a:lnTo>
                    <a:pt x="580725" y="99651"/>
                  </a:lnTo>
                  <a:lnTo>
                    <a:pt x="548053" y="70892"/>
                  </a:lnTo>
                  <a:lnTo>
                    <a:pt x="511873" y="46453"/>
                  </a:lnTo>
                  <a:lnTo>
                    <a:pt x="472591" y="26738"/>
                  </a:lnTo>
                  <a:lnTo>
                    <a:pt x="430612" y="12154"/>
                  </a:lnTo>
                  <a:lnTo>
                    <a:pt x="386343" y="3106"/>
                  </a:lnTo>
                  <a:lnTo>
                    <a:pt x="340188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010165" y="4007859"/>
              <a:ext cx="64135" cy="162560"/>
            </a:xfrm>
            <a:custGeom>
              <a:avLst/>
              <a:gdLst/>
              <a:ahLst/>
              <a:cxnLst/>
              <a:rect l="l" t="t" r="r" b="b"/>
              <a:pathLst>
                <a:path w="64134" h="162560">
                  <a:moveTo>
                    <a:pt x="63957" y="0"/>
                  </a:moveTo>
                  <a:lnTo>
                    <a:pt x="0" y="0"/>
                  </a:lnTo>
                  <a:lnTo>
                    <a:pt x="0" y="21590"/>
                  </a:lnTo>
                  <a:lnTo>
                    <a:pt x="38442" y="21590"/>
                  </a:lnTo>
                  <a:lnTo>
                    <a:pt x="38442" y="162560"/>
                  </a:lnTo>
                  <a:lnTo>
                    <a:pt x="63957" y="162560"/>
                  </a:lnTo>
                  <a:lnTo>
                    <a:pt x="63957" y="21590"/>
                  </a:lnTo>
                  <a:lnTo>
                    <a:pt x="639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75156" y="5905684"/>
              <a:ext cx="3284046" cy="123644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009116" y="6175857"/>
              <a:ext cx="1769419" cy="68929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8823218" y="6179602"/>
              <a:ext cx="28575" cy="273050"/>
            </a:xfrm>
            <a:custGeom>
              <a:avLst/>
              <a:gdLst/>
              <a:ahLst/>
              <a:cxnLst/>
              <a:rect l="l" t="t" r="r" b="b"/>
              <a:pathLst>
                <a:path w="28575" h="273050">
                  <a:moveTo>
                    <a:pt x="28030" y="0"/>
                  </a:moveTo>
                  <a:lnTo>
                    <a:pt x="0" y="0"/>
                  </a:lnTo>
                  <a:lnTo>
                    <a:pt x="0" y="272494"/>
                  </a:lnTo>
                  <a:lnTo>
                    <a:pt x="28030" y="272494"/>
                  </a:lnTo>
                  <a:lnTo>
                    <a:pt x="280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98116" y="6278257"/>
              <a:ext cx="145325" cy="17866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7676990" y="5432614"/>
              <a:ext cx="680720" cy="680720"/>
            </a:xfrm>
            <a:custGeom>
              <a:avLst/>
              <a:gdLst/>
              <a:ahLst/>
              <a:cxnLst/>
              <a:rect l="l" t="t" r="r" b="b"/>
              <a:pathLst>
                <a:path w="680720" h="680720">
                  <a:moveTo>
                    <a:pt x="340188" y="0"/>
                  </a:moveTo>
                  <a:lnTo>
                    <a:pt x="294034" y="3106"/>
                  </a:lnTo>
                  <a:lnTo>
                    <a:pt x="249764" y="12154"/>
                  </a:lnTo>
                  <a:lnTo>
                    <a:pt x="207785" y="26738"/>
                  </a:lnTo>
                  <a:lnTo>
                    <a:pt x="168503" y="46453"/>
                  </a:lnTo>
                  <a:lnTo>
                    <a:pt x="132323" y="70892"/>
                  </a:lnTo>
                  <a:lnTo>
                    <a:pt x="99651" y="99651"/>
                  </a:lnTo>
                  <a:lnTo>
                    <a:pt x="70892" y="132323"/>
                  </a:lnTo>
                  <a:lnTo>
                    <a:pt x="46453" y="168503"/>
                  </a:lnTo>
                  <a:lnTo>
                    <a:pt x="26738" y="207785"/>
                  </a:lnTo>
                  <a:lnTo>
                    <a:pt x="12154" y="249764"/>
                  </a:lnTo>
                  <a:lnTo>
                    <a:pt x="3106" y="294034"/>
                  </a:lnTo>
                  <a:lnTo>
                    <a:pt x="0" y="340188"/>
                  </a:lnTo>
                  <a:lnTo>
                    <a:pt x="3106" y="386343"/>
                  </a:lnTo>
                  <a:lnTo>
                    <a:pt x="12154" y="430612"/>
                  </a:lnTo>
                  <a:lnTo>
                    <a:pt x="26738" y="472591"/>
                  </a:lnTo>
                  <a:lnTo>
                    <a:pt x="46453" y="511873"/>
                  </a:lnTo>
                  <a:lnTo>
                    <a:pt x="70892" y="548053"/>
                  </a:lnTo>
                  <a:lnTo>
                    <a:pt x="99651" y="580725"/>
                  </a:lnTo>
                  <a:lnTo>
                    <a:pt x="132323" y="609484"/>
                  </a:lnTo>
                  <a:lnTo>
                    <a:pt x="168503" y="633924"/>
                  </a:lnTo>
                  <a:lnTo>
                    <a:pt x="207785" y="653638"/>
                  </a:lnTo>
                  <a:lnTo>
                    <a:pt x="249764" y="668223"/>
                  </a:lnTo>
                  <a:lnTo>
                    <a:pt x="294034" y="677271"/>
                  </a:lnTo>
                  <a:lnTo>
                    <a:pt x="340188" y="680377"/>
                  </a:lnTo>
                  <a:lnTo>
                    <a:pt x="386343" y="677271"/>
                  </a:lnTo>
                  <a:lnTo>
                    <a:pt x="430612" y="668223"/>
                  </a:lnTo>
                  <a:lnTo>
                    <a:pt x="472591" y="653638"/>
                  </a:lnTo>
                  <a:lnTo>
                    <a:pt x="511873" y="633924"/>
                  </a:lnTo>
                  <a:lnTo>
                    <a:pt x="548053" y="609484"/>
                  </a:lnTo>
                  <a:lnTo>
                    <a:pt x="580725" y="580725"/>
                  </a:lnTo>
                  <a:lnTo>
                    <a:pt x="609484" y="548053"/>
                  </a:lnTo>
                  <a:lnTo>
                    <a:pt x="633924" y="511873"/>
                  </a:lnTo>
                  <a:lnTo>
                    <a:pt x="653638" y="472591"/>
                  </a:lnTo>
                  <a:lnTo>
                    <a:pt x="668223" y="430612"/>
                  </a:lnTo>
                  <a:lnTo>
                    <a:pt x="677271" y="386343"/>
                  </a:lnTo>
                  <a:lnTo>
                    <a:pt x="680377" y="340188"/>
                  </a:lnTo>
                  <a:lnTo>
                    <a:pt x="677271" y="294034"/>
                  </a:lnTo>
                  <a:lnTo>
                    <a:pt x="668223" y="249764"/>
                  </a:lnTo>
                  <a:lnTo>
                    <a:pt x="653638" y="207785"/>
                  </a:lnTo>
                  <a:lnTo>
                    <a:pt x="633924" y="168503"/>
                  </a:lnTo>
                  <a:lnTo>
                    <a:pt x="609484" y="132323"/>
                  </a:lnTo>
                  <a:lnTo>
                    <a:pt x="580725" y="99651"/>
                  </a:lnTo>
                  <a:lnTo>
                    <a:pt x="548053" y="70892"/>
                  </a:lnTo>
                  <a:lnTo>
                    <a:pt x="511873" y="46453"/>
                  </a:lnTo>
                  <a:lnTo>
                    <a:pt x="472591" y="26738"/>
                  </a:lnTo>
                  <a:lnTo>
                    <a:pt x="430612" y="12154"/>
                  </a:lnTo>
                  <a:lnTo>
                    <a:pt x="386343" y="3106"/>
                  </a:lnTo>
                  <a:lnTo>
                    <a:pt x="340188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968812" y="5669731"/>
              <a:ext cx="113755" cy="23697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442855" y="5907861"/>
              <a:ext cx="3283983" cy="123644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673076" y="6181767"/>
              <a:ext cx="2197423" cy="685578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2915202" y="6181769"/>
              <a:ext cx="409575" cy="368300"/>
            </a:xfrm>
            <a:custGeom>
              <a:avLst/>
              <a:gdLst/>
              <a:ahLst/>
              <a:cxnLst/>
              <a:rect l="l" t="t" r="r" b="b"/>
              <a:pathLst>
                <a:path w="409575" h="368300">
                  <a:moveTo>
                    <a:pt x="28028" y="12"/>
                  </a:moveTo>
                  <a:lnTo>
                    <a:pt x="0" y="12"/>
                  </a:lnTo>
                  <a:lnTo>
                    <a:pt x="0" y="272516"/>
                  </a:lnTo>
                  <a:lnTo>
                    <a:pt x="28028" y="272516"/>
                  </a:lnTo>
                  <a:lnTo>
                    <a:pt x="28028" y="12"/>
                  </a:lnTo>
                  <a:close/>
                </a:path>
                <a:path w="409575" h="368300">
                  <a:moveTo>
                    <a:pt x="118999" y="103225"/>
                  </a:moveTo>
                  <a:lnTo>
                    <a:pt x="90970" y="103225"/>
                  </a:lnTo>
                  <a:lnTo>
                    <a:pt x="90970" y="272516"/>
                  </a:lnTo>
                  <a:lnTo>
                    <a:pt x="118999" y="272516"/>
                  </a:lnTo>
                  <a:lnTo>
                    <a:pt x="118999" y="103225"/>
                  </a:lnTo>
                  <a:close/>
                </a:path>
                <a:path w="409575" h="368300">
                  <a:moveTo>
                    <a:pt x="123494" y="44094"/>
                  </a:moveTo>
                  <a:lnTo>
                    <a:pt x="122047" y="37007"/>
                  </a:lnTo>
                  <a:lnTo>
                    <a:pt x="118122" y="31216"/>
                  </a:lnTo>
                  <a:lnTo>
                    <a:pt x="112306" y="27305"/>
                  </a:lnTo>
                  <a:lnTo>
                    <a:pt x="105194" y="25869"/>
                  </a:lnTo>
                  <a:lnTo>
                    <a:pt x="98082" y="27305"/>
                  </a:lnTo>
                  <a:lnTo>
                    <a:pt x="92265" y="31216"/>
                  </a:lnTo>
                  <a:lnTo>
                    <a:pt x="88328" y="37007"/>
                  </a:lnTo>
                  <a:lnTo>
                    <a:pt x="86893" y="44094"/>
                  </a:lnTo>
                  <a:lnTo>
                    <a:pt x="88328" y="51257"/>
                  </a:lnTo>
                  <a:lnTo>
                    <a:pt x="92265" y="57086"/>
                  </a:lnTo>
                  <a:lnTo>
                    <a:pt x="98082" y="61036"/>
                  </a:lnTo>
                  <a:lnTo>
                    <a:pt x="105194" y="62471"/>
                  </a:lnTo>
                  <a:lnTo>
                    <a:pt x="112306" y="61036"/>
                  </a:lnTo>
                  <a:lnTo>
                    <a:pt x="118122" y="57086"/>
                  </a:lnTo>
                  <a:lnTo>
                    <a:pt x="122047" y="51257"/>
                  </a:lnTo>
                  <a:lnTo>
                    <a:pt x="123494" y="44094"/>
                  </a:lnTo>
                  <a:close/>
                </a:path>
                <a:path w="409575" h="368300">
                  <a:moveTo>
                    <a:pt x="210642" y="103174"/>
                  </a:moveTo>
                  <a:lnTo>
                    <a:pt x="182689" y="103174"/>
                  </a:lnTo>
                  <a:lnTo>
                    <a:pt x="182689" y="274764"/>
                  </a:lnTo>
                  <a:lnTo>
                    <a:pt x="182168" y="287324"/>
                  </a:lnTo>
                  <a:lnTo>
                    <a:pt x="169697" y="325907"/>
                  </a:lnTo>
                  <a:lnTo>
                    <a:pt x="151993" y="352526"/>
                  </a:lnTo>
                  <a:lnTo>
                    <a:pt x="170700" y="368185"/>
                  </a:lnTo>
                  <a:lnTo>
                    <a:pt x="196634" y="330123"/>
                  </a:lnTo>
                  <a:lnTo>
                    <a:pt x="210642" y="300558"/>
                  </a:lnTo>
                  <a:lnTo>
                    <a:pt x="210642" y="103174"/>
                  </a:lnTo>
                  <a:close/>
                </a:path>
                <a:path w="409575" h="368300">
                  <a:moveTo>
                    <a:pt x="214795" y="43776"/>
                  </a:moveTo>
                  <a:lnTo>
                    <a:pt x="213360" y="36664"/>
                  </a:lnTo>
                  <a:lnTo>
                    <a:pt x="209423" y="30848"/>
                  </a:lnTo>
                  <a:lnTo>
                    <a:pt x="203606" y="26911"/>
                  </a:lnTo>
                  <a:lnTo>
                    <a:pt x="196494" y="25476"/>
                  </a:lnTo>
                  <a:lnTo>
                    <a:pt x="189369" y="26911"/>
                  </a:lnTo>
                  <a:lnTo>
                    <a:pt x="183527" y="30848"/>
                  </a:lnTo>
                  <a:lnTo>
                    <a:pt x="179578" y="36664"/>
                  </a:lnTo>
                  <a:lnTo>
                    <a:pt x="178117" y="43776"/>
                  </a:lnTo>
                  <a:lnTo>
                    <a:pt x="179578" y="50888"/>
                  </a:lnTo>
                  <a:lnTo>
                    <a:pt x="183527" y="56705"/>
                  </a:lnTo>
                  <a:lnTo>
                    <a:pt x="189369" y="60629"/>
                  </a:lnTo>
                  <a:lnTo>
                    <a:pt x="196494" y="62077"/>
                  </a:lnTo>
                  <a:lnTo>
                    <a:pt x="203606" y="60629"/>
                  </a:lnTo>
                  <a:lnTo>
                    <a:pt x="209423" y="56705"/>
                  </a:lnTo>
                  <a:lnTo>
                    <a:pt x="213360" y="50888"/>
                  </a:lnTo>
                  <a:lnTo>
                    <a:pt x="214795" y="43776"/>
                  </a:lnTo>
                  <a:close/>
                </a:path>
                <a:path w="409575" h="368300">
                  <a:moveTo>
                    <a:pt x="301612" y="0"/>
                  </a:moveTo>
                  <a:lnTo>
                    <a:pt x="273583" y="0"/>
                  </a:lnTo>
                  <a:lnTo>
                    <a:pt x="273583" y="272503"/>
                  </a:lnTo>
                  <a:lnTo>
                    <a:pt x="301612" y="272503"/>
                  </a:lnTo>
                  <a:lnTo>
                    <a:pt x="301612" y="0"/>
                  </a:lnTo>
                  <a:close/>
                </a:path>
                <a:path w="409575" h="368300">
                  <a:moveTo>
                    <a:pt x="409257" y="272503"/>
                  </a:moveTo>
                  <a:lnTo>
                    <a:pt x="336791" y="180924"/>
                  </a:lnTo>
                  <a:lnTo>
                    <a:pt x="408838" y="103212"/>
                  </a:lnTo>
                  <a:lnTo>
                    <a:pt x="372237" y="103212"/>
                  </a:lnTo>
                  <a:lnTo>
                    <a:pt x="302361" y="180517"/>
                  </a:lnTo>
                  <a:lnTo>
                    <a:pt x="372237" y="272503"/>
                  </a:lnTo>
                  <a:lnTo>
                    <a:pt x="409257" y="2725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340365" y="6280455"/>
              <a:ext cx="145325" cy="178664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1744665" y="5423777"/>
              <a:ext cx="680720" cy="680720"/>
            </a:xfrm>
            <a:custGeom>
              <a:avLst/>
              <a:gdLst/>
              <a:ahLst/>
              <a:cxnLst/>
              <a:rect l="l" t="t" r="r" b="b"/>
              <a:pathLst>
                <a:path w="680720" h="680720">
                  <a:moveTo>
                    <a:pt x="340188" y="0"/>
                  </a:moveTo>
                  <a:lnTo>
                    <a:pt x="294031" y="3106"/>
                  </a:lnTo>
                  <a:lnTo>
                    <a:pt x="249760" y="12154"/>
                  </a:lnTo>
                  <a:lnTo>
                    <a:pt x="207781" y="26738"/>
                  </a:lnTo>
                  <a:lnTo>
                    <a:pt x="168499" y="46453"/>
                  </a:lnTo>
                  <a:lnTo>
                    <a:pt x="132319" y="70892"/>
                  </a:lnTo>
                  <a:lnTo>
                    <a:pt x="99647" y="99651"/>
                  </a:lnTo>
                  <a:lnTo>
                    <a:pt x="70889" y="132323"/>
                  </a:lnTo>
                  <a:lnTo>
                    <a:pt x="46450" y="168503"/>
                  </a:lnTo>
                  <a:lnTo>
                    <a:pt x="26736" y="207785"/>
                  </a:lnTo>
                  <a:lnTo>
                    <a:pt x="12153" y="249764"/>
                  </a:lnTo>
                  <a:lnTo>
                    <a:pt x="3105" y="294034"/>
                  </a:lnTo>
                  <a:lnTo>
                    <a:pt x="0" y="340188"/>
                  </a:lnTo>
                  <a:lnTo>
                    <a:pt x="3105" y="386343"/>
                  </a:lnTo>
                  <a:lnTo>
                    <a:pt x="12153" y="430612"/>
                  </a:lnTo>
                  <a:lnTo>
                    <a:pt x="26736" y="472591"/>
                  </a:lnTo>
                  <a:lnTo>
                    <a:pt x="46450" y="511873"/>
                  </a:lnTo>
                  <a:lnTo>
                    <a:pt x="70889" y="548053"/>
                  </a:lnTo>
                  <a:lnTo>
                    <a:pt x="99647" y="580725"/>
                  </a:lnTo>
                  <a:lnTo>
                    <a:pt x="132319" y="609484"/>
                  </a:lnTo>
                  <a:lnTo>
                    <a:pt x="168499" y="633924"/>
                  </a:lnTo>
                  <a:lnTo>
                    <a:pt x="207781" y="653638"/>
                  </a:lnTo>
                  <a:lnTo>
                    <a:pt x="249760" y="668223"/>
                  </a:lnTo>
                  <a:lnTo>
                    <a:pt x="294031" y="677271"/>
                  </a:lnTo>
                  <a:lnTo>
                    <a:pt x="340188" y="680377"/>
                  </a:lnTo>
                  <a:lnTo>
                    <a:pt x="386343" y="677271"/>
                  </a:lnTo>
                  <a:lnTo>
                    <a:pt x="430612" y="668223"/>
                  </a:lnTo>
                  <a:lnTo>
                    <a:pt x="472591" y="653638"/>
                  </a:lnTo>
                  <a:lnTo>
                    <a:pt x="511873" y="633924"/>
                  </a:lnTo>
                  <a:lnTo>
                    <a:pt x="548053" y="609484"/>
                  </a:lnTo>
                  <a:lnTo>
                    <a:pt x="580725" y="580725"/>
                  </a:lnTo>
                  <a:lnTo>
                    <a:pt x="609484" y="548053"/>
                  </a:lnTo>
                  <a:lnTo>
                    <a:pt x="633924" y="511873"/>
                  </a:lnTo>
                  <a:lnTo>
                    <a:pt x="653638" y="472591"/>
                  </a:lnTo>
                  <a:lnTo>
                    <a:pt x="668223" y="430612"/>
                  </a:lnTo>
                  <a:lnTo>
                    <a:pt x="677271" y="386343"/>
                  </a:lnTo>
                  <a:lnTo>
                    <a:pt x="680377" y="340188"/>
                  </a:lnTo>
                  <a:lnTo>
                    <a:pt x="677271" y="294034"/>
                  </a:lnTo>
                  <a:lnTo>
                    <a:pt x="668223" y="249764"/>
                  </a:lnTo>
                  <a:lnTo>
                    <a:pt x="653638" y="207785"/>
                  </a:lnTo>
                  <a:lnTo>
                    <a:pt x="633924" y="168503"/>
                  </a:lnTo>
                  <a:lnTo>
                    <a:pt x="609484" y="132323"/>
                  </a:lnTo>
                  <a:lnTo>
                    <a:pt x="580725" y="99651"/>
                  </a:lnTo>
                  <a:lnTo>
                    <a:pt x="548053" y="70892"/>
                  </a:lnTo>
                  <a:lnTo>
                    <a:pt x="511873" y="46453"/>
                  </a:lnTo>
                  <a:lnTo>
                    <a:pt x="472591" y="26738"/>
                  </a:lnTo>
                  <a:lnTo>
                    <a:pt x="430612" y="12154"/>
                  </a:lnTo>
                  <a:lnTo>
                    <a:pt x="386343" y="3106"/>
                  </a:lnTo>
                  <a:lnTo>
                    <a:pt x="340188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026693" y="5706755"/>
              <a:ext cx="136885" cy="1651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2188190" cy="1570990"/>
            </a:xfrm>
            <a:custGeom>
              <a:avLst/>
              <a:gdLst/>
              <a:ahLst/>
              <a:cxnLst/>
              <a:rect l="l" t="t" r="r" b="b"/>
              <a:pathLst>
                <a:path w="12188190" h="1570990">
                  <a:moveTo>
                    <a:pt x="12188110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11769275" y="1570632"/>
                  </a:lnTo>
                  <a:lnTo>
                    <a:pt x="12188110" y="1151797"/>
                  </a:lnTo>
                  <a:lnTo>
                    <a:pt x="12188110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61529" y="526696"/>
              <a:ext cx="2490470" cy="610870"/>
            </a:xfrm>
            <a:custGeom>
              <a:avLst/>
              <a:gdLst/>
              <a:ahLst/>
              <a:cxnLst/>
              <a:rect l="l" t="t" r="r" b="b"/>
              <a:pathLst>
                <a:path w="2490470" h="610869">
                  <a:moveTo>
                    <a:pt x="431599" y="157691"/>
                  </a:moveTo>
                  <a:lnTo>
                    <a:pt x="384294" y="165682"/>
                  </a:lnTo>
                  <a:lnTo>
                    <a:pt x="343983" y="188148"/>
                  </a:lnTo>
                  <a:lnTo>
                    <a:pt x="312688" y="222826"/>
                  </a:lnTo>
                  <a:lnTo>
                    <a:pt x="292429" y="267454"/>
                  </a:lnTo>
                  <a:lnTo>
                    <a:pt x="285226" y="319770"/>
                  </a:lnTo>
                  <a:lnTo>
                    <a:pt x="291604" y="369251"/>
                  </a:lnTo>
                  <a:lnTo>
                    <a:pt x="310014" y="409836"/>
                  </a:lnTo>
                  <a:lnTo>
                    <a:pt x="339370" y="440319"/>
                  </a:lnTo>
                  <a:lnTo>
                    <a:pt x="378584" y="459493"/>
                  </a:lnTo>
                  <a:lnTo>
                    <a:pt x="426573" y="466153"/>
                  </a:lnTo>
                  <a:lnTo>
                    <a:pt x="451575" y="464857"/>
                  </a:lnTo>
                  <a:lnTo>
                    <a:pt x="499460" y="454491"/>
                  </a:lnTo>
                  <a:lnTo>
                    <a:pt x="535810" y="439216"/>
                  </a:lnTo>
                  <a:lnTo>
                    <a:pt x="554108" y="429714"/>
                  </a:lnTo>
                  <a:lnTo>
                    <a:pt x="542261" y="405212"/>
                  </a:lnTo>
                  <a:lnTo>
                    <a:pt x="435997" y="405212"/>
                  </a:lnTo>
                  <a:lnTo>
                    <a:pt x="415894" y="402719"/>
                  </a:lnTo>
                  <a:lnTo>
                    <a:pt x="382290" y="384539"/>
                  </a:lnTo>
                  <a:lnTo>
                    <a:pt x="361746" y="339462"/>
                  </a:lnTo>
                  <a:lnTo>
                    <a:pt x="360617" y="323539"/>
                  </a:lnTo>
                  <a:lnTo>
                    <a:pt x="554108" y="323539"/>
                  </a:lnTo>
                  <a:lnTo>
                    <a:pt x="554108" y="291498"/>
                  </a:lnTo>
                  <a:lnTo>
                    <a:pt x="551614" y="276420"/>
                  </a:lnTo>
                  <a:lnTo>
                    <a:pt x="364386" y="276420"/>
                  </a:lnTo>
                  <a:lnTo>
                    <a:pt x="372072" y="250010"/>
                  </a:lnTo>
                  <a:lnTo>
                    <a:pt x="385353" y="230489"/>
                  </a:lnTo>
                  <a:lnTo>
                    <a:pt x="403697" y="218386"/>
                  </a:lnTo>
                  <a:lnTo>
                    <a:pt x="426573" y="214234"/>
                  </a:lnTo>
                  <a:lnTo>
                    <a:pt x="531451" y="214234"/>
                  </a:lnTo>
                  <a:lnTo>
                    <a:pt x="519947" y="194914"/>
                  </a:lnTo>
                  <a:lnTo>
                    <a:pt x="481221" y="167468"/>
                  </a:lnTo>
                  <a:lnTo>
                    <a:pt x="431599" y="157691"/>
                  </a:lnTo>
                  <a:close/>
                </a:path>
                <a:path w="2490470" h="610869">
                  <a:moveTo>
                    <a:pt x="203543" y="110572"/>
                  </a:moveTo>
                  <a:lnTo>
                    <a:pt x="124394" y="110572"/>
                  </a:lnTo>
                  <a:lnTo>
                    <a:pt x="124394" y="457986"/>
                  </a:lnTo>
                  <a:lnTo>
                    <a:pt x="203543" y="457986"/>
                  </a:lnTo>
                  <a:lnTo>
                    <a:pt x="203543" y="110572"/>
                  </a:lnTo>
                  <a:close/>
                </a:path>
                <a:path w="2490470" h="610869">
                  <a:moveTo>
                    <a:pt x="526465" y="372543"/>
                  </a:moveTo>
                  <a:lnTo>
                    <a:pt x="482910" y="396132"/>
                  </a:lnTo>
                  <a:lnTo>
                    <a:pt x="444488" y="404957"/>
                  </a:lnTo>
                  <a:lnTo>
                    <a:pt x="435997" y="405212"/>
                  </a:lnTo>
                  <a:lnTo>
                    <a:pt x="542261" y="405212"/>
                  </a:lnTo>
                  <a:lnTo>
                    <a:pt x="526465" y="372543"/>
                  </a:lnTo>
                  <a:close/>
                </a:path>
                <a:path w="2490470" h="610869">
                  <a:moveTo>
                    <a:pt x="531451" y="214234"/>
                  </a:moveTo>
                  <a:lnTo>
                    <a:pt x="426573" y="214234"/>
                  </a:lnTo>
                  <a:lnTo>
                    <a:pt x="449298" y="217679"/>
                  </a:lnTo>
                  <a:lnTo>
                    <a:pt x="465132" y="228604"/>
                  </a:lnTo>
                  <a:lnTo>
                    <a:pt x="474723" y="247890"/>
                  </a:lnTo>
                  <a:lnTo>
                    <a:pt x="478718" y="276420"/>
                  </a:lnTo>
                  <a:lnTo>
                    <a:pt x="551614" y="276420"/>
                  </a:lnTo>
                  <a:lnTo>
                    <a:pt x="545126" y="237200"/>
                  </a:lnTo>
                  <a:lnTo>
                    <a:pt x="531451" y="214234"/>
                  </a:lnTo>
                  <a:close/>
                </a:path>
                <a:path w="2490470" h="610869">
                  <a:moveTo>
                    <a:pt x="327937" y="43349"/>
                  </a:moveTo>
                  <a:lnTo>
                    <a:pt x="0" y="43349"/>
                  </a:lnTo>
                  <a:lnTo>
                    <a:pt x="0" y="110572"/>
                  </a:lnTo>
                  <a:lnTo>
                    <a:pt x="327937" y="110572"/>
                  </a:lnTo>
                  <a:lnTo>
                    <a:pt x="327937" y="43349"/>
                  </a:lnTo>
                  <a:close/>
                </a:path>
                <a:path w="2490470" h="610869">
                  <a:moveTo>
                    <a:pt x="667822" y="165858"/>
                  </a:moveTo>
                  <a:lnTo>
                    <a:pt x="603112" y="165858"/>
                  </a:lnTo>
                  <a:lnTo>
                    <a:pt x="603112" y="457986"/>
                  </a:lnTo>
                  <a:lnTo>
                    <a:pt x="677874" y="457986"/>
                  </a:lnTo>
                  <a:lnTo>
                    <a:pt x="677874" y="324168"/>
                  </a:lnTo>
                  <a:lnTo>
                    <a:pt x="679072" y="308540"/>
                  </a:lnTo>
                  <a:lnTo>
                    <a:pt x="697978" y="268253"/>
                  </a:lnTo>
                  <a:lnTo>
                    <a:pt x="734417" y="246264"/>
                  </a:lnTo>
                  <a:lnTo>
                    <a:pt x="759905" y="246264"/>
                  </a:lnTo>
                  <a:lnTo>
                    <a:pt x="765254" y="229940"/>
                  </a:lnTo>
                  <a:lnTo>
                    <a:pt x="670963" y="229940"/>
                  </a:lnTo>
                  <a:lnTo>
                    <a:pt x="667822" y="165858"/>
                  </a:lnTo>
                  <a:close/>
                </a:path>
                <a:path w="2490470" h="610869">
                  <a:moveTo>
                    <a:pt x="759905" y="246264"/>
                  </a:moveTo>
                  <a:lnTo>
                    <a:pt x="742584" y="246264"/>
                  </a:lnTo>
                  <a:lnTo>
                    <a:pt x="748867" y="248777"/>
                  </a:lnTo>
                  <a:lnTo>
                    <a:pt x="757024" y="255060"/>
                  </a:lnTo>
                  <a:lnTo>
                    <a:pt x="759905" y="246264"/>
                  </a:lnTo>
                  <a:close/>
                </a:path>
                <a:path w="2490470" h="610869">
                  <a:moveTo>
                    <a:pt x="740071" y="161461"/>
                  </a:moveTo>
                  <a:lnTo>
                    <a:pt x="723707" y="165181"/>
                  </a:lnTo>
                  <a:lnTo>
                    <a:pt x="707638" y="177088"/>
                  </a:lnTo>
                  <a:lnTo>
                    <a:pt x="690508" y="198302"/>
                  </a:lnTo>
                  <a:lnTo>
                    <a:pt x="670963" y="229940"/>
                  </a:lnTo>
                  <a:lnTo>
                    <a:pt x="765254" y="229940"/>
                  </a:lnTo>
                  <a:lnTo>
                    <a:pt x="780897" y="182193"/>
                  </a:lnTo>
                  <a:lnTo>
                    <a:pt x="771690" y="173123"/>
                  </a:lnTo>
                  <a:lnTo>
                    <a:pt x="761894" y="166644"/>
                  </a:lnTo>
                  <a:lnTo>
                    <a:pt x="751393" y="162756"/>
                  </a:lnTo>
                  <a:lnTo>
                    <a:pt x="740071" y="161461"/>
                  </a:lnTo>
                  <a:close/>
                </a:path>
                <a:path w="2490470" h="610869">
                  <a:moveTo>
                    <a:pt x="893983" y="165858"/>
                  </a:moveTo>
                  <a:lnTo>
                    <a:pt x="818592" y="165858"/>
                  </a:lnTo>
                  <a:lnTo>
                    <a:pt x="818592" y="380710"/>
                  </a:lnTo>
                  <a:lnTo>
                    <a:pt x="823540" y="416894"/>
                  </a:lnTo>
                  <a:lnTo>
                    <a:pt x="838382" y="442593"/>
                  </a:lnTo>
                  <a:lnTo>
                    <a:pt x="863120" y="457927"/>
                  </a:lnTo>
                  <a:lnTo>
                    <a:pt x="897752" y="463012"/>
                  </a:lnTo>
                  <a:lnTo>
                    <a:pt x="924247" y="460047"/>
                  </a:lnTo>
                  <a:lnTo>
                    <a:pt x="949033" y="450604"/>
                  </a:lnTo>
                  <a:lnTo>
                    <a:pt x="973467" y="433857"/>
                  </a:lnTo>
                  <a:lnTo>
                    <a:pt x="998901" y="408982"/>
                  </a:lnTo>
                  <a:lnTo>
                    <a:pt x="1074291" y="408982"/>
                  </a:lnTo>
                  <a:lnTo>
                    <a:pt x="1074291" y="403328"/>
                  </a:lnTo>
                  <a:lnTo>
                    <a:pt x="917856" y="403328"/>
                  </a:lnTo>
                  <a:lnTo>
                    <a:pt x="906705" y="400608"/>
                  </a:lnTo>
                  <a:lnTo>
                    <a:pt x="899323" y="391940"/>
                  </a:lnTo>
                  <a:lnTo>
                    <a:pt x="895239" y="376558"/>
                  </a:lnTo>
                  <a:lnTo>
                    <a:pt x="893983" y="353696"/>
                  </a:lnTo>
                  <a:lnTo>
                    <a:pt x="893983" y="165858"/>
                  </a:lnTo>
                  <a:close/>
                </a:path>
                <a:path w="2490470" h="610869">
                  <a:moveTo>
                    <a:pt x="1074291" y="408982"/>
                  </a:moveTo>
                  <a:lnTo>
                    <a:pt x="998901" y="408982"/>
                  </a:lnTo>
                  <a:lnTo>
                    <a:pt x="998901" y="457986"/>
                  </a:lnTo>
                  <a:lnTo>
                    <a:pt x="1074291" y="457986"/>
                  </a:lnTo>
                  <a:lnTo>
                    <a:pt x="1074291" y="408982"/>
                  </a:lnTo>
                  <a:close/>
                </a:path>
                <a:path w="2490470" h="610869">
                  <a:moveTo>
                    <a:pt x="1074291" y="165858"/>
                  </a:moveTo>
                  <a:lnTo>
                    <a:pt x="998901" y="165858"/>
                  </a:lnTo>
                  <a:lnTo>
                    <a:pt x="998901" y="341759"/>
                  </a:lnTo>
                  <a:lnTo>
                    <a:pt x="988849" y="352439"/>
                  </a:lnTo>
                  <a:lnTo>
                    <a:pt x="966271" y="374968"/>
                  </a:lnTo>
                  <a:lnTo>
                    <a:pt x="947227" y="390841"/>
                  </a:lnTo>
                  <a:lnTo>
                    <a:pt x="931246" y="400235"/>
                  </a:lnTo>
                  <a:lnTo>
                    <a:pt x="917856" y="403328"/>
                  </a:lnTo>
                  <a:lnTo>
                    <a:pt x="1074291" y="403328"/>
                  </a:lnTo>
                  <a:lnTo>
                    <a:pt x="1074291" y="165858"/>
                  </a:lnTo>
                  <a:close/>
                </a:path>
                <a:path w="2490470" h="610869">
                  <a:moveTo>
                    <a:pt x="1269678" y="157691"/>
                  </a:moveTo>
                  <a:lnTo>
                    <a:pt x="1217543" y="165456"/>
                  </a:lnTo>
                  <a:lnTo>
                    <a:pt x="1178189" y="187767"/>
                  </a:lnTo>
                  <a:lnTo>
                    <a:pt x="1153324" y="223153"/>
                  </a:lnTo>
                  <a:lnTo>
                    <a:pt x="1144656" y="270138"/>
                  </a:lnTo>
                  <a:lnTo>
                    <a:pt x="1146295" y="290163"/>
                  </a:lnTo>
                  <a:lnTo>
                    <a:pt x="1170414" y="341759"/>
                  </a:lnTo>
                  <a:lnTo>
                    <a:pt x="1196173" y="364376"/>
                  </a:lnTo>
                  <a:lnTo>
                    <a:pt x="1179838" y="375684"/>
                  </a:lnTo>
                  <a:lnTo>
                    <a:pt x="1160833" y="389997"/>
                  </a:lnTo>
                  <a:lnTo>
                    <a:pt x="1148425" y="402542"/>
                  </a:lnTo>
                  <a:lnTo>
                    <a:pt x="1141672" y="414381"/>
                  </a:lnTo>
                  <a:lnTo>
                    <a:pt x="1139630" y="426573"/>
                  </a:lnTo>
                  <a:lnTo>
                    <a:pt x="1141946" y="438677"/>
                  </a:lnTo>
                  <a:lnTo>
                    <a:pt x="1149211" y="448954"/>
                  </a:lnTo>
                  <a:lnTo>
                    <a:pt x="1161893" y="457936"/>
                  </a:lnTo>
                  <a:lnTo>
                    <a:pt x="1180466" y="466153"/>
                  </a:lnTo>
                  <a:lnTo>
                    <a:pt x="1158890" y="486255"/>
                  </a:lnTo>
                  <a:lnTo>
                    <a:pt x="1144499" y="504000"/>
                  </a:lnTo>
                  <a:lnTo>
                    <a:pt x="1136469" y="520566"/>
                  </a:lnTo>
                  <a:lnTo>
                    <a:pt x="1133975" y="537135"/>
                  </a:lnTo>
                  <a:lnTo>
                    <a:pt x="1142653" y="567173"/>
                  </a:lnTo>
                  <a:lnTo>
                    <a:pt x="1167116" y="590379"/>
                  </a:lnTo>
                  <a:lnTo>
                    <a:pt x="1205007" y="605340"/>
                  </a:lnTo>
                  <a:lnTo>
                    <a:pt x="1253972" y="610641"/>
                  </a:lnTo>
                  <a:lnTo>
                    <a:pt x="1309116" y="604569"/>
                  </a:lnTo>
                  <a:lnTo>
                    <a:pt x="1355574" y="587401"/>
                  </a:lnTo>
                  <a:lnTo>
                    <a:pt x="1391296" y="560704"/>
                  </a:lnTo>
                  <a:lnTo>
                    <a:pt x="1397332" y="551585"/>
                  </a:lnTo>
                  <a:lnTo>
                    <a:pt x="1265280" y="551585"/>
                  </a:lnTo>
                  <a:lnTo>
                    <a:pt x="1241083" y="549042"/>
                  </a:lnTo>
                  <a:lnTo>
                    <a:pt x="1221538" y="542082"/>
                  </a:lnTo>
                  <a:lnTo>
                    <a:pt x="1208473" y="531706"/>
                  </a:lnTo>
                  <a:lnTo>
                    <a:pt x="1203712" y="518916"/>
                  </a:lnTo>
                  <a:lnTo>
                    <a:pt x="1204723" y="512388"/>
                  </a:lnTo>
                  <a:lnTo>
                    <a:pt x="1207560" y="504389"/>
                  </a:lnTo>
                  <a:lnTo>
                    <a:pt x="1211928" y="495331"/>
                  </a:lnTo>
                  <a:lnTo>
                    <a:pt x="1217533" y="485629"/>
                  </a:lnTo>
                  <a:lnTo>
                    <a:pt x="1223816" y="475577"/>
                  </a:lnTo>
                  <a:lnTo>
                    <a:pt x="1420772" y="475577"/>
                  </a:lnTo>
                  <a:lnTo>
                    <a:pt x="1417219" y="454128"/>
                  </a:lnTo>
                  <a:lnTo>
                    <a:pt x="1401681" y="432149"/>
                  </a:lnTo>
                  <a:lnTo>
                    <a:pt x="1375425" y="419004"/>
                  </a:lnTo>
                  <a:lnTo>
                    <a:pt x="1338158" y="414636"/>
                  </a:lnTo>
                  <a:lnTo>
                    <a:pt x="1221303" y="414636"/>
                  </a:lnTo>
                  <a:lnTo>
                    <a:pt x="1216277" y="412751"/>
                  </a:lnTo>
                  <a:lnTo>
                    <a:pt x="1216277" y="406469"/>
                  </a:lnTo>
                  <a:lnTo>
                    <a:pt x="1218053" y="400412"/>
                  </a:lnTo>
                  <a:lnTo>
                    <a:pt x="1223423" y="393354"/>
                  </a:lnTo>
                  <a:lnTo>
                    <a:pt x="1232444" y="385000"/>
                  </a:lnTo>
                  <a:lnTo>
                    <a:pt x="1245176" y="375056"/>
                  </a:lnTo>
                  <a:lnTo>
                    <a:pt x="1278857" y="375056"/>
                  </a:lnTo>
                  <a:lnTo>
                    <a:pt x="1318896" y="368931"/>
                  </a:lnTo>
                  <a:lnTo>
                    <a:pt x="1359356" y="346314"/>
                  </a:lnTo>
                  <a:lnTo>
                    <a:pt x="1378616" y="320398"/>
                  </a:lnTo>
                  <a:lnTo>
                    <a:pt x="1269678" y="320398"/>
                  </a:lnTo>
                  <a:lnTo>
                    <a:pt x="1250709" y="316197"/>
                  </a:lnTo>
                  <a:lnTo>
                    <a:pt x="1235360" y="304770"/>
                  </a:lnTo>
                  <a:lnTo>
                    <a:pt x="1225062" y="287798"/>
                  </a:lnTo>
                  <a:lnTo>
                    <a:pt x="1221303" y="266997"/>
                  </a:lnTo>
                  <a:lnTo>
                    <a:pt x="1225053" y="245642"/>
                  </a:lnTo>
                  <a:lnTo>
                    <a:pt x="1235281" y="228054"/>
                  </a:lnTo>
                  <a:lnTo>
                    <a:pt x="1250457" y="216118"/>
                  </a:lnTo>
                  <a:lnTo>
                    <a:pt x="1269050" y="211721"/>
                  </a:lnTo>
                  <a:lnTo>
                    <a:pt x="1433013" y="211721"/>
                  </a:lnTo>
                  <a:lnTo>
                    <a:pt x="1433013" y="169628"/>
                  </a:lnTo>
                  <a:lnTo>
                    <a:pt x="1330619" y="169628"/>
                  </a:lnTo>
                  <a:lnTo>
                    <a:pt x="1312439" y="163787"/>
                  </a:lnTo>
                  <a:lnTo>
                    <a:pt x="1297792" y="160126"/>
                  </a:lnTo>
                  <a:lnTo>
                    <a:pt x="1284324" y="158231"/>
                  </a:lnTo>
                  <a:lnTo>
                    <a:pt x="1269678" y="157691"/>
                  </a:lnTo>
                  <a:close/>
                </a:path>
                <a:path w="2490470" h="610869">
                  <a:moveTo>
                    <a:pt x="1420772" y="475577"/>
                  </a:moveTo>
                  <a:lnTo>
                    <a:pt x="1314912" y="475577"/>
                  </a:lnTo>
                  <a:lnTo>
                    <a:pt x="1331306" y="476745"/>
                  </a:lnTo>
                  <a:lnTo>
                    <a:pt x="1342870" y="480210"/>
                  </a:lnTo>
                  <a:lnTo>
                    <a:pt x="1349721" y="485913"/>
                  </a:lnTo>
                  <a:lnTo>
                    <a:pt x="1351979" y="493796"/>
                  </a:lnTo>
                  <a:lnTo>
                    <a:pt x="1350487" y="502556"/>
                  </a:lnTo>
                  <a:lnTo>
                    <a:pt x="1315639" y="538598"/>
                  </a:lnTo>
                  <a:lnTo>
                    <a:pt x="1265280" y="551585"/>
                  </a:lnTo>
                  <a:lnTo>
                    <a:pt x="1397332" y="551585"/>
                  </a:lnTo>
                  <a:lnTo>
                    <a:pt x="1414232" y="526048"/>
                  </a:lnTo>
                  <a:lnTo>
                    <a:pt x="1422333" y="485000"/>
                  </a:lnTo>
                  <a:lnTo>
                    <a:pt x="1420772" y="475577"/>
                  </a:lnTo>
                  <a:close/>
                </a:path>
                <a:path w="2490470" h="610869">
                  <a:moveTo>
                    <a:pt x="1278857" y="375056"/>
                  </a:moveTo>
                  <a:lnTo>
                    <a:pt x="1245176" y="375056"/>
                  </a:lnTo>
                  <a:lnTo>
                    <a:pt x="1254600" y="376941"/>
                  </a:lnTo>
                  <a:lnTo>
                    <a:pt x="1266537" y="376941"/>
                  </a:lnTo>
                  <a:lnTo>
                    <a:pt x="1278857" y="375056"/>
                  </a:lnTo>
                  <a:close/>
                </a:path>
                <a:path w="2490470" h="610869">
                  <a:moveTo>
                    <a:pt x="1433013" y="211721"/>
                  </a:moveTo>
                  <a:lnTo>
                    <a:pt x="1269050" y="211721"/>
                  </a:lnTo>
                  <a:lnTo>
                    <a:pt x="1288104" y="216020"/>
                  </a:lnTo>
                  <a:lnTo>
                    <a:pt x="1303682" y="227740"/>
                  </a:lnTo>
                  <a:lnTo>
                    <a:pt x="1314196" y="245112"/>
                  </a:lnTo>
                  <a:lnTo>
                    <a:pt x="1317940" y="265740"/>
                  </a:lnTo>
                  <a:lnTo>
                    <a:pt x="1317942" y="266997"/>
                  </a:lnTo>
                  <a:lnTo>
                    <a:pt x="1314294" y="287533"/>
                  </a:lnTo>
                  <a:lnTo>
                    <a:pt x="1303996" y="304692"/>
                  </a:lnTo>
                  <a:lnTo>
                    <a:pt x="1288634" y="316197"/>
                  </a:lnTo>
                  <a:lnTo>
                    <a:pt x="1269678" y="320398"/>
                  </a:lnTo>
                  <a:lnTo>
                    <a:pt x="1378616" y="320398"/>
                  </a:lnTo>
                  <a:lnTo>
                    <a:pt x="1385445" y="311210"/>
                  </a:lnTo>
                  <a:lnTo>
                    <a:pt x="1394690" y="265740"/>
                  </a:lnTo>
                  <a:lnTo>
                    <a:pt x="1394042" y="253049"/>
                  </a:lnTo>
                  <a:lnTo>
                    <a:pt x="1391864" y="242421"/>
                  </a:lnTo>
                  <a:lnTo>
                    <a:pt x="1387803" y="232618"/>
                  </a:lnTo>
                  <a:lnTo>
                    <a:pt x="1381507" y="222401"/>
                  </a:lnTo>
                  <a:lnTo>
                    <a:pt x="1433013" y="222401"/>
                  </a:lnTo>
                  <a:lnTo>
                    <a:pt x="1433013" y="211721"/>
                  </a:lnTo>
                  <a:close/>
                </a:path>
                <a:path w="2490470" h="610869">
                  <a:moveTo>
                    <a:pt x="1433013" y="165858"/>
                  </a:moveTo>
                  <a:lnTo>
                    <a:pt x="1373968" y="169628"/>
                  </a:lnTo>
                  <a:lnTo>
                    <a:pt x="1433013" y="169628"/>
                  </a:lnTo>
                  <a:lnTo>
                    <a:pt x="1433013" y="165858"/>
                  </a:lnTo>
                  <a:close/>
                </a:path>
                <a:path w="2490470" h="610869">
                  <a:moveTo>
                    <a:pt x="1551753" y="0"/>
                  </a:moveTo>
                  <a:lnTo>
                    <a:pt x="1477002" y="0"/>
                  </a:lnTo>
                  <a:lnTo>
                    <a:pt x="1477002" y="449818"/>
                  </a:lnTo>
                  <a:lnTo>
                    <a:pt x="1518466" y="460499"/>
                  </a:lnTo>
                  <a:lnTo>
                    <a:pt x="1563425" y="466330"/>
                  </a:lnTo>
                  <a:lnTo>
                    <a:pt x="1577512" y="466781"/>
                  </a:lnTo>
                  <a:lnTo>
                    <a:pt x="1626818" y="461508"/>
                  </a:lnTo>
                  <a:lnTo>
                    <a:pt x="1668725" y="446165"/>
                  </a:lnTo>
                  <a:lnTo>
                    <a:pt x="1702534" y="421468"/>
                  </a:lnTo>
                  <a:lnTo>
                    <a:pt x="1710489" y="410867"/>
                  </a:lnTo>
                  <a:lnTo>
                    <a:pt x="1586307" y="410867"/>
                  </a:lnTo>
                  <a:lnTo>
                    <a:pt x="1578699" y="410474"/>
                  </a:lnTo>
                  <a:lnTo>
                    <a:pt x="1571151" y="409139"/>
                  </a:lnTo>
                  <a:lnTo>
                    <a:pt x="1562542" y="406626"/>
                  </a:lnTo>
                  <a:lnTo>
                    <a:pt x="1551753" y="402699"/>
                  </a:lnTo>
                  <a:lnTo>
                    <a:pt x="1551753" y="228684"/>
                  </a:lnTo>
                  <a:lnTo>
                    <a:pt x="1564397" y="222647"/>
                  </a:lnTo>
                  <a:lnTo>
                    <a:pt x="1575627" y="218553"/>
                  </a:lnTo>
                  <a:lnTo>
                    <a:pt x="1586386" y="216227"/>
                  </a:lnTo>
                  <a:lnTo>
                    <a:pt x="1597616" y="215490"/>
                  </a:lnTo>
                  <a:lnTo>
                    <a:pt x="1728119" y="215490"/>
                  </a:lnTo>
                  <a:lnTo>
                    <a:pt x="1726543" y="211698"/>
                  </a:lnTo>
                  <a:lnTo>
                    <a:pt x="1700765" y="182439"/>
                  </a:lnTo>
                  <a:lnTo>
                    <a:pt x="1683881" y="173397"/>
                  </a:lnTo>
                  <a:lnTo>
                    <a:pt x="1551753" y="173397"/>
                  </a:lnTo>
                  <a:lnTo>
                    <a:pt x="1551753" y="0"/>
                  </a:lnTo>
                  <a:close/>
                </a:path>
                <a:path w="2490470" h="610869">
                  <a:moveTo>
                    <a:pt x="1728119" y="215490"/>
                  </a:moveTo>
                  <a:lnTo>
                    <a:pt x="1597616" y="215490"/>
                  </a:lnTo>
                  <a:lnTo>
                    <a:pt x="1627458" y="221614"/>
                  </a:lnTo>
                  <a:lnTo>
                    <a:pt x="1650232" y="239045"/>
                  </a:lnTo>
                  <a:lnTo>
                    <a:pt x="1664760" y="266370"/>
                  </a:lnTo>
                  <a:lnTo>
                    <a:pt x="1669865" y="302179"/>
                  </a:lnTo>
                  <a:lnTo>
                    <a:pt x="1663435" y="345136"/>
                  </a:lnTo>
                  <a:lnTo>
                    <a:pt x="1645756" y="379611"/>
                  </a:lnTo>
                  <a:lnTo>
                    <a:pt x="1619241" y="402542"/>
                  </a:lnTo>
                  <a:lnTo>
                    <a:pt x="1586307" y="410867"/>
                  </a:lnTo>
                  <a:lnTo>
                    <a:pt x="1710489" y="410867"/>
                  </a:lnTo>
                  <a:lnTo>
                    <a:pt x="1727548" y="388133"/>
                  </a:lnTo>
                  <a:lnTo>
                    <a:pt x="1743068" y="346875"/>
                  </a:lnTo>
                  <a:lnTo>
                    <a:pt x="1748397" y="298409"/>
                  </a:lnTo>
                  <a:lnTo>
                    <a:pt x="1742762" y="250727"/>
                  </a:lnTo>
                  <a:lnTo>
                    <a:pt x="1728119" y="215490"/>
                  </a:lnTo>
                  <a:close/>
                </a:path>
                <a:path w="2490470" h="610869">
                  <a:moveTo>
                    <a:pt x="1624631" y="157691"/>
                  </a:moveTo>
                  <a:lnTo>
                    <a:pt x="1604851" y="158643"/>
                  </a:lnTo>
                  <a:lnTo>
                    <a:pt x="1586072" y="161539"/>
                  </a:lnTo>
                  <a:lnTo>
                    <a:pt x="1568353" y="166437"/>
                  </a:lnTo>
                  <a:lnTo>
                    <a:pt x="1551753" y="173397"/>
                  </a:lnTo>
                  <a:lnTo>
                    <a:pt x="1683881" y="173397"/>
                  </a:lnTo>
                  <a:lnTo>
                    <a:pt x="1666452" y="164064"/>
                  </a:lnTo>
                  <a:lnTo>
                    <a:pt x="1624631" y="157691"/>
                  </a:lnTo>
                  <a:close/>
                </a:path>
                <a:path w="2490470" h="610869">
                  <a:moveTo>
                    <a:pt x="1875304" y="0"/>
                  </a:moveTo>
                  <a:lnTo>
                    <a:pt x="1800542" y="0"/>
                  </a:lnTo>
                  <a:lnTo>
                    <a:pt x="1800542" y="457975"/>
                  </a:lnTo>
                  <a:lnTo>
                    <a:pt x="1875304" y="457975"/>
                  </a:lnTo>
                  <a:lnTo>
                    <a:pt x="1875304" y="0"/>
                  </a:lnTo>
                  <a:close/>
                </a:path>
                <a:path w="2490470" h="610869">
                  <a:moveTo>
                    <a:pt x="2027969" y="165858"/>
                  </a:moveTo>
                  <a:lnTo>
                    <a:pt x="1953207" y="165858"/>
                  </a:lnTo>
                  <a:lnTo>
                    <a:pt x="1953207" y="457986"/>
                  </a:lnTo>
                  <a:lnTo>
                    <a:pt x="2027969" y="457986"/>
                  </a:lnTo>
                  <a:lnTo>
                    <a:pt x="2027969" y="165858"/>
                  </a:lnTo>
                  <a:close/>
                </a:path>
                <a:path w="2490470" h="610869">
                  <a:moveTo>
                    <a:pt x="1990902" y="10052"/>
                  </a:moveTo>
                  <a:lnTo>
                    <a:pt x="1974420" y="14027"/>
                  </a:lnTo>
                  <a:lnTo>
                    <a:pt x="1960825" y="24894"/>
                  </a:lnTo>
                  <a:lnTo>
                    <a:pt x="1951587" y="41062"/>
                  </a:lnTo>
                  <a:lnTo>
                    <a:pt x="1948181" y="60940"/>
                  </a:lnTo>
                  <a:lnTo>
                    <a:pt x="1951587" y="80818"/>
                  </a:lnTo>
                  <a:lnTo>
                    <a:pt x="1960825" y="96986"/>
                  </a:lnTo>
                  <a:lnTo>
                    <a:pt x="1974420" y="107853"/>
                  </a:lnTo>
                  <a:lnTo>
                    <a:pt x="1990902" y="111829"/>
                  </a:lnTo>
                  <a:lnTo>
                    <a:pt x="2007286" y="107853"/>
                  </a:lnTo>
                  <a:lnTo>
                    <a:pt x="2020666" y="96986"/>
                  </a:lnTo>
                  <a:lnTo>
                    <a:pt x="2029687" y="80818"/>
                  </a:lnTo>
                  <a:lnTo>
                    <a:pt x="2032995" y="60940"/>
                  </a:lnTo>
                  <a:lnTo>
                    <a:pt x="2029687" y="41062"/>
                  </a:lnTo>
                  <a:lnTo>
                    <a:pt x="2020666" y="24894"/>
                  </a:lnTo>
                  <a:lnTo>
                    <a:pt x="2007286" y="14027"/>
                  </a:lnTo>
                  <a:lnTo>
                    <a:pt x="1990902" y="10052"/>
                  </a:lnTo>
                  <a:close/>
                </a:path>
                <a:path w="2490470" h="610869">
                  <a:moveTo>
                    <a:pt x="2182509" y="0"/>
                  </a:moveTo>
                  <a:lnTo>
                    <a:pt x="2107757" y="0"/>
                  </a:lnTo>
                  <a:lnTo>
                    <a:pt x="2107757" y="457986"/>
                  </a:lnTo>
                  <a:lnTo>
                    <a:pt x="2182509" y="457986"/>
                  </a:lnTo>
                  <a:lnTo>
                    <a:pt x="2182509" y="307833"/>
                  </a:lnTo>
                  <a:lnTo>
                    <a:pt x="2257949" y="307833"/>
                  </a:lnTo>
                  <a:lnTo>
                    <a:pt x="2252873" y="300294"/>
                  </a:lnTo>
                  <a:lnTo>
                    <a:pt x="2259247" y="292127"/>
                  </a:lnTo>
                  <a:lnTo>
                    <a:pt x="2182509" y="292127"/>
                  </a:lnTo>
                  <a:lnTo>
                    <a:pt x="2182509" y="0"/>
                  </a:lnTo>
                  <a:close/>
                </a:path>
                <a:path w="2490470" h="610869">
                  <a:moveTo>
                    <a:pt x="2257949" y="307833"/>
                  </a:moveTo>
                  <a:lnTo>
                    <a:pt x="2182509" y="307833"/>
                  </a:lnTo>
                  <a:lnTo>
                    <a:pt x="2273606" y="457986"/>
                  </a:lnTo>
                  <a:lnTo>
                    <a:pt x="2359048" y="457986"/>
                  </a:lnTo>
                  <a:lnTo>
                    <a:pt x="2257949" y="307833"/>
                  </a:lnTo>
                  <a:close/>
                </a:path>
                <a:path w="2490470" h="610869">
                  <a:moveTo>
                    <a:pt x="2357792" y="165858"/>
                  </a:moveTo>
                  <a:lnTo>
                    <a:pt x="2273606" y="165858"/>
                  </a:lnTo>
                  <a:lnTo>
                    <a:pt x="2182509" y="292127"/>
                  </a:lnTo>
                  <a:lnTo>
                    <a:pt x="2259247" y="292127"/>
                  </a:lnTo>
                  <a:lnTo>
                    <a:pt x="2357792" y="165858"/>
                  </a:lnTo>
                  <a:close/>
                </a:path>
                <a:path w="2490470" h="610869">
                  <a:moveTo>
                    <a:pt x="2440721" y="365632"/>
                  </a:moveTo>
                  <a:lnTo>
                    <a:pt x="2421206" y="369510"/>
                  </a:lnTo>
                  <a:lnTo>
                    <a:pt x="2405225" y="380161"/>
                  </a:lnTo>
                  <a:lnTo>
                    <a:pt x="2394427" y="396112"/>
                  </a:lnTo>
                  <a:lnTo>
                    <a:pt x="2390461" y="415893"/>
                  </a:lnTo>
                  <a:lnTo>
                    <a:pt x="2394427" y="435408"/>
                  </a:lnTo>
                  <a:lnTo>
                    <a:pt x="2405225" y="451389"/>
                  </a:lnTo>
                  <a:lnTo>
                    <a:pt x="2421206" y="462187"/>
                  </a:lnTo>
                  <a:lnTo>
                    <a:pt x="2440721" y="466153"/>
                  </a:lnTo>
                  <a:lnTo>
                    <a:pt x="2460138" y="462187"/>
                  </a:lnTo>
                  <a:lnTo>
                    <a:pt x="2475903" y="451389"/>
                  </a:lnTo>
                  <a:lnTo>
                    <a:pt x="2486485" y="435408"/>
                  </a:lnTo>
                  <a:lnTo>
                    <a:pt x="2490353" y="415893"/>
                  </a:lnTo>
                  <a:lnTo>
                    <a:pt x="2486485" y="396112"/>
                  </a:lnTo>
                  <a:lnTo>
                    <a:pt x="2475903" y="380161"/>
                  </a:lnTo>
                  <a:lnTo>
                    <a:pt x="2460138" y="369510"/>
                  </a:lnTo>
                  <a:lnTo>
                    <a:pt x="2440721" y="365632"/>
                  </a:lnTo>
                  <a:close/>
                </a:path>
                <a:path w="2490470" h="610869">
                  <a:moveTo>
                    <a:pt x="2440721" y="157691"/>
                  </a:moveTo>
                  <a:lnTo>
                    <a:pt x="2421206" y="161657"/>
                  </a:lnTo>
                  <a:lnTo>
                    <a:pt x="2405225" y="172455"/>
                  </a:lnTo>
                  <a:lnTo>
                    <a:pt x="2394427" y="188436"/>
                  </a:lnTo>
                  <a:lnTo>
                    <a:pt x="2390461" y="207951"/>
                  </a:lnTo>
                  <a:lnTo>
                    <a:pt x="2394427" y="227465"/>
                  </a:lnTo>
                  <a:lnTo>
                    <a:pt x="2405225" y="243442"/>
                  </a:lnTo>
                  <a:lnTo>
                    <a:pt x="2421206" y="254237"/>
                  </a:lnTo>
                  <a:lnTo>
                    <a:pt x="2440721" y="258201"/>
                  </a:lnTo>
                  <a:lnTo>
                    <a:pt x="2460138" y="254237"/>
                  </a:lnTo>
                  <a:lnTo>
                    <a:pt x="2475903" y="243442"/>
                  </a:lnTo>
                  <a:lnTo>
                    <a:pt x="2486485" y="227465"/>
                  </a:lnTo>
                  <a:lnTo>
                    <a:pt x="2490353" y="207951"/>
                  </a:lnTo>
                  <a:lnTo>
                    <a:pt x="2486485" y="188436"/>
                  </a:lnTo>
                  <a:lnTo>
                    <a:pt x="2475903" y="172455"/>
                  </a:lnTo>
                  <a:lnTo>
                    <a:pt x="2460138" y="161657"/>
                  </a:lnTo>
                  <a:lnTo>
                    <a:pt x="2440721" y="1576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42871" y="521043"/>
              <a:ext cx="7615590" cy="47179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302154" y="2648753"/>
              <a:ext cx="596265" cy="281940"/>
            </a:xfrm>
            <a:custGeom>
              <a:avLst/>
              <a:gdLst/>
              <a:ahLst/>
              <a:cxnLst/>
              <a:rect l="l" t="t" r="r" b="b"/>
              <a:pathLst>
                <a:path w="596264" h="281939">
                  <a:moveTo>
                    <a:pt x="34334" y="0"/>
                  </a:moveTo>
                  <a:lnTo>
                    <a:pt x="0" y="0"/>
                  </a:lnTo>
                  <a:lnTo>
                    <a:pt x="0" y="276389"/>
                  </a:lnTo>
                  <a:lnTo>
                    <a:pt x="34334" y="276389"/>
                  </a:lnTo>
                  <a:lnTo>
                    <a:pt x="34334" y="149922"/>
                  </a:lnTo>
                  <a:lnTo>
                    <a:pt x="231574" y="149922"/>
                  </a:lnTo>
                  <a:lnTo>
                    <a:pt x="231574" y="118519"/>
                  </a:lnTo>
                  <a:lnTo>
                    <a:pt x="34334" y="118519"/>
                  </a:lnTo>
                  <a:lnTo>
                    <a:pt x="34334" y="0"/>
                  </a:lnTo>
                  <a:close/>
                </a:path>
                <a:path w="596264" h="281939">
                  <a:moveTo>
                    <a:pt x="231574" y="149922"/>
                  </a:moveTo>
                  <a:lnTo>
                    <a:pt x="197240" y="149922"/>
                  </a:lnTo>
                  <a:lnTo>
                    <a:pt x="197240" y="276389"/>
                  </a:lnTo>
                  <a:lnTo>
                    <a:pt x="231574" y="276389"/>
                  </a:lnTo>
                  <a:lnTo>
                    <a:pt x="231574" y="149922"/>
                  </a:lnTo>
                  <a:close/>
                </a:path>
                <a:path w="596264" h="281939">
                  <a:moveTo>
                    <a:pt x="231574" y="0"/>
                  </a:moveTo>
                  <a:lnTo>
                    <a:pt x="197240" y="0"/>
                  </a:lnTo>
                  <a:lnTo>
                    <a:pt x="197240" y="118519"/>
                  </a:lnTo>
                  <a:lnTo>
                    <a:pt x="231574" y="118519"/>
                  </a:lnTo>
                  <a:lnTo>
                    <a:pt x="231574" y="0"/>
                  </a:lnTo>
                  <a:close/>
                </a:path>
                <a:path w="596264" h="281939">
                  <a:moveTo>
                    <a:pt x="384899" y="81662"/>
                  </a:moveTo>
                  <a:lnTo>
                    <a:pt x="348102" y="88821"/>
                  </a:lnTo>
                  <a:lnTo>
                    <a:pt x="319827" y="109094"/>
                  </a:lnTo>
                  <a:lnTo>
                    <a:pt x="301684" y="140674"/>
                  </a:lnTo>
                  <a:lnTo>
                    <a:pt x="295278" y="181753"/>
                  </a:lnTo>
                  <a:lnTo>
                    <a:pt x="301664" y="222654"/>
                  </a:lnTo>
                  <a:lnTo>
                    <a:pt x="319670" y="254250"/>
                  </a:lnTo>
                  <a:lnTo>
                    <a:pt x="347572" y="274617"/>
                  </a:lnTo>
                  <a:lnTo>
                    <a:pt x="383642" y="281834"/>
                  </a:lnTo>
                  <a:lnTo>
                    <a:pt x="400848" y="280708"/>
                  </a:lnTo>
                  <a:lnTo>
                    <a:pt x="416720" y="276913"/>
                  </a:lnTo>
                  <a:lnTo>
                    <a:pt x="433220" y="269819"/>
                  </a:lnTo>
                  <a:lnTo>
                    <a:pt x="452310" y="258798"/>
                  </a:lnTo>
                  <a:lnTo>
                    <a:pt x="449330" y="252934"/>
                  </a:lnTo>
                  <a:lnTo>
                    <a:pt x="390333" y="252934"/>
                  </a:lnTo>
                  <a:lnTo>
                    <a:pt x="364398" y="247831"/>
                  </a:lnTo>
                  <a:lnTo>
                    <a:pt x="344899" y="233151"/>
                  </a:lnTo>
                  <a:lnTo>
                    <a:pt x="332623" y="209834"/>
                  </a:lnTo>
                  <a:lnTo>
                    <a:pt x="328356" y="178821"/>
                  </a:lnTo>
                  <a:lnTo>
                    <a:pt x="458174" y="178821"/>
                  </a:lnTo>
                  <a:lnTo>
                    <a:pt x="458174" y="160393"/>
                  </a:lnTo>
                  <a:lnTo>
                    <a:pt x="457363" y="155366"/>
                  </a:lnTo>
                  <a:lnTo>
                    <a:pt x="330869" y="155366"/>
                  </a:lnTo>
                  <a:lnTo>
                    <a:pt x="338277" y="135932"/>
                  </a:lnTo>
                  <a:lnTo>
                    <a:pt x="349612" y="121760"/>
                  </a:lnTo>
                  <a:lnTo>
                    <a:pt x="364559" y="113086"/>
                  </a:lnTo>
                  <a:lnTo>
                    <a:pt x="382805" y="110143"/>
                  </a:lnTo>
                  <a:lnTo>
                    <a:pt x="442263" y="110143"/>
                  </a:lnTo>
                  <a:lnTo>
                    <a:pt x="438181" y="103283"/>
                  </a:lnTo>
                  <a:lnTo>
                    <a:pt x="415073" y="87310"/>
                  </a:lnTo>
                  <a:lnTo>
                    <a:pt x="384899" y="81662"/>
                  </a:lnTo>
                  <a:close/>
                </a:path>
                <a:path w="596264" h="281939">
                  <a:moveTo>
                    <a:pt x="439756" y="234097"/>
                  </a:moveTo>
                  <a:lnTo>
                    <a:pt x="425731" y="243044"/>
                  </a:lnTo>
                  <a:lnTo>
                    <a:pt x="413631" y="248852"/>
                  </a:lnTo>
                  <a:lnTo>
                    <a:pt x="402237" y="251992"/>
                  </a:lnTo>
                  <a:lnTo>
                    <a:pt x="390333" y="252934"/>
                  </a:lnTo>
                  <a:lnTo>
                    <a:pt x="449330" y="252934"/>
                  </a:lnTo>
                  <a:lnTo>
                    <a:pt x="439756" y="234097"/>
                  </a:lnTo>
                  <a:close/>
                </a:path>
                <a:path w="596264" h="281939">
                  <a:moveTo>
                    <a:pt x="442263" y="110143"/>
                  </a:moveTo>
                  <a:lnTo>
                    <a:pt x="382805" y="110143"/>
                  </a:lnTo>
                  <a:lnTo>
                    <a:pt x="400108" y="113086"/>
                  </a:lnTo>
                  <a:lnTo>
                    <a:pt x="412899" y="121760"/>
                  </a:lnTo>
                  <a:lnTo>
                    <a:pt x="420902" y="135932"/>
                  </a:lnTo>
                  <a:lnTo>
                    <a:pt x="423840" y="155366"/>
                  </a:lnTo>
                  <a:lnTo>
                    <a:pt x="457363" y="155366"/>
                  </a:lnTo>
                  <a:lnTo>
                    <a:pt x="452967" y="128129"/>
                  </a:lnTo>
                  <a:lnTo>
                    <a:pt x="442263" y="110143"/>
                  </a:lnTo>
                  <a:close/>
                </a:path>
                <a:path w="596264" h="281939">
                  <a:moveTo>
                    <a:pt x="543219" y="113075"/>
                  </a:moveTo>
                  <a:lnTo>
                    <a:pt x="511806" y="113075"/>
                  </a:lnTo>
                  <a:lnTo>
                    <a:pt x="511806" y="239542"/>
                  </a:lnTo>
                  <a:lnTo>
                    <a:pt x="514437" y="256747"/>
                  </a:lnTo>
                  <a:lnTo>
                    <a:pt x="521858" y="270108"/>
                  </a:lnTo>
                  <a:lnTo>
                    <a:pt x="533363" y="278758"/>
                  </a:lnTo>
                  <a:lnTo>
                    <a:pt x="548245" y="281834"/>
                  </a:lnTo>
                  <a:lnTo>
                    <a:pt x="558943" y="280695"/>
                  </a:lnTo>
                  <a:lnTo>
                    <a:pt x="569443" y="276808"/>
                  </a:lnTo>
                  <a:lnTo>
                    <a:pt x="581278" y="269465"/>
                  </a:lnTo>
                  <a:lnTo>
                    <a:pt x="595981" y="257960"/>
                  </a:lnTo>
                  <a:lnTo>
                    <a:pt x="591305" y="250421"/>
                  </a:lnTo>
                  <a:lnTo>
                    <a:pt x="548663" y="250421"/>
                  </a:lnTo>
                  <a:lnTo>
                    <a:pt x="545313" y="247489"/>
                  </a:lnTo>
                  <a:lnTo>
                    <a:pt x="544475" y="242055"/>
                  </a:lnTo>
                  <a:lnTo>
                    <a:pt x="544056" y="238704"/>
                  </a:lnTo>
                  <a:lnTo>
                    <a:pt x="543219" y="222789"/>
                  </a:lnTo>
                  <a:lnTo>
                    <a:pt x="543219" y="113075"/>
                  </a:lnTo>
                  <a:close/>
                </a:path>
                <a:path w="596264" h="281939">
                  <a:moveTo>
                    <a:pt x="582997" y="237029"/>
                  </a:moveTo>
                  <a:lnTo>
                    <a:pt x="574149" y="243358"/>
                  </a:lnTo>
                  <a:lnTo>
                    <a:pt x="567143" y="247491"/>
                  </a:lnTo>
                  <a:lnTo>
                    <a:pt x="561156" y="249741"/>
                  </a:lnTo>
                  <a:lnTo>
                    <a:pt x="555365" y="250421"/>
                  </a:lnTo>
                  <a:lnTo>
                    <a:pt x="591305" y="250421"/>
                  </a:lnTo>
                  <a:lnTo>
                    <a:pt x="582997" y="237029"/>
                  </a:lnTo>
                  <a:close/>
                </a:path>
                <a:path w="596264" h="281939">
                  <a:moveTo>
                    <a:pt x="543219" y="31412"/>
                  </a:moveTo>
                  <a:lnTo>
                    <a:pt x="511806" y="31412"/>
                  </a:lnTo>
                  <a:lnTo>
                    <a:pt x="511806" y="86688"/>
                  </a:lnTo>
                  <a:lnTo>
                    <a:pt x="479985" y="94646"/>
                  </a:lnTo>
                  <a:lnTo>
                    <a:pt x="479985" y="113075"/>
                  </a:lnTo>
                  <a:lnTo>
                    <a:pt x="593468" y="113075"/>
                  </a:lnTo>
                  <a:lnTo>
                    <a:pt x="593468" y="86688"/>
                  </a:lnTo>
                  <a:lnTo>
                    <a:pt x="543219" y="86688"/>
                  </a:lnTo>
                  <a:lnTo>
                    <a:pt x="543219" y="31412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20031" y="2619860"/>
              <a:ext cx="5470325" cy="31072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277439" y="3876374"/>
              <a:ext cx="1165225" cy="311150"/>
            </a:xfrm>
            <a:custGeom>
              <a:avLst/>
              <a:gdLst/>
              <a:ahLst/>
              <a:cxnLst/>
              <a:rect l="l" t="t" r="r" b="b"/>
              <a:pathLst>
                <a:path w="1165225" h="311150">
                  <a:moveTo>
                    <a:pt x="139032" y="23863"/>
                  </a:moveTo>
                  <a:lnTo>
                    <a:pt x="93701" y="30797"/>
                  </a:lnTo>
                  <a:lnTo>
                    <a:pt x="55362" y="50396"/>
                  </a:lnTo>
                  <a:lnTo>
                    <a:pt x="25785" y="80849"/>
                  </a:lnTo>
                  <a:lnTo>
                    <a:pt x="6741" y="120348"/>
                  </a:lnTo>
                  <a:lnTo>
                    <a:pt x="0" y="167083"/>
                  </a:lnTo>
                  <a:lnTo>
                    <a:pt x="6741" y="214024"/>
                  </a:lnTo>
                  <a:lnTo>
                    <a:pt x="25785" y="253646"/>
                  </a:lnTo>
                  <a:lnTo>
                    <a:pt x="55362" y="284163"/>
                  </a:lnTo>
                  <a:lnTo>
                    <a:pt x="93701" y="303785"/>
                  </a:lnTo>
                  <a:lnTo>
                    <a:pt x="139032" y="310723"/>
                  </a:lnTo>
                  <a:lnTo>
                    <a:pt x="184324" y="303785"/>
                  </a:lnTo>
                  <a:lnTo>
                    <a:pt x="222559" y="284163"/>
                  </a:lnTo>
                  <a:lnTo>
                    <a:pt x="226030" y="280567"/>
                  </a:lnTo>
                  <a:lnTo>
                    <a:pt x="139032" y="280567"/>
                  </a:lnTo>
                  <a:lnTo>
                    <a:pt x="99702" y="271610"/>
                  </a:lnTo>
                  <a:lnTo>
                    <a:pt x="67478" y="247224"/>
                  </a:lnTo>
                  <a:lnTo>
                    <a:pt x="45697" y="211139"/>
                  </a:lnTo>
                  <a:lnTo>
                    <a:pt x="37695" y="167083"/>
                  </a:lnTo>
                  <a:lnTo>
                    <a:pt x="45697" y="123270"/>
                  </a:lnTo>
                  <a:lnTo>
                    <a:pt x="67478" y="87310"/>
                  </a:lnTo>
                  <a:lnTo>
                    <a:pt x="99702" y="62970"/>
                  </a:lnTo>
                  <a:lnTo>
                    <a:pt x="139032" y="54019"/>
                  </a:lnTo>
                  <a:lnTo>
                    <a:pt x="226063" y="54019"/>
                  </a:lnTo>
                  <a:lnTo>
                    <a:pt x="222559" y="50396"/>
                  </a:lnTo>
                  <a:lnTo>
                    <a:pt x="184324" y="30797"/>
                  </a:lnTo>
                  <a:lnTo>
                    <a:pt x="139032" y="23863"/>
                  </a:lnTo>
                  <a:close/>
                </a:path>
                <a:path w="1165225" h="311150">
                  <a:moveTo>
                    <a:pt x="226063" y="54019"/>
                  </a:moveTo>
                  <a:lnTo>
                    <a:pt x="139032" y="54019"/>
                  </a:lnTo>
                  <a:lnTo>
                    <a:pt x="178122" y="62970"/>
                  </a:lnTo>
                  <a:lnTo>
                    <a:pt x="210225" y="87310"/>
                  </a:lnTo>
                  <a:lnTo>
                    <a:pt x="231964" y="123270"/>
                  </a:lnTo>
                  <a:lnTo>
                    <a:pt x="239961" y="167083"/>
                  </a:lnTo>
                  <a:lnTo>
                    <a:pt x="231964" y="211139"/>
                  </a:lnTo>
                  <a:lnTo>
                    <a:pt x="210225" y="247224"/>
                  </a:lnTo>
                  <a:lnTo>
                    <a:pt x="178122" y="271610"/>
                  </a:lnTo>
                  <a:lnTo>
                    <a:pt x="139032" y="280567"/>
                  </a:lnTo>
                  <a:lnTo>
                    <a:pt x="226030" y="280567"/>
                  </a:lnTo>
                  <a:lnTo>
                    <a:pt x="252010" y="253646"/>
                  </a:lnTo>
                  <a:lnTo>
                    <a:pt x="270949" y="214024"/>
                  </a:lnTo>
                  <a:lnTo>
                    <a:pt x="277645" y="167083"/>
                  </a:lnTo>
                  <a:lnTo>
                    <a:pt x="270949" y="120348"/>
                  </a:lnTo>
                  <a:lnTo>
                    <a:pt x="252010" y="80849"/>
                  </a:lnTo>
                  <a:lnTo>
                    <a:pt x="226063" y="54019"/>
                  </a:lnTo>
                  <a:close/>
                </a:path>
                <a:path w="1165225" h="311150">
                  <a:moveTo>
                    <a:pt x="366051" y="115577"/>
                  </a:moveTo>
                  <a:lnTo>
                    <a:pt x="334649" y="115577"/>
                  </a:lnTo>
                  <a:lnTo>
                    <a:pt x="334649" y="305278"/>
                  </a:lnTo>
                  <a:lnTo>
                    <a:pt x="366051" y="305278"/>
                  </a:lnTo>
                  <a:lnTo>
                    <a:pt x="366051" y="189282"/>
                  </a:lnTo>
                  <a:lnTo>
                    <a:pt x="388686" y="165991"/>
                  </a:lnTo>
                  <a:lnTo>
                    <a:pt x="401533" y="155356"/>
                  </a:lnTo>
                  <a:lnTo>
                    <a:pt x="366051" y="155356"/>
                  </a:lnTo>
                  <a:lnTo>
                    <a:pt x="366051" y="115577"/>
                  </a:lnTo>
                  <a:close/>
                </a:path>
                <a:path w="1165225" h="311150">
                  <a:moveTo>
                    <a:pt x="488497" y="138603"/>
                  </a:moveTo>
                  <a:lnTo>
                    <a:pt x="447714" y="138603"/>
                  </a:lnTo>
                  <a:lnTo>
                    <a:pt x="455253" y="142372"/>
                  </a:lnTo>
                  <a:lnTo>
                    <a:pt x="458185" y="148655"/>
                  </a:lnTo>
                  <a:lnTo>
                    <a:pt x="461116" y="154518"/>
                  </a:lnTo>
                  <a:lnTo>
                    <a:pt x="461116" y="305278"/>
                  </a:lnTo>
                  <a:lnTo>
                    <a:pt x="492519" y="305278"/>
                  </a:lnTo>
                  <a:lnTo>
                    <a:pt x="492519" y="189282"/>
                  </a:lnTo>
                  <a:lnTo>
                    <a:pt x="501314" y="180067"/>
                  </a:lnTo>
                  <a:lnTo>
                    <a:pt x="520686" y="161220"/>
                  </a:lnTo>
                  <a:lnTo>
                    <a:pt x="527698" y="155775"/>
                  </a:lnTo>
                  <a:lnTo>
                    <a:pt x="492100" y="155775"/>
                  </a:lnTo>
                  <a:lnTo>
                    <a:pt x="488497" y="138603"/>
                  </a:lnTo>
                  <a:close/>
                </a:path>
                <a:path w="1165225" h="311150">
                  <a:moveTo>
                    <a:pt x="615092" y="138603"/>
                  </a:moveTo>
                  <a:lnTo>
                    <a:pt x="574181" y="138603"/>
                  </a:lnTo>
                  <a:lnTo>
                    <a:pt x="581720" y="142372"/>
                  </a:lnTo>
                  <a:lnTo>
                    <a:pt x="584652" y="148655"/>
                  </a:lnTo>
                  <a:lnTo>
                    <a:pt x="587584" y="154518"/>
                  </a:lnTo>
                  <a:lnTo>
                    <a:pt x="587584" y="305278"/>
                  </a:lnTo>
                  <a:lnTo>
                    <a:pt x="618986" y="305278"/>
                  </a:lnTo>
                  <a:lnTo>
                    <a:pt x="618986" y="163314"/>
                  </a:lnTo>
                  <a:lnTo>
                    <a:pt x="615910" y="140055"/>
                  </a:lnTo>
                  <a:lnTo>
                    <a:pt x="615092" y="138603"/>
                  </a:lnTo>
                  <a:close/>
                </a:path>
                <a:path w="1165225" h="311150">
                  <a:moveTo>
                    <a:pt x="569155" y="110551"/>
                  </a:moveTo>
                  <a:lnTo>
                    <a:pt x="529933" y="121330"/>
                  </a:lnTo>
                  <a:lnTo>
                    <a:pt x="500581" y="146351"/>
                  </a:lnTo>
                  <a:lnTo>
                    <a:pt x="492100" y="155775"/>
                  </a:lnTo>
                  <a:lnTo>
                    <a:pt x="527698" y="155775"/>
                  </a:lnTo>
                  <a:lnTo>
                    <a:pt x="537272" y="148341"/>
                  </a:lnTo>
                  <a:lnTo>
                    <a:pt x="551898" y="140959"/>
                  </a:lnTo>
                  <a:lnTo>
                    <a:pt x="565385" y="138603"/>
                  </a:lnTo>
                  <a:lnTo>
                    <a:pt x="615092" y="138603"/>
                  </a:lnTo>
                  <a:lnTo>
                    <a:pt x="606632" y="123586"/>
                  </a:lnTo>
                  <a:lnTo>
                    <a:pt x="591072" y="113790"/>
                  </a:lnTo>
                  <a:lnTo>
                    <a:pt x="569155" y="110551"/>
                  </a:lnTo>
                  <a:close/>
                </a:path>
                <a:path w="1165225" h="311150">
                  <a:moveTo>
                    <a:pt x="442688" y="110551"/>
                  </a:moveTo>
                  <a:lnTo>
                    <a:pt x="403465" y="121330"/>
                  </a:lnTo>
                  <a:lnTo>
                    <a:pt x="374290" y="146175"/>
                  </a:lnTo>
                  <a:lnTo>
                    <a:pt x="366051" y="155356"/>
                  </a:lnTo>
                  <a:lnTo>
                    <a:pt x="401533" y="155356"/>
                  </a:lnTo>
                  <a:lnTo>
                    <a:pt x="407668" y="150278"/>
                  </a:lnTo>
                  <a:lnTo>
                    <a:pt x="424058" y="141397"/>
                  </a:lnTo>
                  <a:lnTo>
                    <a:pt x="438918" y="138603"/>
                  </a:lnTo>
                  <a:lnTo>
                    <a:pt x="488497" y="138603"/>
                  </a:lnTo>
                  <a:lnTo>
                    <a:pt x="487912" y="135814"/>
                  </a:lnTo>
                  <a:lnTo>
                    <a:pt x="478384" y="121701"/>
                  </a:lnTo>
                  <a:lnTo>
                    <a:pt x="463362" y="113319"/>
                  </a:lnTo>
                  <a:lnTo>
                    <a:pt x="442688" y="110551"/>
                  </a:lnTo>
                  <a:close/>
                </a:path>
                <a:path w="1165225" h="311150">
                  <a:moveTo>
                    <a:pt x="872832" y="110551"/>
                  </a:moveTo>
                  <a:lnTo>
                    <a:pt x="834043" y="118376"/>
                  </a:lnTo>
                  <a:lnTo>
                    <a:pt x="803419" y="140177"/>
                  </a:lnTo>
                  <a:lnTo>
                    <a:pt x="783316" y="173442"/>
                  </a:lnTo>
                  <a:lnTo>
                    <a:pt x="776091" y="215658"/>
                  </a:lnTo>
                  <a:lnTo>
                    <a:pt x="781922" y="254185"/>
                  </a:lnTo>
                  <a:lnTo>
                    <a:pt x="798236" y="284233"/>
                  </a:lnTo>
                  <a:lnTo>
                    <a:pt x="823265" y="303760"/>
                  </a:lnTo>
                  <a:lnTo>
                    <a:pt x="855240" y="310723"/>
                  </a:lnTo>
                  <a:lnTo>
                    <a:pt x="872771" y="308792"/>
                  </a:lnTo>
                  <a:lnTo>
                    <a:pt x="889318" y="303132"/>
                  </a:lnTo>
                  <a:lnTo>
                    <a:pt x="904530" y="293937"/>
                  </a:lnTo>
                  <a:lnTo>
                    <a:pt x="918055" y="281405"/>
                  </a:lnTo>
                  <a:lnTo>
                    <a:pt x="949887" y="281405"/>
                  </a:lnTo>
                  <a:lnTo>
                    <a:pt x="949887" y="280986"/>
                  </a:lnTo>
                  <a:lnTo>
                    <a:pt x="860685" y="280986"/>
                  </a:lnTo>
                  <a:lnTo>
                    <a:pt x="840400" y="276073"/>
                  </a:lnTo>
                  <a:lnTo>
                    <a:pt x="824357" y="262405"/>
                  </a:lnTo>
                  <a:lnTo>
                    <a:pt x="813811" y="241591"/>
                  </a:lnTo>
                  <a:lnTo>
                    <a:pt x="810017" y="215239"/>
                  </a:lnTo>
                  <a:lnTo>
                    <a:pt x="814701" y="184336"/>
                  </a:lnTo>
                  <a:lnTo>
                    <a:pt x="828021" y="160852"/>
                  </a:lnTo>
                  <a:lnTo>
                    <a:pt x="848881" y="145926"/>
                  </a:lnTo>
                  <a:lnTo>
                    <a:pt x="876182" y="140697"/>
                  </a:lnTo>
                  <a:lnTo>
                    <a:pt x="949887" y="140697"/>
                  </a:lnTo>
                  <a:lnTo>
                    <a:pt x="949887" y="123535"/>
                  </a:lnTo>
                  <a:lnTo>
                    <a:pt x="918055" y="123535"/>
                  </a:lnTo>
                  <a:lnTo>
                    <a:pt x="908691" y="117619"/>
                  </a:lnTo>
                  <a:lnTo>
                    <a:pt x="898424" y="113588"/>
                  </a:lnTo>
                  <a:lnTo>
                    <a:pt x="886667" y="111284"/>
                  </a:lnTo>
                  <a:lnTo>
                    <a:pt x="872832" y="110551"/>
                  </a:lnTo>
                  <a:close/>
                </a:path>
                <a:path w="1165225" h="311150">
                  <a:moveTo>
                    <a:pt x="949887" y="281405"/>
                  </a:moveTo>
                  <a:lnTo>
                    <a:pt x="918055" y="281405"/>
                  </a:lnTo>
                  <a:lnTo>
                    <a:pt x="918055" y="305278"/>
                  </a:lnTo>
                  <a:lnTo>
                    <a:pt x="949887" y="305278"/>
                  </a:lnTo>
                  <a:lnTo>
                    <a:pt x="949887" y="281405"/>
                  </a:lnTo>
                  <a:close/>
                </a:path>
                <a:path w="1165225" h="311150">
                  <a:moveTo>
                    <a:pt x="949887" y="140697"/>
                  </a:moveTo>
                  <a:lnTo>
                    <a:pt x="876182" y="140697"/>
                  </a:lnTo>
                  <a:lnTo>
                    <a:pt x="889494" y="141711"/>
                  </a:lnTo>
                  <a:lnTo>
                    <a:pt x="900413" y="144728"/>
                  </a:lnTo>
                  <a:lnTo>
                    <a:pt x="918055" y="247489"/>
                  </a:lnTo>
                  <a:lnTo>
                    <a:pt x="912139" y="254582"/>
                  </a:lnTo>
                  <a:lnTo>
                    <a:pt x="878956" y="277635"/>
                  </a:lnTo>
                  <a:lnTo>
                    <a:pt x="860685" y="280986"/>
                  </a:lnTo>
                  <a:lnTo>
                    <a:pt x="949887" y="280986"/>
                  </a:lnTo>
                  <a:lnTo>
                    <a:pt x="949887" y="140697"/>
                  </a:lnTo>
                  <a:close/>
                </a:path>
                <a:path w="1165225" h="311150">
                  <a:moveTo>
                    <a:pt x="949887" y="0"/>
                  </a:moveTo>
                  <a:lnTo>
                    <a:pt x="918055" y="0"/>
                  </a:lnTo>
                  <a:lnTo>
                    <a:pt x="918055" y="123535"/>
                  </a:lnTo>
                  <a:lnTo>
                    <a:pt x="949887" y="123535"/>
                  </a:lnTo>
                  <a:lnTo>
                    <a:pt x="949887" y="0"/>
                  </a:lnTo>
                  <a:close/>
                </a:path>
                <a:path w="1165225" h="311150">
                  <a:moveTo>
                    <a:pt x="1091453" y="110551"/>
                  </a:moveTo>
                  <a:lnTo>
                    <a:pt x="1054662" y="117709"/>
                  </a:lnTo>
                  <a:lnTo>
                    <a:pt x="1026391" y="137978"/>
                  </a:lnTo>
                  <a:lnTo>
                    <a:pt x="1008248" y="169554"/>
                  </a:lnTo>
                  <a:lnTo>
                    <a:pt x="1001843" y="210632"/>
                  </a:lnTo>
                  <a:lnTo>
                    <a:pt x="1008229" y="251534"/>
                  </a:lnTo>
                  <a:lnTo>
                    <a:pt x="1026234" y="283134"/>
                  </a:lnTo>
                  <a:lnTo>
                    <a:pt x="1054132" y="303505"/>
                  </a:lnTo>
                  <a:lnTo>
                    <a:pt x="1090197" y="310723"/>
                  </a:lnTo>
                  <a:lnTo>
                    <a:pt x="1107408" y="309597"/>
                  </a:lnTo>
                  <a:lnTo>
                    <a:pt x="1123283" y="305802"/>
                  </a:lnTo>
                  <a:lnTo>
                    <a:pt x="1139785" y="298708"/>
                  </a:lnTo>
                  <a:lnTo>
                    <a:pt x="1158875" y="287687"/>
                  </a:lnTo>
                  <a:lnTo>
                    <a:pt x="1155894" y="281823"/>
                  </a:lnTo>
                  <a:lnTo>
                    <a:pt x="1096898" y="281823"/>
                  </a:lnTo>
                  <a:lnTo>
                    <a:pt x="1070962" y="276720"/>
                  </a:lnTo>
                  <a:lnTo>
                    <a:pt x="1051464" y="262039"/>
                  </a:lnTo>
                  <a:lnTo>
                    <a:pt x="1039188" y="238718"/>
                  </a:lnTo>
                  <a:lnTo>
                    <a:pt x="1034921" y="207700"/>
                  </a:lnTo>
                  <a:lnTo>
                    <a:pt x="1164739" y="207700"/>
                  </a:lnTo>
                  <a:lnTo>
                    <a:pt x="1164739" y="189282"/>
                  </a:lnTo>
                  <a:lnTo>
                    <a:pt x="1163928" y="184256"/>
                  </a:lnTo>
                  <a:lnTo>
                    <a:pt x="1037434" y="184256"/>
                  </a:lnTo>
                  <a:lnTo>
                    <a:pt x="1044842" y="164819"/>
                  </a:lnTo>
                  <a:lnTo>
                    <a:pt x="1056175" y="150644"/>
                  </a:lnTo>
                  <a:lnTo>
                    <a:pt x="1071120" y="141966"/>
                  </a:lnTo>
                  <a:lnTo>
                    <a:pt x="1089359" y="139021"/>
                  </a:lnTo>
                  <a:lnTo>
                    <a:pt x="1148823" y="139021"/>
                  </a:lnTo>
                  <a:lnTo>
                    <a:pt x="1144745" y="132168"/>
                  </a:lnTo>
                  <a:lnTo>
                    <a:pt x="1121634" y="116197"/>
                  </a:lnTo>
                  <a:lnTo>
                    <a:pt x="1091453" y="110551"/>
                  </a:lnTo>
                  <a:close/>
                </a:path>
                <a:path w="1165225" h="311150">
                  <a:moveTo>
                    <a:pt x="1146310" y="262976"/>
                  </a:moveTo>
                  <a:lnTo>
                    <a:pt x="1132292" y="271928"/>
                  </a:lnTo>
                  <a:lnTo>
                    <a:pt x="1120194" y="277740"/>
                  </a:lnTo>
                  <a:lnTo>
                    <a:pt x="1108802" y="280881"/>
                  </a:lnTo>
                  <a:lnTo>
                    <a:pt x="1096898" y="281823"/>
                  </a:lnTo>
                  <a:lnTo>
                    <a:pt x="1155894" y="281823"/>
                  </a:lnTo>
                  <a:lnTo>
                    <a:pt x="1146310" y="262976"/>
                  </a:lnTo>
                  <a:close/>
                </a:path>
                <a:path w="1165225" h="311150">
                  <a:moveTo>
                    <a:pt x="1148823" y="139021"/>
                  </a:moveTo>
                  <a:lnTo>
                    <a:pt x="1089359" y="139021"/>
                  </a:lnTo>
                  <a:lnTo>
                    <a:pt x="1106669" y="141966"/>
                  </a:lnTo>
                  <a:lnTo>
                    <a:pt x="1119463" y="150644"/>
                  </a:lnTo>
                  <a:lnTo>
                    <a:pt x="1127466" y="164819"/>
                  </a:lnTo>
                  <a:lnTo>
                    <a:pt x="1130405" y="184256"/>
                  </a:lnTo>
                  <a:lnTo>
                    <a:pt x="1163928" y="184256"/>
                  </a:lnTo>
                  <a:lnTo>
                    <a:pt x="1159531" y="157013"/>
                  </a:lnTo>
                  <a:lnTo>
                    <a:pt x="1148823" y="139021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88799" y="3876371"/>
              <a:ext cx="13972946" cy="40703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6700830" y="3936675"/>
              <a:ext cx="304165" cy="250825"/>
            </a:xfrm>
            <a:custGeom>
              <a:avLst/>
              <a:gdLst/>
              <a:ahLst/>
              <a:cxnLst/>
              <a:rect l="l" t="t" r="r" b="b"/>
              <a:pathLst>
                <a:path w="304165" h="250825">
                  <a:moveTo>
                    <a:pt x="63233" y="81651"/>
                  </a:moveTo>
                  <a:lnTo>
                    <a:pt x="31821" y="81651"/>
                  </a:lnTo>
                  <a:lnTo>
                    <a:pt x="31821" y="208119"/>
                  </a:lnTo>
                  <a:lnTo>
                    <a:pt x="34451" y="225330"/>
                  </a:lnTo>
                  <a:lnTo>
                    <a:pt x="41873" y="238694"/>
                  </a:lnTo>
                  <a:lnTo>
                    <a:pt x="53377" y="247345"/>
                  </a:lnTo>
                  <a:lnTo>
                    <a:pt x="68259" y="250421"/>
                  </a:lnTo>
                  <a:lnTo>
                    <a:pt x="78958" y="249282"/>
                  </a:lnTo>
                  <a:lnTo>
                    <a:pt x="89458" y="245395"/>
                  </a:lnTo>
                  <a:lnTo>
                    <a:pt x="101293" y="238052"/>
                  </a:lnTo>
                  <a:lnTo>
                    <a:pt x="115996" y="226548"/>
                  </a:lnTo>
                  <a:lnTo>
                    <a:pt x="111322" y="219009"/>
                  </a:lnTo>
                  <a:lnTo>
                    <a:pt x="68678" y="219009"/>
                  </a:lnTo>
                  <a:lnTo>
                    <a:pt x="65327" y="216077"/>
                  </a:lnTo>
                  <a:lnTo>
                    <a:pt x="64490" y="210632"/>
                  </a:lnTo>
                  <a:lnTo>
                    <a:pt x="64071" y="207281"/>
                  </a:lnTo>
                  <a:lnTo>
                    <a:pt x="63233" y="191376"/>
                  </a:lnTo>
                  <a:lnTo>
                    <a:pt x="63233" y="81651"/>
                  </a:lnTo>
                  <a:close/>
                </a:path>
                <a:path w="304165" h="250825">
                  <a:moveTo>
                    <a:pt x="103012" y="205606"/>
                  </a:moveTo>
                  <a:lnTo>
                    <a:pt x="94159" y="211941"/>
                  </a:lnTo>
                  <a:lnTo>
                    <a:pt x="87154" y="216077"/>
                  </a:lnTo>
                  <a:lnTo>
                    <a:pt x="81169" y="218328"/>
                  </a:lnTo>
                  <a:lnTo>
                    <a:pt x="75379" y="219009"/>
                  </a:lnTo>
                  <a:lnTo>
                    <a:pt x="111322" y="219009"/>
                  </a:lnTo>
                  <a:lnTo>
                    <a:pt x="103012" y="205606"/>
                  </a:lnTo>
                  <a:close/>
                </a:path>
                <a:path w="304165" h="250825">
                  <a:moveTo>
                    <a:pt x="63233" y="0"/>
                  </a:moveTo>
                  <a:lnTo>
                    <a:pt x="31821" y="0"/>
                  </a:lnTo>
                  <a:lnTo>
                    <a:pt x="31821" y="55275"/>
                  </a:lnTo>
                  <a:lnTo>
                    <a:pt x="0" y="63233"/>
                  </a:lnTo>
                  <a:lnTo>
                    <a:pt x="0" y="81651"/>
                  </a:lnTo>
                  <a:lnTo>
                    <a:pt x="113483" y="81651"/>
                  </a:lnTo>
                  <a:lnTo>
                    <a:pt x="113483" y="55275"/>
                  </a:lnTo>
                  <a:lnTo>
                    <a:pt x="63233" y="55275"/>
                  </a:lnTo>
                  <a:lnTo>
                    <a:pt x="63233" y="0"/>
                  </a:lnTo>
                  <a:close/>
                </a:path>
                <a:path w="304165" h="250825">
                  <a:moveTo>
                    <a:pt x="230757" y="50249"/>
                  </a:moveTo>
                  <a:lnTo>
                    <a:pt x="193964" y="57407"/>
                  </a:lnTo>
                  <a:lnTo>
                    <a:pt x="165689" y="77676"/>
                  </a:lnTo>
                  <a:lnTo>
                    <a:pt x="147543" y="109253"/>
                  </a:lnTo>
                  <a:lnTo>
                    <a:pt x="141137" y="150330"/>
                  </a:lnTo>
                  <a:lnTo>
                    <a:pt x="147524" y="191232"/>
                  </a:lnTo>
                  <a:lnTo>
                    <a:pt x="165532" y="222832"/>
                  </a:lnTo>
                  <a:lnTo>
                    <a:pt x="193434" y="243203"/>
                  </a:lnTo>
                  <a:lnTo>
                    <a:pt x="229500" y="250421"/>
                  </a:lnTo>
                  <a:lnTo>
                    <a:pt x="246710" y="249296"/>
                  </a:lnTo>
                  <a:lnTo>
                    <a:pt x="262583" y="245500"/>
                  </a:lnTo>
                  <a:lnTo>
                    <a:pt x="279084" y="238406"/>
                  </a:lnTo>
                  <a:lnTo>
                    <a:pt x="298179" y="227385"/>
                  </a:lnTo>
                  <a:lnTo>
                    <a:pt x="295197" y="221522"/>
                  </a:lnTo>
                  <a:lnTo>
                    <a:pt x="236202" y="221522"/>
                  </a:lnTo>
                  <a:lnTo>
                    <a:pt x="210262" y="216419"/>
                  </a:lnTo>
                  <a:lnTo>
                    <a:pt x="190763" y="201737"/>
                  </a:lnTo>
                  <a:lnTo>
                    <a:pt x="178490" y="178417"/>
                  </a:lnTo>
                  <a:lnTo>
                    <a:pt x="174225" y="147398"/>
                  </a:lnTo>
                  <a:lnTo>
                    <a:pt x="304043" y="147398"/>
                  </a:lnTo>
                  <a:lnTo>
                    <a:pt x="304043" y="128980"/>
                  </a:lnTo>
                  <a:lnTo>
                    <a:pt x="303231" y="123954"/>
                  </a:lnTo>
                  <a:lnTo>
                    <a:pt x="176738" y="123954"/>
                  </a:lnTo>
                  <a:lnTo>
                    <a:pt x="184144" y="104517"/>
                  </a:lnTo>
                  <a:lnTo>
                    <a:pt x="195475" y="90342"/>
                  </a:lnTo>
                  <a:lnTo>
                    <a:pt x="210419" y="81665"/>
                  </a:lnTo>
                  <a:lnTo>
                    <a:pt x="228663" y="78720"/>
                  </a:lnTo>
                  <a:lnTo>
                    <a:pt x="288124" y="78720"/>
                  </a:lnTo>
                  <a:lnTo>
                    <a:pt x="284045" y="71866"/>
                  </a:lnTo>
                  <a:lnTo>
                    <a:pt x="260933" y="55895"/>
                  </a:lnTo>
                  <a:lnTo>
                    <a:pt x="230757" y="50249"/>
                  </a:lnTo>
                  <a:close/>
                </a:path>
                <a:path w="304165" h="250825">
                  <a:moveTo>
                    <a:pt x="285614" y="202674"/>
                  </a:moveTo>
                  <a:lnTo>
                    <a:pt x="271591" y="211627"/>
                  </a:lnTo>
                  <a:lnTo>
                    <a:pt x="259494" y="217438"/>
                  </a:lnTo>
                  <a:lnTo>
                    <a:pt x="248104" y="220579"/>
                  </a:lnTo>
                  <a:lnTo>
                    <a:pt x="236202" y="221522"/>
                  </a:lnTo>
                  <a:lnTo>
                    <a:pt x="295197" y="221522"/>
                  </a:lnTo>
                  <a:lnTo>
                    <a:pt x="285614" y="202674"/>
                  </a:lnTo>
                  <a:close/>
                </a:path>
                <a:path w="304165" h="250825">
                  <a:moveTo>
                    <a:pt x="288124" y="78720"/>
                  </a:moveTo>
                  <a:lnTo>
                    <a:pt x="228663" y="78720"/>
                  </a:lnTo>
                  <a:lnTo>
                    <a:pt x="245971" y="81665"/>
                  </a:lnTo>
                  <a:lnTo>
                    <a:pt x="258761" y="90342"/>
                  </a:lnTo>
                  <a:lnTo>
                    <a:pt x="266761" y="104517"/>
                  </a:lnTo>
                  <a:lnTo>
                    <a:pt x="269698" y="123954"/>
                  </a:lnTo>
                  <a:lnTo>
                    <a:pt x="303231" y="123954"/>
                  </a:lnTo>
                  <a:lnTo>
                    <a:pt x="298833" y="96712"/>
                  </a:lnTo>
                  <a:lnTo>
                    <a:pt x="288124" y="7872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63626" y="4504625"/>
              <a:ext cx="4076022" cy="41247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81216" y="5132873"/>
              <a:ext cx="4879327" cy="41123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81216" y="5761126"/>
              <a:ext cx="4541746" cy="41123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81216" y="6389379"/>
              <a:ext cx="15833842" cy="41249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6115030" cy="2303780"/>
            </a:xfrm>
            <a:custGeom>
              <a:avLst/>
              <a:gdLst/>
              <a:ahLst/>
              <a:cxnLst/>
              <a:rect l="l" t="t" r="r" b="b"/>
              <a:pathLst>
                <a:path w="16115030" h="2303780">
                  <a:moveTo>
                    <a:pt x="16114692" y="0"/>
                  </a:moveTo>
                  <a:lnTo>
                    <a:pt x="0" y="0"/>
                  </a:lnTo>
                  <a:lnTo>
                    <a:pt x="0" y="2303594"/>
                  </a:lnTo>
                  <a:lnTo>
                    <a:pt x="15695857" y="2303594"/>
                  </a:lnTo>
                  <a:lnTo>
                    <a:pt x="16114692" y="1884759"/>
                  </a:lnTo>
                  <a:lnTo>
                    <a:pt x="16114692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60657" y="526696"/>
              <a:ext cx="2490470" cy="610870"/>
            </a:xfrm>
            <a:custGeom>
              <a:avLst/>
              <a:gdLst/>
              <a:ahLst/>
              <a:cxnLst/>
              <a:rect l="l" t="t" r="r" b="b"/>
              <a:pathLst>
                <a:path w="2490470" h="610869">
                  <a:moveTo>
                    <a:pt x="431599" y="157691"/>
                  </a:moveTo>
                  <a:lnTo>
                    <a:pt x="384294" y="165682"/>
                  </a:lnTo>
                  <a:lnTo>
                    <a:pt x="343983" y="188148"/>
                  </a:lnTo>
                  <a:lnTo>
                    <a:pt x="312688" y="222826"/>
                  </a:lnTo>
                  <a:lnTo>
                    <a:pt x="292429" y="267454"/>
                  </a:lnTo>
                  <a:lnTo>
                    <a:pt x="285226" y="319770"/>
                  </a:lnTo>
                  <a:lnTo>
                    <a:pt x="291604" y="369251"/>
                  </a:lnTo>
                  <a:lnTo>
                    <a:pt x="310014" y="409836"/>
                  </a:lnTo>
                  <a:lnTo>
                    <a:pt x="339370" y="440319"/>
                  </a:lnTo>
                  <a:lnTo>
                    <a:pt x="378584" y="459493"/>
                  </a:lnTo>
                  <a:lnTo>
                    <a:pt x="426573" y="466153"/>
                  </a:lnTo>
                  <a:lnTo>
                    <a:pt x="451575" y="464857"/>
                  </a:lnTo>
                  <a:lnTo>
                    <a:pt x="499460" y="454491"/>
                  </a:lnTo>
                  <a:lnTo>
                    <a:pt x="535810" y="439216"/>
                  </a:lnTo>
                  <a:lnTo>
                    <a:pt x="554108" y="429714"/>
                  </a:lnTo>
                  <a:lnTo>
                    <a:pt x="542261" y="405212"/>
                  </a:lnTo>
                  <a:lnTo>
                    <a:pt x="435997" y="405212"/>
                  </a:lnTo>
                  <a:lnTo>
                    <a:pt x="415894" y="402719"/>
                  </a:lnTo>
                  <a:lnTo>
                    <a:pt x="382290" y="384539"/>
                  </a:lnTo>
                  <a:lnTo>
                    <a:pt x="361746" y="339462"/>
                  </a:lnTo>
                  <a:lnTo>
                    <a:pt x="360617" y="323539"/>
                  </a:lnTo>
                  <a:lnTo>
                    <a:pt x="554108" y="323539"/>
                  </a:lnTo>
                  <a:lnTo>
                    <a:pt x="554108" y="291498"/>
                  </a:lnTo>
                  <a:lnTo>
                    <a:pt x="551614" y="276420"/>
                  </a:lnTo>
                  <a:lnTo>
                    <a:pt x="364386" y="276420"/>
                  </a:lnTo>
                  <a:lnTo>
                    <a:pt x="372072" y="250010"/>
                  </a:lnTo>
                  <a:lnTo>
                    <a:pt x="385353" y="230489"/>
                  </a:lnTo>
                  <a:lnTo>
                    <a:pt x="403697" y="218386"/>
                  </a:lnTo>
                  <a:lnTo>
                    <a:pt x="426573" y="214234"/>
                  </a:lnTo>
                  <a:lnTo>
                    <a:pt x="531451" y="214234"/>
                  </a:lnTo>
                  <a:lnTo>
                    <a:pt x="519947" y="194914"/>
                  </a:lnTo>
                  <a:lnTo>
                    <a:pt x="481221" y="167468"/>
                  </a:lnTo>
                  <a:lnTo>
                    <a:pt x="431599" y="157691"/>
                  </a:lnTo>
                  <a:close/>
                </a:path>
                <a:path w="2490470" h="610869">
                  <a:moveTo>
                    <a:pt x="203543" y="110572"/>
                  </a:moveTo>
                  <a:lnTo>
                    <a:pt x="124394" y="110572"/>
                  </a:lnTo>
                  <a:lnTo>
                    <a:pt x="124394" y="457986"/>
                  </a:lnTo>
                  <a:lnTo>
                    <a:pt x="203543" y="457986"/>
                  </a:lnTo>
                  <a:lnTo>
                    <a:pt x="203543" y="110572"/>
                  </a:lnTo>
                  <a:close/>
                </a:path>
                <a:path w="2490470" h="610869">
                  <a:moveTo>
                    <a:pt x="526465" y="372543"/>
                  </a:moveTo>
                  <a:lnTo>
                    <a:pt x="482910" y="396132"/>
                  </a:lnTo>
                  <a:lnTo>
                    <a:pt x="444488" y="404957"/>
                  </a:lnTo>
                  <a:lnTo>
                    <a:pt x="435997" y="405212"/>
                  </a:lnTo>
                  <a:lnTo>
                    <a:pt x="542261" y="405212"/>
                  </a:lnTo>
                  <a:lnTo>
                    <a:pt x="526465" y="372543"/>
                  </a:lnTo>
                  <a:close/>
                </a:path>
                <a:path w="2490470" h="610869">
                  <a:moveTo>
                    <a:pt x="531451" y="214234"/>
                  </a:moveTo>
                  <a:lnTo>
                    <a:pt x="426573" y="214234"/>
                  </a:lnTo>
                  <a:lnTo>
                    <a:pt x="449298" y="217679"/>
                  </a:lnTo>
                  <a:lnTo>
                    <a:pt x="465132" y="228604"/>
                  </a:lnTo>
                  <a:lnTo>
                    <a:pt x="474723" y="247890"/>
                  </a:lnTo>
                  <a:lnTo>
                    <a:pt x="478718" y="276420"/>
                  </a:lnTo>
                  <a:lnTo>
                    <a:pt x="551614" y="276420"/>
                  </a:lnTo>
                  <a:lnTo>
                    <a:pt x="545126" y="237200"/>
                  </a:lnTo>
                  <a:lnTo>
                    <a:pt x="531451" y="214234"/>
                  </a:lnTo>
                  <a:close/>
                </a:path>
                <a:path w="2490470" h="610869">
                  <a:moveTo>
                    <a:pt x="327937" y="43349"/>
                  </a:moveTo>
                  <a:lnTo>
                    <a:pt x="0" y="43349"/>
                  </a:lnTo>
                  <a:lnTo>
                    <a:pt x="0" y="110572"/>
                  </a:lnTo>
                  <a:lnTo>
                    <a:pt x="327937" y="110572"/>
                  </a:lnTo>
                  <a:lnTo>
                    <a:pt x="327937" y="43349"/>
                  </a:lnTo>
                  <a:close/>
                </a:path>
                <a:path w="2490470" h="610869">
                  <a:moveTo>
                    <a:pt x="667822" y="165858"/>
                  </a:moveTo>
                  <a:lnTo>
                    <a:pt x="603112" y="165858"/>
                  </a:lnTo>
                  <a:lnTo>
                    <a:pt x="603112" y="457986"/>
                  </a:lnTo>
                  <a:lnTo>
                    <a:pt x="677874" y="457986"/>
                  </a:lnTo>
                  <a:lnTo>
                    <a:pt x="677874" y="324168"/>
                  </a:lnTo>
                  <a:lnTo>
                    <a:pt x="679072" y="308540"/>
                  </a:lnTo>
                  <a:lnTo>
                    <a:pt x="697978" y="268253"/>
                  </a:lnTo>
                  <a:lnTo>
                    <a:pt x="734417" y="246264"/>
                  </a:lnTo>
                  <a:lnTo>
                    <a:pt x="759905" y="246264"/>
                  </a:lnTo>
                  <a:lnTo>
                    <a:pt x="765254" y="229940"/>
                  </a:lnTo>
                  <a:lnTo>
                    <a:pt x="670963" y="229940"/>
                  </a:lnTo>
                  <a:lnTo>
                    <a:pt x="667822" y="165858"/>
                  </a:lnTo>
                  <a:close/>
                </a:path>
                <a:path w="2490470" h="610869">
                  <a:moveTo>
                    <a:pt x="759905" y="246264"/>
                  </a:moveTo>
                  <a:lnTo>
                    <a:pt x="742584" y="246264"/>
                  </a:lnTo>
                  <a:lnTo>
                    <a:pt x="748867" y="248777"/>
                  </a:lnTo>
                  <a:lnTo>
                    <a:pt x="757024" y="255060"/>
                  </a:lnTo>
                  <a:lnTo>
                    <a:pt x="759905" y="246264"/>
                  </a:lnTo>
                  <a:close/>
                </a:path>
                <a:path w="2490470" h="610869">
                  <a:moveTo>
                    <a:pt x="740071" y="161461"/>
                  </a:moveTo>
                  <a:lnTo>
                    <a:pt x="723707" y="165181"/>
                  </a:lnTo>
                  <a:lnTo>
                    <a:pt x="707638" y="177088"/>
                  </a:lnTo>
                  <a:lnTo>
                    <a:pt x="690508" y="198302"/>
                  </a:lnTo>
                  <a:lnTo>
                    <a:pt x="670963" y="229940"/>
                  </a:lnTo>
                  <a:lnTo>
                    <a:pt x="765254" y="229940"/>
                  </a:lnTo>
                  <a:lnTo>
                    <a:pt x="780897" y="182193"/>
                  </a:lnTo>
                  <a:lnTo>
                    <a:pt x="771690" y="173123"/>
                  </a:lnTo>
                  <a:lnTo>
                    <a:pt x="761894" y="166644"/>
                  </a:lnTo>
                  <a:lnTo>
                    <a:pt x="751393" y="162756"/>
                  </a:lnTo>
                  <a:lnTo>
                    <a:pt x="740071" y="161461"/>
                  </a:lnTo>
                  <a:close/>
                </a:path>
                <a:path w="2490470" h="610869">
                  <a:moveTo>
                    <a:pt x="893983" y="165858"/>
                  </a:moveTo>
                  <a:lnTo>
                    <a:pt x="818592" y="165858"/>
                  </a:lnTo>
                  <a:lnTo>
                    <a:pt x="818592" y="380710"/>
                  </a:lnTo>
                  <a:lnTo>
                    <a:pt x="823540" y="416894"/>
                  </a:lnTo>
                  <a:lnTo>
                    <a:pt x="838382" y="442593"/>
                  </a:lnTo>
                  <a:lnTo>
                    <a:pt x="863120" y="457927"/>
                  </a:lnTo>
                  <a:lnTo>
                    <a:pt x="897752" y="463012"/>
                  </a:lnTo>
                  <a:lnTo>
                    <a:pt x="924247" y="460047"/>
                  </a:lnTo>
                  <a:lnTo>
                    <a:pt x="949033" y="450604"/>
                  </a:lnTo>
                  <a:lnTo>
                    <a:pt x="973467" y="433857"/>
                  </a:lnTo>
                  <a:lnTo>
                    <a:pt x="998901" y="408982"/>
                  </a:lnTo>
                  <a:lnTo>
                    <a:pt x="1074291" y="408982"/>
                  </a:lnTo>
                  <a:lnTo>
                    <a:pt x="1074291" y="403328"/>
                  </a:lnTo>
                  <a:lnTo>
                    <a:pt x="917856" y="403328"/>
                  </a:lnTo>
                  <a:lnTo>
                    <a:pt x="906705" y="400608"/>
                  </a:lnTo>
                  <a:lnTo>
                    <a:pt x="899323" y="391940"/>
                  </a:lnTo>
                  <a:lnTo>
                    <a:pt x="895239" y="376558"/>
                  </a:lnTo>
                  <a:lnTo>
                    <a:pt x="893983" y="353696"/>
                  </a:lnTo>
                  <a:lnTo>
                    <a:pt x="893983" y="165858"/>
                  </a:lnTo>
                  <a:close/>
                </a:path>
                <a:path w="2490470" h="610869">
                  <a:moveTo>
                    <a:pt x="1074291" y="408982"/>
                  </a:moveTo>
                  <a:lnTo>
                    <a:pt x="998901" y="408982"/>
                  </a:lnTo>
                  <a:lnTo>
                    <a:pt x="998901" y="457986"/>
                  </a:lnTo>
                  <a:lnTo>
                    <a:pt x="1074291" y="457986"/>
                  </a:lnTo>
                  <a:lnTo>
                    <a:pt x="1074291" y="408982"/>
                  </a:lnTo>
                  <a:close/>
                </a:path>
                <a:path w="2490470" h="610869">
                  <a:moveTo>
                    <a:pt x="1074291" y="165858"/>
                  </a:moveTo>
                  <a:lnTo>
                    <a:pt x="998901" y="165858"/>
                  </a:lnTo>
                  <a:lnTo>
                    <a:pt x="998901" y="341759"/>
                  </a:lnTo>
                  <a:lnTo>
                    <a:pt x="988849" y="352439"/>
                  </a:lnTo>
                  <a:lnTo>
                    <a:pt x="966271" y="374968"/>
                  </a:lnTo>
                  <a:lnTo>
                    <a:pt x="947227" y="390841"/>
                  </a:lnTo>
                  <a:lnTo>
                    <a:pt x="931246" y="400235"/>
                  </a:lnTo>
                  <a:lnTo>
                    <a:pt x="917856" y="403328"/>
                  </a:lnTo>
                  <a:lnTo>
                    <a:pt x="1074291" y="403328"/>
                  </a:lnTo>
                  <a:lnTo>
                    <a:pt x="1074291" y="165858"/>
                  </a:lnTo>
                  <a:close/>
                </a:path>
                <a:path w="2490470" h="610869">
                  <a:moveTo>
                    <a:pt x="1269678" y="157691"/>
                  </a:moveTo>
                  <a:lnTo>
                    <a:pt x="1217543" y="165456"/>
                  </a:lnTo>
                  <a:lnTo>
                    <a:pt x="1178189" y="187767"/>
                  </a:lnTo>
                  <a:lnTo>
                    <a:pt x="1153324" y="223153"/>
                  </a:lnTo>
                  <a:lnTo>
                    <a:pt x="1144656" y="270138"/>
                  </a:lnTo>
                  <a:lnTo>
                    <a:pt x="1146295" y="290163"/>
                  </a:lnTo>
                  <a:lnTo>
                    <a:pt x="1170414" y="341759"/>
                  </a:lnTo>
                  <a:lnTo>
                    <a:pt x="1196173" y="364376"/>
                  </a:lnTo>
                  <a:lnTo>
                    <a:pt x="1179838" y="375684"/>
                  </a:lnTo>
                  <a:lnTo>
                    <a:pt x="1160833" y="389997"/>
                  </a:lnTo>
                  <a:lnTo>
                    <a:pt x="1148425" y="402542"/>
                  </a:lnTo>
                  <a:lnTo>
                    <a:pt x="1141672" y="414381"/>
                  </a:lnTo>
                  <a:lnTo>
                    <a:pt x="1139630" y="426573"/>
                  </a:lnTo>
                  <a:lnTo>
                    <a:pt x="1141946" y="438677"/>
                  </a:lnTo>
                  <a:lnTo>
                    <a:pt x="1149211" y="448954"/>
                  </a:lnTo>
                  <a:lnTo>
                    <a:pt x="1161893" y="457936"/>
                  </a:lnTo>
                  <a:lnTo>
                    <a:pt x="1180466" y="466153"/>
                  </a:lnTo>
                  <a:lnTo>
                    <a:pt x="1158890" y="486255"/>
                  </a:lnTo>
                  <a:lnTo>
                    <a:pt x="1144499" y="504000"/>
                  </a:lnTo>
                  <a:lnTo>
                    <a:pt x="1136469" y="520566"/>
                  </a:lnTo>
                  <a:lnTo>
                    <a:pt x="1133975" y="537135"/>
                  </a:lnTo>
                  <a:lnTo>
                    <a:pt x="1142653" y="567173"/>
                  </a:lnTo>
                  <a:lnTo>
                    <a:pt x="1167116" y="590379"/>
                  </a:lnTo>
                  <a:lnTo>
                    <a:pt x="1205007" y="605340"/>
                  </a:lnTo>
                  <a:lnTo>
                    <a:pt x="1253972" y="610641"/>
                  </a:lnTo>
                  <a:lnTo>
                    <a:pt x="1309116" y="604569"/>
                  </a:lnTo>
                  <a:lnTo>
                    <a:pt x="1355574" y="587401"/>
                  </a:lnTo>
                  <a:lnTo>
                    <a:pt x="1391296" y="560704"/>
                  </a:lnTo>
                  <a:lnTo>
                    <a:pt x="1397332" y="551585"/>
                  </a:lnTo>
                  <a:lnTo>
                    <a:pt x="1265280" y="551585"/>
                  </a:lnTo>
                  <a:lnTo>
                    <a:pt x="1241083" y="549042"/>
                  </a:lnTo>
                  <a:lnTo>
                    <a:pt x="1221538" y="542082"/>
                  </a:lnTo>
                  <a:lnTo>
                    <a:pt x="1208473" y="531706"/>
                  </a:lnTo>
                  <a:lnTo>
                    <a:pt x="1203712" y="518916"/>
                  </a:lnTo>
                  <a:lnTo>
                    <a:pt x="1204723" y="512388"/>
                  </a:lnTo>
                  <a:lnTo>
                    <a:pt x="1207560" y="504389"/>
                  </a:lnTo>
                  <a:lnTo>
                    <a:pt x="1211928" y="495331"/>
                  </a:lnTo>
                  <a:lnTo>
                    <a:pt x="1217533" y="485629"/>
                  </a:lnTo>
                  <a:lnTo>
                    <a:pt x="1223816" y="475577"/>
                  </a:lnTo>
                  <a:lnTo>
                    <a:pt x="1420772" y="475577"/>
                  </a:lnTo>
                  <a:lnTo>
                    <a:pt x="1417219" y="454128"/>
                  </a:lnTo>
                  <a:lnTo>
                    <a:pt x="1401681" y="432149"/>
                  </a:lnTo>
                  <a:lnTo>
                    <a:pt x="1375425" y="419004"/>
                  </a:lnTo>
                  <a:lnTo>
                    <a:pt x="1338158" y="414636"/>
                  </a:lnTo>
                  <a:lnTo>
                    <a:pt x="1221303" y="414636"/>
                  </a:lnTo>
                  <a:lnTo>
                    <a:pt x="1216277" y="412751"/>
                  </a:lnTo>
                  <a:lnTo>
                    <a:pt x="1216277" y="406469"/>
                  </a:lnTo>
                  <a:lnTo>
                    <a:pt x="1218053" y="400412"/>
                  </a:lnTo>
                  <a:lnTo>
                    <a:pt x="1223423" y="393354"/>
                  </a:lnTo>
                  <a:lnTo>
                    <a:pt x="1232444" y="385000"/>
                  </a:lnTo>
                  <a:lnTo>
                    <a:pt x="1245176" y="375056"/>
                  </a:lnTo>
                  <a:lnTo>
                    <a:pt x="1278857" y="375056"/>
                  </a:lnTo>
                  <a:lnTo>
                    <a:pt x="1318896" y="368931"/>
                  </a:lnTo>
                  <a:lnTo>
                    <a:pt x="1359356" y="346314"/>
                  </a:lnTo>
                  <a:lnTo>
                    <a:pt x="1378616" y="320398"/>
                  </a:lnTo>
                  <a:lnTo>
                    <a:pt x="1269678" y="320398"/>
                  </a:lnTo>
                  <a:lnTo>
                    <a:pt x="1250709" y="316197"/>
                  </a:lnTo>
                  <a:lnTo>
                    <a:pt x="1235360" y="304770"/>
                  </a:lnTo>
                  <a:lnTo>
                    <a:pt x="1225062" y="287798"/>
                  </a:lnTo>
                  <a:lnTo>
                    <a:pt x="1221303" y="266997"/>
                  </a:lnTo>
                  <a:lnTo>
                    <a:pt x="1225053" y="245642"/>
                  </a:lnTo>
                  <a:lnTo>
                    <a:pt x="1235281" y="228054"/>
                  </a:lnTo>
                  <a:lnTo>
                    <a:pt x="1250457" y="216118"/>
                  </a:lnTo>
                  <a:lnTo>
                    <a:pt x="1269050" y="211721"/>
                  </a:lnTo>
                  <a:lnTo>
                    <a:pt x="1433013" y="211721"/>
                  </a:lnTo>
                  <a:lnTo>
                    <a:pt x="1433013" y="169628"/>
                  </a:lnTo>
                  <a:lnTo>
                    <a:pt x="1330619" y="169628"/>
                  </a:lnTo>
                  <a:lnTo>
                    <a:pt x="1312439" y="163787"/>
                  </a:lnTo>
                  <a:lnTo>
                    <a:pt x="1297792" y="160126"/>
                  </a:lnTo>
                  <a:lnTo>
                    <a:pt x="1284324" y="158231"/>
                  </a:lnTo>
                  <a:lnTo>
                    <a:pt x="1269678" y="157691"/>
                  </a:lnTo>
                  <a:close/>
                </a:path>
                <a:path w="2490470" h="610869">
                  <a:moveTo>
                    <a:pt x="1420772" y="475577"/>
                  </a:moveTo>
                  <a:lnTo>
                    <a:pt x="1314912" y="475577"/>
                  </a:lnTo>
                  <a:lnTo>
                    <a:pt x="1331306" y="476745"/>
                  </a:lnTo>
                  <a:lnTo>
                    <a:pt x="1342870" y="480210"/>
                  </a:lnTo>
                  <a:lnTo>
                    <a:pt x="1349721" y="485913"/>
                  </a:lnTo>
                  <a:lnTo>
                    <a:pt x="1351979" y="493796"/>
                  </a:lnTo>
                  <a:lnTo>
                    <a:pt x="1350487" y="502556"/>
                  </a:lnTo>
                  <a:lnTo>
                    <a:pt x="1315639" y="538598"/>
                  </a:lnTo>
                  <a:lnTo>
                    <a:pt x="1265280" y="551585"/>
                  </a:lnTo>
                  <a:lnTo>
                    <a:pt x="1397332" y="551585"/>
                  </a:lnTo>
                  <a:lnTo>
                    <a:pt x="1414232" y="526048"/>
                  </a:lnTo>
                  <a:lnTo>
                    <a:pt x="1422333" y="485000"/>
                  </a:lnTo>
                  <a:lnTo>
                    <a:pt x="1420772" y="475577"/>
                  </a:lnTo>
                  <a:close/>
                </a:path>
                <a:path w="2490470" h="610869">
                  <a:moveTo>
                    <a:pt x="1278857" y="375056"/>
                  </a:moveTo>
                  <a:lnTo>
                    <a:pt x="1245176" y="375056"/>
                  </a:lnTo>
                  <a:lnTo>
                    <a:pt x="1254600" y="376941"/>
                  </a:lnTo>
                  <a:lnTo>
                    <a:pt x="1266537" y="376941"/>
                  </a:lnTo>
                  <a:lnTo>
                    <a:pt x="1278857" y="375056"/>
                  </a:lnTo>
                  <a:close/>
                </a:path>
                <a:path w="2490470" h="610869">
                  <a:moveTo>
                    <a:pt x="1433013" y="211721"/>
                  </a:moveTo>
                  <a:lnTo>
                    <a:pt x="1269050" y="211721"/>
                  </a:lnTo>
                  <a:lnTo>
                    <a:pt x="1288104" y="216020"/>
                  </a:lnTo>
                  <a:lnTo>
                    <a:pt x="1303682" y="227740"/>
                  </a:lnTo>
                  <a:lnTo>
                    <a:pt x="1314196" y="245112"/>
                  </a:lnTo>
                  <a:lnTo>
                    <a:pt x="1317940" y="265740"/>
                  </a:lnTo>
                  <a:lnTo>
                    <a:pt x="1317942" y="266997"/>
                  </a:lnTo>
                  <a:lnTo>
                    <a:pt x="1314294" y="287533"/>
                  </a:lnTo>
                  <a:lnTo>
                    <a:pt x="1303996" y="304692"/>
                  </a:lnTo>
                  <a:lnTo>
                    <a:pt x="1288634" y="316197"/>
                  </a:lnTo>
                  <a:lnTo>
                    <a:pt x="1269678" y="320398"/>
                  </a:lnTo>
                  <a:lnTo>
                    <a:pt x="1378616" y="320398"/>
                  </a:lnTo>
                  <a:lnTo>
                    <a:pt x="1385445" y="311210"/>
                  </a:lnTo>
                  <a:lnTo>
                    <a:pt x="1394690" y="265740"/>
                  </a:lnTo>
                  <a:lnTo>
                    <a:pt x="1394042" y="253049"/>
                  </a:lnTo>
                  <a:lnTo>
                    <a:pt x="1391864" y="242421"/>
                  </a:lnTo>
                  <a:lnTo>
                    <a:pt x="1387803" y="232618"/>
                  </a:lnTo>
                  <a:lnTo>
                    <a:pt x="1381507" y="222401"/>
                  </a:lnTo>
                  <a:lnTo>
                    <a:pt x="1433013" y="222401"/>
                  </a:lnTo>
                  <a:lnTo>
                    <a:pt x="1433013" y="211721"/>
                  </a:lnTo>
                  <a:close/>
                </a:path>
                <a:path w="2490470" h="610869">
                  <a:moveTo>
                    <a:pt x="1433013" y="165858"/>
                  </a:moveTo>
                  <a:lnTo>
                    <a:pt x="1373968" y="169628"/>
                  </a:lnTo>
                  <a:lnTo>
                    <a:pt x="1433013" y="169628"/>
                  </a:lnTo>
                  <a:lnTo>
                    <a:pt x="1433013" y="165858"/>
                  </a:lnTo>
                  <a:close/>
                </a:path>
                <a:path w="2490470" h="610869">
                  <a:moveTo>
                    <a:pt x="1551753" y="0"/>
                  </a:moveTo>
                  <a:lnTo>
                    <a:pt x="1477002" y="0"/>
                  </a:lnTo>
                  <a:lnTo>
                    <a:pt x="1477002" y="449818"/>
                  </a:lnTo>
                  <a:lnTo>
                    <a:pt x="1518466" y="460499"/>
                  </a:lnTo>
                  <a:lnTo>
                    <a:pt x="1563425" y="466330"/>
                  </a:lnTo>
                  <a:lnTo>
                    <a:pt x="1577512" y="466781"/>
                  </a:lnTo>
                  <a:lnTo>
                    <a:pt x="1626818" y="461508"/>
                  </a:lnTo>
                  <a:lnTo>
                    <a:pt x="1668725" y="446165"/>
                  </a:lnTo>
                  <a:lnTo>
                    <a:pt x="1702534" y="421468"/>
                  </a:lnTo>
                  <a:lnTo>
                    <a:pt x="1710489" y="410867"/>
                  </a:lnTo>
                  <a:lnTo>
                    <a:pt x="1586307" y="410867"/>
                  </a:lnTo>
                  <a:lnTo>
                    <a:pt x="1578699" y="410474"/>
                  </a:lnTo>
                  <a:lnTo>
                    <a:pt x="1571151" y="409139"/>
                  </a:lnTo>
                  <a:lnTo>
                    <a:pt x="1562542" y="406626"/>
                  </a:lnTo>
                  <a:lnTo>
                    <a:pt x="1551753" y="402699"/>
                  </a:lnTo>
                  <a:lnTo>
                    <a:pt x="1551753" y="228684"/>
                  </a:lnTo>
                  <a:lnTo>
                    <a:pt x="1564397" y="222647"/>
                  </a:lnTo>
                  <a:lnTo>
                    <a:pt x="1575627" y="218553"/>
                  </a:lnTo>
                  <a:lnTo>
                    <a:pt x="1586386" y="216227"/>
                  </a:lnTo>
                  <a:lnTo>
                    <a:pt x="1597616" y="215490"/>
                  </a:lnTo>
                  <a:lnTo>
                    <a:pt x="1728119" y="215490"/>
                  </a:lnTo>
                  <a:lnTo>
                    <a:pt x="1726543" y="211698"/>
                  </a:lnTo>
                  <a:lnTo>
                    <a:pt x="1700765" y="182439"/>
                  </a:lnTo>
                  <a:lnTo>
                    <a:pt x="1683881" y="173397"/>
                  </a:lnTo>
                  <a:lnTo>
                    <a:pt x="1551753" y="173397"/>
                  </a:lnTo>
                  <a:lnTo>
                    <a:pt x="1551753" y="0"/>
                  </a:lnTo>
                  <a:close/>
                </a:path>
                <a:path w="2490470" h="610869">
                  <a:moveTo>
                    <a:pt x="1728119" y="215490"/>
                  </a:moveTo>
                  <a:lnTo>
                    <a:pt x="1597616" y="215490"/>
                  </a:lnTo>
                  <a:lnTo>
                    <a:pt x="1627458" y="221614"/>
                  </a:lnTo>
                  <a:lnTo>
                    <a:pt x="1650232" y="239045"/>
                  </a:lnTo>
                  <a:lnTo>
                    <a:pt x="1664760" y="266370"/>
                  </a:lnTo>
                  <a:lnTo>
                    <a:pt x="1669865" y="302179"/>
                  </a:lnTo>
                  <a:lnTo>
                    <a:pt x="1663435" y="345136"/>
                  </a:lnTo>
                  <a:lnTo>
                    <a:pt x="1645756" y="379611"/>
                  </a:lnTo>
                  <a:lnTo>
                    <a:pt x="1619241" y="402542"/>
                  </a:lnTo>
                  <a:lnTo>
                    <a:pt x="1586307" y="410867"/>
                  </a:lnTo>
                  <a:lnTo>
                    <a:pt x="1710489" y="410867"/>
                  </a:lnTo>
                  <a:lnTo>
                    <a:pt x="1727548" y="388133"/>
                  </a:lnTo>
                  <a:lnTo>
                    <a:pt x="1743068" y="346875"/>
                  </a:lnTo>
                  <a:lnTo>
                    <a:pt x="1748397" y="298409"/>
                  </a:lnTo>
                  <a:lnTo>
                    <a:pt x="1742762" y="250727"/>
                  </a:lnTo>
                  <a:lnTo>
                    <a:pt x="1728119" y="215490"/>
                  </a:lnTo>
                  <a:close/>
                </a:path>
                <a:path w="2490470" h="610869">
                  <a:moveTo>
                    <a:pt x="1624631" y="157691"/>
                  </a:moveTo>
                  <a:lnTo>
                    <a:pt x="1604851" y="158643"/>
                  </a:lnTo>
                  <a:lnTo>
                    <a:pt x="1586072" y="161539"/>
                  </a:lnTo>
                  <a:lnTo>
                    <a:pt x="1568353" y="166437"/>
                  </a:lnTo>
                  <a:lnTo>
                    <a:pt x="1551753" y="173397"/>
                  </a:lnTo>
                  <a:lnTo>
                    <a:pt x="1683881" y="173397"/>
                  </a:lnTo>
                  <a:lnTo>
                    <a:pt x="1666452" y="164064"/>
                  </a:lnTo>
                  <a:lnTo>
                    <a:pt x="1624631" y="157691"/>
                  </a:lnTo>
                  <a:close/>
                </a:path>
                <a:path w="2490470" h="610869">
                  <a:moveTo>
                    <a:pt x="1875304" y="0"/>
                  </a:moveTo>
                  <a:lnTo>
                    <a:pt x="1800542" y="0"/>
                  </a:lnTo>
                  <a:lnTo>
                    <a:pt x="1800542" y="457975"/>
                  </a:lnTo>
                  <a:lnTo>
                    <a:pt x="1875304" y="457975"/>
                  </a:lnTo>
                  <a:lnTo>
                    <a:pt x="1875304" y="0"/>
                  </a:lnTo>
                  <a:close/>
                </a:path>
                <a:path w="2490470" h="610869">
                  <a:moveTo>
                    <a:pt x="2027969" y="165858"/>
                  </a:moveTo>
                  <a:lnTo>
                    <a:pt x="1953207" y="165858"/>
                  </a:lnTo>
                  <a:lnTo>
                    <a:pt x="1953207" y="457986"/>
                  </a:lnTo>
                  <a:lnTo>
                    <a:pt x="2027969" y="457986"/>
                  </a:lnTo>
                  <a:lnTo>
                    <a:pt x="2027969" y="165858"/>
                  </a:lnTo>
                  <a:close/>
                </a:path>
                <a:path w="2490470" h="610869">
                  <a:moveTo>
                    <a:pt x="1990902" y="10052"/>
                  </a:moveTo>
                  <a:lnTo>
                    <a:pt x="1974420" y="14027"/>
                  </a:lnTo>
                  <a:lnTo>
                    <a:pt x="1960825" y="24894"/>
                  </a:lnTo>
                  <a:lnTo>
                    <a:pt x="1951587" y="41062"/>
                  </a:lnTo>
                  <a:lnTo>
                    <a:pt x="1948181" y="60940"/>
                  </a:lnTo>
                  <a:lnTo>
                    <a:pt x="1951587" y="80818"/>
                  </a:lnTo>
                  <a:lnTo>
                    <a:pt x="1960825" y="96986"/>
                  </a:lnTo>
                  <a:lnTo>
                    <a:pt x="1974420" y="107853"/>
                  </a:lnTo>
                  <a:lnTo>
                    <a:pt x="1990902" y="111829"/>
                  </a:lnTo>
                  <a:lnTo>
                    <a:pt x="2007286" y="107853"/>
                  </a:lnTo>
                  <a:lnTo>
                    <a:pt x="2020666" y="96986"/>
                  </a:lnTo>
                  <a:lnTo>
                    <a:pt x="2029687" y="80818"/>
                  </a:lnTo>
                  <a:lnTo>
                    <a:pt x="2032995" y="60940"/>
                  </a:lnTo>
                  <a:lnTo>
                    <a:pt x="2029687" y="41062"/>
                  </a:lnTo>
                  <a:lnTo>
                    <a:pt x="2020666" y="24894"/>
                  </a:lnTo>
                  <a:lnTo>
                    <a:pt x="2007286" y="14027"/>
                  </a:lnTo>
                  <a:lnTo>
                    <a:pt x="1990902" y="10052"/>
                  </a:lnTo>
                  <a:close/>
                </a:path>
                <a:path w="2490470" h="610869">
                  <a:moveTo>
                    <a:pt x="2182509" y="0"/>
                  </a:moveTo>
                  <a:lnTo>
                    <a:pt x="2107757" y="0"/>
                  </a:lnTo>
                  <a:lnTo>
                    <a:pt x="2107757" y="457986"/>
                  </a:lnTo>
                  <a:lnTo>
                    <a:pt x="2182509" y="457986"/>
                  </a:lnTo>
                  <a:lnTo>
                    <a:pt x="2182509" y="307833"/>
                  </a:lnTo>
                  <a:lnTo>
                    <a:pt x="2257949" y="307833"/>
                  </a:lnTo>
                  <a:lnTo>
                    <a:pt x="2252873" y="300294"/>
                  </a:lnTo>
                  <a:lnTo>
                    <a:pt x="2259247" y="292127"/>
                  </a:lnTo>
                  <a:lnTo>
                    <a:pt x="2182509" y="292127"/>
                  </a:lnTo>
                  <a:lnTo>
                    <a:pt x="2182509" y="0"/>
                  </a:lnTo>
                  <a:close/>
                </a:path>
                <a:path w="2490470" h="610869">
                  <a:moveTo>
                    <a:pt x="2257949" y="307833"/>
                  </a:moveTo>
                  <a:lnTo>
                    <a:pt x="2182509" y="307833"/>
                  </a:lnTo>
                  <a:lnTo>
                    <a:pt x="2273606" y="457986"/>
                  </a:lnTo>
                  <a:lnTo>
                    <a:pt x="2359048" y="457986"/>
                  </a:lnTo>
                  <a:lnTo>
                    <a:pt x="2257949" y="307833"/>
                  </a:lnTo>
                  <a:close/>
                </a:path>
                <a:path w="2490470" h="610869">
                  <a:moveTo>
                    <a:pt x="2357792" y="165858"/>
                  </a:moveTo>
                  <a:lnTo>
                    <a:pt x="2273606" y="165858"/>
                  </a:lnTo>
                  <a:lnTo>
                    <a:pt x="2182509" y="292127"/>
                  </a:lnTo>
                  <a:lnTo>
                    <a:pt x="2259247" y="292127"/>
                  </a:lnTo>
                  <a:lnTo>
                    <a:pt x="2357792" y="165858"/>
                  </a:lnTo>
                  <a:close/>
                </a:path>
                <a:path w="2490470" h="610869">
                  <a:moveTo>
                    <a:pt x="2440721" y="365632"/>
                  </a:moveTo>
                  <a:lnTo>
                    <a:pt x="2421206" y="369510"/>
                  </a:lnTo>
                  <a:lnTo>
                    <a:pt x="2405225" y="380161"/>
                  </a:lnTo>
                  <a:lnTo>
                    <a:pt x="2394427" y="396112"/>
                  </a:lnTo>
                  <a:lnTo>
                    <a:pt x="2390461" y="415893"/>
                  </a:lnTo>
                  <a:lnTo>
                    <a:pt x="2394427" y="435408"/>
                  </a:lnTo>
                  <a:lnTo>
                    <a:pt x="2405225" y="451389"/>
                  </a:lnTo>
                  <a:lnTo>
                    <a:pt x="2421206" y="462187"/>
                  </a:lnTo>
                  <a:lnTo>
                    <a:pt x="2440721" y="466153"/>
                  </a:lnTo>
                  <a:lnTo>
                    <a:pt x="2460138" y="462187"/>
                  </a:lnTo>
                  <a:lnTo>
                    <a:pt x="2475903" y="451389"/>
                  </a:lnTo>
                  <a:lnTo>
                    <a:pt x="2486485" y="435408"/>
                  </a:lnTo>
                  <a:lnTo>
                    <a:pt x="2490353" y="415893"/>
                  </a:lnTo>
                  <a:lnTo>
                    <a:pt x="2486485" y="396112"/>
                  </a:lnTo>
                  <a:lnTo>
                    <a:pt x="2475903" y="380161"/>
                  </a:lnTo>
                  <a:lnTo>
                    <a:pt x="2460138" y="369510"/>
                  </a:lnTo>
                  <a:lnTo>
                    <a:pt x="2440721" y="365632"/>
                  </a:lnTo>
                  <a:close/>
                </a:path>
                <a:path w="2490470" h="610869">
                  <a:moveTo>
                    <a:pt x="2440721" y="157691"/>
                  </a:moveTo>
                  <a:lnTo>
                    <a:pt x="2421206" y="161657"/>
                  </a:lnTo>
                  <a:lnTo>
                    <a:pt x="2405225" y="172455"/>
                  </a:lnTo>
                  <a:lnTo>
                    <a:pt x="2394427" y="188436"/>
                  </a:lnTo>
                  <a:lnTo>
                    <a:pt x="2390461" y="207951"/>
                  </a:lnTo>
                  <a:lnTo>
                    <a:pt x="2394427" y="227465"/>
                  </a:lnTo>
                  <a:lnTo>
                    <a:pt x="2405225" y="243442"/>
                  </a:lnTo>
                  <a:lnTo>
                    <a:pt x="2421206" y="254237"/>
                  </a:lnTo>
                  <a:lnTo>
                    <a:pt x="2440721" y="258201"/>
                  </a:lnTo>
                  <a:lnTo>
                    <a:pt x="2460138" y="254237"/>
                  </a:lnTo>
                  <a:lnTo>
                    <a:pt x="2475903" y="243442"/>
                  </a:lnTo>
                  <a:lnTo>
                    <a:pt x="2486485" y="227465"/>
                  </a:lnTo>
                  <a:lnTo>
                    <a:pt x="2490353" y="207951"/>
                  </a:lnTo>
                  <a:lnTo>
                    <a:pt x="2486485" y="188436"/>
                  </a:lnTo>
                  <a:lnTo>
                    <a:pt x="2475903" y="172455"/>
                  </a:lnTo>
                  <a:lnTo>
                    <a:pt x="2460138" y="161657"/>
                  </a:lnTo>
                  <a:lnTo>
                    <a:pt x="2440721" y="1576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41999" y="526698"/>
              <a:ext cx="11706093" cy="61692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9665" y="1201655"/>
              <a:ext cx="10987372" cy="62445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3050" y="9691461"/>
              <a:ext cx="10812571" cy="25778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50163" y="4269032"/>
              <a:ext cx="3931507" cy="31072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240790" y="3712406"/>
              <a:ext cx="5546090" cy="1339850"/>
            </a:xfrm>
            <a:custGeom>
              <a:avLst/>
              <a:gdLst/>
              <a:ahLst/>
              <a:cxnLst/>
              <a:rect l="l" t="t" r="r" b="b"/>
              <a:pathLst>
                <a:path w="5546090" h="1339850">
                  <a:moveTo>
                    <a:pt x="5546090" y="0"/>
                  </a:moveTo>
                  <a:lnTo>
                    <a:pt x="5514670" y="0"/>
                  </a:lnTo>
                  <a:lnTo>
                    <a:pt x="5514670" y="30480"/>
                  </a:lnTo>
                  <a:lnTo>
                    <a:pt x="5514670" y="1308100"/>
                  </a:lnTo>
                  <a:lnTo>
                    <a:pt x="31419" y="1308100"/>
                  </a:lnTo>
                  <a:lnTo>
                    <a:pt x="31419" y="30937"/>
                  </a:lnTo>
                  <a:lnTo>
                    <a:pt x="31419" y="30480"/>
                  </a:lnTo>
                  <a:lnTo>
                    <a:pt x="5514670" y="30480"/>
                  </a:lnTo>
                  <a:lnTo>
                    <a:pt x="5514670" y="0"/>
                  </a:lnTo>
                  <a:lnTo>
                    <a:pt x="0" y="0"/>
                  </a:lnTo>
                  <a:lnTo>
                    <a:pt x="0" y="15240"/>
                  </a:lnTo>
                  <a:lnTo>
                    <a:pt x="0" y="30480"/>
                  </a:lnTo>
                  <a:lnTo>
                    <a:pt x="0" y="1308100"/>
                  </a:lnTo>
                  <a:lnTo>
                    <a:pt x="0" y="1339850"/>
                  </a:lnTo>
                  <a:lnTo>
                    <a:pt x="5546090" y="1339850"/>
                  </a:lnTo>
                  <a:lnTo>
                    <a:pt x="5546090" y="1308100"/>
                  </a:lnTo>
                  <a:lnTo>
                    <a:pt x="5546090" y="30480"/>
                  </a:lnTo>
                  <a:lnTo>
                    <a:pt x="5546090" y="15240"/>
                  </a:lnTo>
                  <a:lnTo>
                    <a:pt x="5546090" y="0"/>
                  </a:lnTo>
                  <a:close/>
                </a:path>
              </a:pathLst>
            </a:custGeom>
            <a:solidFill>
              <a:srgbClr val="CC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294720" y="3741006"/>
              <a:ext cx="5514975" cy="1309370"/>
            </a:xfrm>
            <a:custGeom>
              <a:avLst/>
              <a:gdLst/>
              <a:ahLst/>
              <a:cxnLst/>
              <a:rect l="l" t="t" r="r" b="b"/>
              <a:pathLst>
                <a:path w="5514975" h="1309370">
                  <a:moveTo>
                    <a:pt x="5514669" y="0"/>
                  </a:moveTo>
                  <a:lnTo>
                    <a:pt x="0" y="0"/>
                  </a:lnTo>
                  <a:lnTo>
                    <a:pt x="0" y="1308860"/>
                  </a:lnTo>
                  <a:lnTo>
                    <a:pt x="5514669" y="1308860"/>
                  </a:lnTo>
                  <a:lnTo>
                    <a:pt x="55146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945079" y="4282397"/>
              <a:ext cx="2223770" cy="407034"/>
            </a:xfrm>
            <a:custGeom>
              <a:avLst/>
              <a:gdLst/>
              <a:ahLst/>
              <a:cxnLst/>
              <a:rect l="l" t="t" r="r" b="b"/>
              <a:pathLst>
                <a:path w="2223770" h="407035">
                  <a:moveTo>
                    <a:pt x="52762" y="28889"/>
                  </a:moveTo>
                  <a:lnTo>
                    <a:pt x="0" y="28889"/>
                  </a:lnTo>
                  <a:lnTo>
                    <a:pt x="0" y="305278"/>
                  </a:lnTo>
                  <a:lnTo>
                    <a:pt x="52762" y="305278"/>
                  </a:lnTo>
                  <a:lnTo>
                    <a:pt x="52762" y="186769"/>
                  </a:lnTo>
                  <a:lnTo>
                    <a:pt x="247489" y="186769"/>
                  </a:lnTo>
                  <a:lnTo>
                    <a:pt x="247489" y="139451"/>
                  </a:lnTo>
                  <a:lnTo>
                    <a:pt x="52762" y="139451"/>
                  </a:lnTo>
                  <a:lnTo>
                    <a:pt x="52762" y="28889"/>
                  </a:lnTo>
                  <a:close/>
                </a:path>
                <a:path w="2223770" h="407035">
                  <a:moveTo>
                    <a:pt x="247489" y="186769"/>
                  </a:moveTo>
                  <a:lnTo>
                    <a:pt x="194727" y="186769"/>
                  </a:lnTo>
                  <a:lnTo>
                    <a:pt x="194727" y="305278"/>
                  </a:lnTo>
                  <a:lnTo>
                    <a:pt x="247489" y="305278"/>
                  </a:lnTo>
                  <a:lnTo>
                    <a:pt x="247489" y="186769"/>
                  </a:lnTo>
                  <a:close/>
                </a:path>
                <a:path w="2223770" h="407035">
                  <a:moveTo>
                    <a:pt x="247489" y="28889"/>
                  </a:moveTo>
                  <a:lnTo>
                    <a:pt x="194727" y="28889"/>
                  </a:lnTo>
                  <a:lnTo>
                    <a:pt x="194727" y="139451"/>
                  </a:lnTo>
                  <a:lnTo>
                    <a:pt x="247489" y="139451"/>
                  </a:lnTo>
                  <a:lnTo>
                    <a:pt x="247489" y="28889"/>
                  </a:lnTo>
                  <a:close/>
                </a:path>
                <a:path w="2223770" h="407035">
                  <a:moveTo>
                    <a:pt x="393275" y="105106"/>
                  </a:moveTo>
                  <a:lnTo>
                    <a:pt x="354467" y="112951"/>
                  </a:lnTo>
                  <a:lnTo>
                    <a:pt x="323391" y="134577"/>
                  </a:lnTo>
                  <a:lnTo>
                    <a:pt x="302758" y="167118"/>
                  </a:lnTo>
                  <a:lnTo>
                    <a:pt x="295278" y="207710"/>
                  </a:lnTo>
                  <a:lnTo>
                    <a:pt x="302758" y="248539"/>
                  </a:lnTo>
                  <a:lnTo>
                    <a:pt x="323391" y="281202"/>
                  </a:lnTo>
                  <a:lnTo>
                    <a:pt x="354467" y="302872"/>
                  </a:lnTo>
                  <a:lnTo>
                    <a:pt x="393275" y="310723"/>
                  </a:lnTo>
                  <a:lnTo>
                    <a:pt x="432082" y="302872"/>
                  </a:lnTo>
                  <a:lnTo>
                    <a:pt x="463154" y="281202"/>
                  </a:lnTo>
                  <a:lnTo>
                    <a:pt x="469633" y="270944"/>
                  </a:lnTo>
                  <a:lnTo>
                    <a:pt x="393275" y="270944"/>
                  </a:lnTo>
                  <a:lnTo>
                    <a:pt x="375475" y="265951"/>
                  </a:lnTo>
                  <a:lnTo>
                    <a:pt x="360816" y="252360"/>
                  </a:lnTo>
                  <a:lnTo>
                    <a:pt x="350868" y="232252"/>
                  </a:lnTo>
                  <a:lnTo>
                    <a:pt x="347204" y="207710"/>
                  </a:lnTo>
                  <a:lnTo>
                    <a:pt x="350868" y="183407"/>
                  </a:lnTo>
                  <a:lnTo>
                    <a:pt x="360816" y="163424"/>
                  </a:lnTo>
                  <a:lnTo>
                    <a:pt x="375475" y="149881"/>
                  </a:lnTo>
                  <a:lnTo>
                    <a:pt x="393275" y="144896"/>
                  </a:lnTo>
                  <a:lnTo>
                    <a:pt x="469696" y="144896"/>
                  </a:lnTo>
                  <a:lnTo>
                    <a:pt x="463154" y="134577"/>
                  </a:lnTo>
                  <a:lnTo>
                    <a:pt x="432082" y="112951"/>
                  </a:lnTo>
                  <a:lnTo>
                    <a:pt x="393275" y="105106"/>
                  </a:lnTo>
                  <a:close/>
                </a:path>
                <a:path w="2223770" h="407035">
                  <a:moveTo>
                    <a:pt x="469696" y="144896"/>
                  </a:moveTo>
                  <a:lnTo>
                    <a:pt x="393275" y="144896"/>
                  </a:lnTo>
                  <a:lnTo>
                    <a:pt x="411070" y="149881"/>
                  </a:lnTo>
                  <a:lnTo>
                    <a:pt x="425726" y="163424"/>
                  </a:lnTo>
                  <a:lnTo>
                    <a:pt x="435672" y="183407"/>
                  </a:lnTo>
                  <a:lnTo>
                    <a:pt x="439337" y="207710"/>
                  </a:lnTo>
                  <a:lnTo>
                    <a:pt x="435672" y="232252"/>
                  </a:lnTo>
                  <a:lnTo>
                    <a:pt x="425726" y="252360"/>
                  </a:lnTo>
                  <a:lnTo>
                    <a:pt x="411070" y="265951"/>
                  </a:lnTo>
                  <a:lnTo>
                    <a:pt x="393275" y="270944"/>
                  </a:lnTo>
                  <a:lnTo>
                    <a:pt x="469633" y="270944"/>
                  </a:lnTo>
                  <a:lnTo>
                    <a:pt x="483784" y="248539"/>
                  </a:lnTo>
                  <a:lnTo>
                    <a:pt x="491262" y="207710"/>
                  </a:lnTo>
                  <a:lnTo>
                    <a:pt x="483784" y="167118"/>
                  </a:lnTo>
                  <a:lnTo>
                    <a:pt x="469696" y="144896"/>
                  </a:lnTo>
                  <a:close/>
                </a:path>
                <a:path w="2223770" h="407035">
                  <a:moveTo>
                    <a:pt x="601845" y="105106"/>
                  </a:moveTo>
                  <a:lnTo>
                    <a:pt x="567096" y="110283"/>
                  </a:lnTo>
                  <a:lnTo>
                    <a:pt x="540867" y="125157"/>
                  </a:lnTo>
                  <a:lnTo>
                    <a:pt x="524295" y="148746"/>
                  </a:lnTo>
                  <a:lnTo>
                    <a:pt x="518518" y="180067"/>
                  </a:lnTo>
                  <a:lnTo>
                    <a:pt x="519611" y="193416"/>
                  </a:lnTo>
                  <a:lnTo>
                    <a:pt x="540287" y="233249"/>
                  </a:lnTo>
                  <a:lnTo>
                    <a:pt x="552852" y="242882"/>
                  </a:lnTo>
                  <a:lnTo>
                    <a:pt x="541962" y="250421"/>
                  </a:lnTo>
                  <a:lnTo>
                    <a:pt x="529298" y="259963"/>
                  </a:lnTo>
                  <a:lnTo>
                    <a:pt x="521029" y="268325"/>
                  </a:lnTo>
                  <a:lnTo>
                    <a:pt x="516528" y="276214"/>
                  </a:lnTo>
                  <a:lnTo>
                    <a:pt x="515167" y="284336"/>
                  </a:lnTo>
                  <a:lnTo>
                    <a:pt x="516711" y="292406"/>
                  </a:lnTo>
                  <a:lnTo>
                    <a:pt x="521553" y="299257"/>
                  </a:lnTo>
                  <a:lnTo>
                    <a:pt x="530005" y="305245"/>
                  </a:lnTo>
                  <a:lnTo>
                    <a:pt x="542381" y="310723"/>
                  </a:lnTo>
                  <a:lnTo>
                    <a:pt x="528003" y="324124"/>
                  </a:lnTo>
                  <a:lnTo>
                    <a:pt x="518412" y="335953"/>
                  </a:lnTo>
                  <a:lnTo>
                    <a:pt x="513060" y="346996"/>
                  </a:lnTo>
                  <a:lnTo>
                    <a:pt x="511398" y="358041"/>
                  </a:lnTo>
                  <a:lnTo>
                    <a:pt x="517181" y="378065"/>
                  </a:lnTo>
                  <a:lnTo>
                    <a:pt x="533486" y="393532"/>
                  </a:lnTo>
                  <a:lnTo>
                    <a:pt x="558743" y="403502"/>
                  </a:lnTo>
                  <a:lnTo>
                    <a:pt x="591385" y="407034"/>
                  </a:lnTo>
                  <a:lnTo>
                    <a:pt x="636480" y="400780"/>
                  </a:lnTo>
                  <a:lnTo>
                    <a:pt x="671996" y="383377"/>
                  </a:lnTo>
                  <a:lnTo>
                    <a:pt x="685777" y="367674"/>
                  </a:lnTo>
                  <a:lnTo>
                    <a:pt x="598924" y="367674"/>
                  </a:lnTo>
                  <a:lnTo>
                    <a:pt x="582792" y="365979"/>
                  </a:lnTo>
                  <a:lnTo>
                    <a:pt x="569762" y="361339"/>
                  </a:lnTo>
                  <a:lnTo>
                    <a:pt x="561052" y="354422"/>
                  </a:lnTo>
                  <a:lnTo>
                    <a:pt x="557878" y="345895"/>
                  </a:lnTo>
                  <a:lnTo>
                    <a:pt x="557878" y="340869"/>
                  </a:lnTo>
                  <a:lnTo>
                    <a:pt x="561647" y="332502"/>
                  </a:lnTo>
                  <a:lnTo>
                    <a:pt x="567092" y="323707"/>
                  </a:lnTo>
                  <a:lnTo>
                    <a:pt x="571281" y="317006"/>
                  </a:lnTo>
                  <a:lnTo>
                    <a:pt x="702571" y="317006"/>
                  </a:lnTo>
                  <a:lnTo>
                    <a:pt x="700202" y="302706"/>
                  </a:lnTo>
                  <a:lnTo>
                    <a:pt x="689844" y="288054"/>
                  </a:lnTo>
                  <a:lnTo>
                    <a:pt x="672341" y="279291"/>
                  </a:lnTo>
                  <a:lnTo>
                    <a:pt x="647498" y="276379"/>
                  </a:lnTo>
                  <a:lnTo>
                    <a:pt x="569605" y="276379"/>
                  </a:lnTo>
                  <a:lnTo>
                    <a:pt x="566255" y="275122"/>
                  </a:lnTo>
                  <a:lnTo>
                    <a:pt x="566255" y="270944"/>
                  </a:lnTo>
                  <a:lnTo>
                    <a:pt x="567439" y="266906"/>
                  </a:lnTo>
                  <a:lnTo>
                    <a:pt x="571019" y="262201"/>
                  </a:lnTo>
                  <a:lnTo>
                    <a:pt x="577033" y="256632"/>
                  </a:lnTo>
                  <a:lnTo>
                    <a:pt x="585521" y="250002"/>
                  </a:lnTo>
                  <a:lnTo>
                    <a:pt x="607973" y="250002"/>
                  </a:lnTo>
                  <a:lnTo>
                    <a:pt x="634661" y="245919"/>
                  </a:lnTo>
                  <a:lnTo>
                    <a:pt x="661630" y="230842"/>
                  </a:lnTo>
                  <a:lnTo>
                    <a:pt x="674471" y="213564"/>
                  </a:lnTo>
                  <a:lnTo>
                    <a:pt x="601845" y="213564"/>
                  </a:lnTo>
                  <a:lnTo>
                    <a:pt x="589205" y="210764"/>
                  </a:lnTo>
                  <a:lnTo>
                    <a:pt x="578975" y="203150"/>
                  </a:lnTo>
                  <a:lnTo>
                    <a:pt x="572111" y="191839"/>
                  </a:lnTo>
                  <a:lnTo>
                    <a:pt x="569605" y="177973"/>
                  </a:lnTo>
                  <a:lnTo>
                    <a:pt x="572105" y="163734"/>
                  </a:lnTo>
                  <a:lnTo>
                    <a:pt x="578923" y="152011"/>
                  </a:lnTo>
                  <a:lnTo>
                    <a:pt x="589037" y="144056"/>
                  </a:lnTo>
                  <a:lnTo>
                    <a:pt x="601426" y="141126"/>
                  </a:lnTo>
                  <a:lnTo>
                    <a:pt x="710732" y="141126"/>
                  </a:lnTo>
                  <a:lnTo>
                    <a:pt x="710732" y="113064"/>
                  </a:lnTo>
                  <a:lnTo>
                    <a:pt x="642472" y="113064"/>
                  </a:lnTo>
                  <a:lnTo>
                    <a:pt x="630352" y="109170"/>
                  </a:lnTo>
                  <a:lnTo>
                    <a:pt x="620588" y="106729"/>
                  </a:lnTo>
                  <a:lnTo>
                    <a:pt x="611609" y="105466"/>
                  </a:lnTo>
                  <a:lnTo>
                    <a:pt x="601845" y="105106"/>
                  </a:lnTo>
                  <a:close/>
                </a:path>
                <a:path w="2223770" h="407035">
                  <a:moveTo>
                    <a:pt x="702571" y="317006"/>
                  </a:moveTo>
                  <a:lnTo>
                    <a:pt x="632001" y="317006"/>
                  </a:lnTo>
                  <a:lnTo>
                    <a:pt x="642930" y="317784"/>
                  </a:lnTo>
                  <a:lnTo>
                    <a:pt x="650639" y="320094"/>
                  </a:lnTo>
                  <a:lnTo>
                    <a:pt x="655207" y="323897"/>
                  </a:lnTo>
                  <a:lnTo>
                    <a:pt x="656712" y="329152"/>
                  </a:lnTo>
                  <a:lnTo>
                    <a:pt x="655718" y="334994"/>
                  </a:lnTo>
                  <a:lnTo>
                    <a:pt x="621741" y="363748"/>
                  </a:lnTo>
                  <a:lnTo>
                    <a:pt x="598924" y="367674"/>
                  </a:lnTo>
                  <a:lnTo>
                    <a:pt x="685777" y="367674"/>
                  </a:lnTo>
                  <a:lnTo>
                    <a:pt x="695263" y="356866"/>
                  </a:lnTo>
                  <a:lnTo>
                    <a:pt x="703612" y="323288"/>
                  </a:lnTo>
                  <a:lnTo>
                    <a:pt x="702571" y="317006"/>
                  </a:lnTo>
                  <a:close/>
                </a:path>
                <a:path w="2223770" h="407035">
                  <a:moveTo>
                    <a:pt x="607973" y="250002"/>
                  </a:moveTo>
                  <a:lnTo>
                    <a:pt x="585521" y="250002"/>
                  </a:lnTo>
                  <a:lnTo>
                    <a:pt x="591803" y="251259"/>
                  </a:lnTo>
                  <a:lnTo>
                    <a:pt x="599761" y="251259"/>
                  </a:lnTo>
                  <a:lnTo>
                    <a:pt x="607973" y="250002"/>
                  </a:lnTo>
                  <a:close/>
                </a:path>
                <a:path w="2223770" h="407035">
                  <a:moveTo>
                    <a:pt x="710732" y="141126"/>
                  </a:moveTo>
                  <a:lnTo>
                    <a:pt x="601426" y="141126"/>
                  </a:lnTo>
                  <a:lnTo>
                    <a:pt x="614129" y="143991"/>
                  </a:lnTo>
                  <a:lnTo>
                    <a:pt x="624515" y="151801"/>
                  </a:lnTo>
                  <a:lnTo>
                    <a:pt x="631523" y="163381"/>
                  </a:lnTo>
                  <a:lnTo>
                    <a:pt x="634019" y="177135"/>
                  </a:lnTo>
                  <a:lnTo>
                    <a:pt x="634021" y="177973"/>
                  </a:lnTo>
                  <a:lnTo>
                    <a:pt x="631589" y="191662"/>
                  </a:lnTo>
                  <a:lnTo>
                    <a:pt x="624724" y="203098"/>
                  </a:lnTo>
                  <a:lnTo>
                    <a:pt x="614453" y="210771"/>
                  </a:lnTo>
                  <a:lnTo>
                    <a:pt x="601845" y="213564"/>
                  </a:lnTo>
                  <a:lnTo>
                    <a:pt x="674471" y="213564"/>
                  </a:lnTo>
                  <a:lnTo>
                    <a:pt x="679020" y="207443"/>
                  </a:lnTo>
                  <a:lnTo>
                    <a:pt x="685183" y="177135"/>
                  </a:lnTo>
                  <a:lnTo>
                    <a:pt x="684751" y="168674"/>
                  </a:lnTo>
                  <a:lnTo>
                    <a:pt x="683298" y="161588"/>
                  </a:lnTo>
                  <a:lnTo>
                    <a:pt x="680589" y="155053"/>
                  </a:lnTo>
                  <a:lnTo>
                    <a:pt x="676387" y="148246"/>
                  </a:lnTo>
                  <a:lnTo>
                    <a:pt x="710732" y="148246"/>
                  </a:lnTo>
                  <a:lnTo>
                    <a:pt x="710732" y="141126"/>
                  </a:lnTo>
                  <a:close/>
                </a:path>
                <a:path w="2223770" h="407035">
                  <a:moveTo>
                    <a:pt x="710732" y="110551"/>
                  </a:moveTo>
                  <a:lnTo>
                    <a:pt x="671361" y="113064"/>
                  </a:lnTo>
                  <a:lnTo>
                    <a:pt x="710732" y="113064"/>
                  </a:lnTo>
                  <a:lnTo>
                    <a:pt x="710732" y="110551"/>
                  </a:lnTo>
                  <a:close/>
                </a:path>
                <a:path w="2223770" h="407035">
                  <a:moveTo>
                    <a:pt x="820896" y="105106"/>
                  </a:moveTo>
                  <a:lnTo>
                    <a:pt x="782153" y="113331"/>
                  </a:lnTo>
                  <a:lnTo>
                    <a:pt x="751221" y="136041"/>
                  </a:lnTo>
                  <a:lnTo>
                    <a:pt x="730732" y="170294"/>
                  </a:lnTo>
                  <a:lnTo>
                    <a:pt x="723318" y="213145"/>
                  </a:lnTo>
                  <a:lnTo>
                    <a:pt x="729914" y="253478"/>
                  </a:lnTo>
                  <a:lnTo>
                    <a:pt x="748761" y="284233"/>
                  </a:lnTo>
                  <a:lnTo>
                    <a:pt x="778443" y="303839"/>
                  </a:lnTo>
                  <a:lnTo>
                    <a:pt x="817545" y="310723"/>
                  </a:lnTo>
                  <a:lnTo>
                    <a:pt x="834212" y="309859"/>
                  </a:lnTo>
                  <a:lnTo>
                    <a:pt x="881617" y="296901"/>
                  </a:lnTo>
                  <a:lnTo>
                    <a:pt x="902558" y="286431"/>
                  </a:lnTo>
                  <a:lnTo>
                    <a:pt x="894663" y="270106"/>
                  </a:lnTo>
                  <a:lnTo>
                    <a:pt x="823828" y="270106"/>
                  </a:lnTo>
                  <a:lnTo>
                    <a:pt x="810425" y="268444"/>
                  </a:lnTo>
                  <a:lnTo>
                    <a:pt x="777406" y="240749"/>
                  </a:lnTo>
                  <a:lnTo>
                    <a:pt x="773578" y="215658"/>
                  </a:lnTo>
                  <a:lnTo>
                    <a:pt x="902558" y="215658"/>
                  </a:lnTo>
                  <a:lnTo>
                    <a:pt x="902558" y="194308"/>
                  </a:lnTo>
                  <a:lnTo>
                    <a:pt x="900896" y="184256"/>
                  </a:lnTo>
                  <a:lnTo>
                    <a:pt x="776091" y="184256"/>
                  </a:lnTo>
                  <a:lnTo>
                    <a:pt x="781214" y="166647"/>
                  </a:lnTo>
                  <a:lnTo>
                    <a:pt x="790064" y="153634"/>
                  </a:lnTo>
                  <a:lnTo>
                    <a:pt x="802292" y="145568"/>
                  </a:lnTo>
                  <a:lnTo>
                    <a:pt x="817545" y="142801"/>
                  </a:lnTo>
                  <a:lnTo>
                    <a:pt x="887455" y="142801"/>
                  </a:lnTo>
                  <a:lnTo>
                    <a:pt x="879786" y="129921"/>
                  </a:lnTo>
                  <a:lnTo>
                    <a:pt x="853971" y="111624"/>
                  </a:lnTo>
                  <a:lnTo>
                    <a:pt x="820896" y="105106"/>
                  </a:lnTo>
                  <a:close/>
                </a:path>
                <a:path w="2223770" h="407035">
                  <a:moveTo>
                    <a:pt x="884130" y="248327"/>
                  </a:moveTo>
                  <a:lnTo>
                    <a:pt x="846853" y="266756"/>
                  </a:lnTo>
                  <a:lnTo>
                    <a:pt x="831367" y="270106"/>
                  </a:lnTo>
                  <a:lnTo>
                    <a:pt x="894663" y="270106"/>
                  </a:lnTo>
                  <a:lnTo>
                    <a:pt x="884130" y="248327"/>
                  </a:lnTo>
                  <a:close/>
                </a:path>
                <a:path w="2223770" h="407035">
                  <a:moveTo>
                    <a:pt x="887455" y="142801"/>
                  </a:moveTo>
                  <a:lnTo>
                    <a:pt x="817545" y="142801"/>
                  </a:lnTo>
                  <a:lnTo>
                    <a:pt x="832694" y="145097"/>
                  </a:lnTo>
                  <a:lnTo>
                    <a:pt x="843246" y="152377"/>
                  </a:lnTo>
                  <a:lnTo>
                    <a:pt x="849636" y="165233"/>
                  </a:lnTo>
                  <a:lnTo>
                    <a:pt x="852298" y="184256"/>
                  </a:lnTo>
                  <a:lnTo>
                    <a:pt x="900896" y="184256"/>
                  </a:lnTo>
                  <a:lnTo>
                    <a:pt x="896571" y="158111"/>
                  </a:lnTo>
                  <a:lnTo>
                    <a:pt x="887455" y="142801"/>
                  </a:lnTo>
                  <a:close/>
                </a:path>
                <a:path w="2223770" h="407035">
                  <a:moveTo>
                    <a:pt x="936924" y="248327"/>
                  </a:moveTo>
                  <a:lnTo>
                    <a:pt x="921008" y="288944"/>
                  </a:lnTo>
                  <a:lnTo>
                    <a:pt x="935011" y="295822"/>
                  </a:lnTo>
                  <a:lnTo>
                    <a:pt x="946342" y="300619"/>
                  </a:lnTo>
                  <a:lnTo>
                    <a:pt x="985865" y="309781"/>
                  </a:lnTo>
                  <a:lnTo>
                    <a:pt x="1000995" y="310723"/>
                  </a:lnTo>
                  <a:lnTo>
                    <a:pt x="1032950" y="306502"/>
                  </a:lnTo>
                  <a:lnTo>
                    <a:pt x="1057524" y="294547"/>
                  </a:lnTo>
                  <a:lnTo>
                    <a:pt x="1073304" y="275918"/>
                  </a:lnTo>
                  <a:lnTo>
                    <a:pt x="1074065" y="272609"/>
                  </a:lnTo>
                  <a:lnTo>
                    <a:pt x="993456" y="272609"/>
                  </a:lnTo>
                  <a:lnTo>
                    <a:pt x="986336" y="271363"/>
                  </a:lnTo>
                  <a:lnTo>
                    <a:pt x="978797" y="268850"/>
                  </a:lnTo>
                  <a:lnTo>
                    <a:pt x="969013" y="265408"/>
                  </a:lnTo>
                  <a:lnTo>
                    <a:pt x="959898" y="261416"/>
                  </a:lnTo>
                  <a:lnTo>
                    <a:pt x="949764" y="256010"/>
                  </a:lnTo>
                  <a:lnTo>
                    <a:pt x="936924" y="248327"/>
                  </a:lnTo>
                  <a:close/>
                </a:path>
                <a:path w="2223770" h="407035">
                  <a:moveTo>
                    <a:pt x="1006859" y="103850"/>
                  </a:moveTo>
                  <a:lnTo>
                    <a:pt x="974525" y="108280"/>
                  </a:lnTo>
                  <a:lnTo>
                    <a:pt x="949536" y="120759"/>
                  </a:lnTo>
                  <a:lnTo>
                    <a:pt x="933421" y="140068"/>
                  </a:lnTo>
                  <a:lnTo>
                    <a:pt x="927709" y="164989"/>
                  </a:lnTo>
                  <a:lnTo>
                    <a:pt x="930733" y="183025"/>
                  </a:lnTo>
                  <a:lnTo>
                    <a:pt x="939959" y="198390"/>
                  </a:lnTo>
                  <a:lnTo>
                    <a:pt x="955623" y="211397"/>
                  </a:lnTo>
                  <a:lnTo>
                    <a:pt x="977959" y="222359"/>
                  </a:lnTo>
                  <a:lnTo>
                    <a:pt x="1011456" y="235343"/>
                  </a:lnTo>
                  <a:lnTo>
                    <a:pt x="1020186" y="239433"/>
                  </a:lnTo>
                  <a:lnTo>
                    <a:pt x="1026324" y="244191"/>
                  </a:lnTo>
                  <a:lnTo>
                    <a:pt x="1029950" y="249656"/>
                  </a:lnTo>
                  <a:lnTo>
                    <a:pt x="1031141" y="255866"/>
                  </a:lnTo>
                  <a:lnTo>
                    <a:pt x="1029073" y="262900"/>
                  </a:lnTo>
                  <a:lnTo>
                    <a:pt x="1023080" y="268164"/>
                  </a:lnTo>
                  <a:lnTo>
                    <a:pt x="1013476" y="271465"/>
                  </a:lnTo>
                  <a:lnTo>
                    <a:pt x="1000576" y="272609"/>
                  </a:lnTo>
                  <a:lnTo>
                    <a:pt x="1074065" y="272609"/>
                  </a:lnTo>
                  <a:lnTo>
                    <a:pt x="1078878" y="251678"/>
                  </a:lnTo>
                  <a:lnTo>
                    <a:pt x="1077446" y="238930"/>
                  </a:lnTo>
                  <a:lnTo>
                    <a:pt x="1073386" y="226968"/>
                  </a:lnTo>
                  <a:lnTo>
                    <a:pt x="1034336" y="195617"/>
                  </a:lnTo>
                  <a:lnTo>
                    <a:pt x="1000158" y="181743"/>
                  </a:lnTo>
                  <a:lnTo>
                    <a:pt x="988941" y="177122"/>
                  </a:lnTo>
                  <a:lnTo>
                    <a:pt x="981415" y="172424"/>
                  </a:lnTo>
                  <a:lnTo>
                    <a:pt x="977187" y="167254"/>
                  </a:lnTo>
                  <a:lnTo>
                    <a:pt x="975865" y="161220"/>
                  </a:lnTo>
                  <a:lnTo>
                    <a:pt x="978129" y="153752"/>
                  </a:lnTo>
                  <a:lnTo>
                    <a:pt x="984556" y="147931"/>
                  </a:lnTo>
                  <a:lnTo>
                    <a:pt x="994595" y="144149"/>
                  </a:lnTo>
                  <a:lnTo>
                    <a:pt x="1007697" y="142801"/>
                  </a:lnTo>
                  <a:lnTo>
                    <a:pt x="1074429" y="142801"/>
                  </a:lnTo>
                  <a:lnTo>
                    <a:pt x="1081809" y="123954"/>
                  </a:lnTo>
                  <a:lnTo>
                    <a:pt x="1039099" y="107619"/>
                  </a:lnTo>
                  <a:lnTo>
                    <a:pt x="1014071" y="104085"/>
                  </a:lnTo>
                  <a:lnTo>
                    <a:pt x="1006859" y="103850"/>
                  </a:lnTo>
                  <a:close/>
                </a:path>
                <a:path w="2223770" h="407035">
                  <a:moveTo>
                    <a:pt x="1074429" y="142801"/>
                  </a:moveTo>
                  <a:lnTo>
                    <a:pt x="1007697" y="142801"/>
                  </a:lnTo>
                  <a:lnTo>
                    <a:pt x="1018757" y="143717"/>
                  </a:lnTo>
                  <a:lnTo>
                    <a:pt x="1030252" y="146360"/>
                  </a:lnTo>
                  <a:lnTo>
                    <a:pt x="1065904" y="164570"/>
                  </a:lnTo>
                  <a:lnTo>
                    <a:pt x="1074429" y="142801"/>
                  </a:lnTo>
                  <a:close/>
                </a:path>
                <a:path w="2223770" h="407035">
                  <a:moveTo>
                    <a:pt x="1210402" y="104687"/>
                  </a:moveTo>
                  <a:lnTo>
                    <a:pt x="1168095" y="112279"/>
                  </a:lnTo>
                  <a:lnTo>
                    <a:pt x="1135445" y="133690"/>
                  </a:lnTo>
                  <a:lnTo>
                    <a:pt x="1114417" y="166880"/>
                  </a:lnTo>
                  <a:lnTo>
                    <a:pt x="1106971" y="209805"/>
                  </a:lnTo>
                  <a:lnTo>
                    <a:pt x="1113998" y="251366"/>
                  </a:lnTo>
                  <a:lnTo>
                    <a:pt x="1133979" y="283191"/>
                  </a:lnTo>
                  <a:lnTo>
                    <a:pt x="1165268" y="303552"/>
                  </a:lnTo>
                  <a:lnTo>
                    <a:pt x="1206214" y="310723"/>
                  </a:lnTo>
                  <a:lnTo>
                    <a:pt x="1224085" y="309722"/>
                  </a:lnTo>
                  <a:lnTo>
                    <a:pt x="1241758" y="306482"/>
                  </a:lnTo>
                  <a:lnTo>
                    <a:pt x="1259980" y="300651"/>
                  </a:lnTo>
                  <a:lnTo>
                    <a:pt x="1279500" y="291875"/>
                  </a:lnTo>
                  <a:lnTo>
                    <a:pt x="1268672" y="268012"/>
                  </a:lnTo>
                  <a:lnTo>
                    <a:pt x="1210821" y="268012"/>
                  </a:lnTo>
                  <a:lnTo>
                    <a:pt x="1190117" y="263739"/>
                  </a:lnTo>
                  <a:lnTo>
                    <a:pt x="1173969" y="251731"/>
                  </a:lnTo>
                  <a:lnTo>
                    <a:pt x="1163476" y="233208"/>
                  </a:lnTo>
                  <a:lnTo>
                    <a:pt x="1159734" y="209386"/>
                  </a:lnTo>
                  <a:lnTo>
                    <a:pt x="1163914" y="184264"/>
                  </a:lnTo>
                  <a:lnTo>
                    <a:pt x="1175592" y="164523"/>
                  </a:lnTo>
                  <a:lnTo>
                    <a:pt x="1193474" y="151615"/>
                  </a:lnTo>
                  <a:lnTo>
                    <a:pt x="1216266" y="146990"/>
                  </a:lnTo>
                  <a:lnTo>
                    <a:pt x="1265067" y="146990"/>
                  </a:lnTo>
                  <a:lnTo>
                    <a:pt x="1279500" y="123954"/>
                  </a:lnTo>
                  <a:lnTo>
                    <a:pt x="1242223" y="108038"/>
                  </a:lnTo>
                  <a:lnTo>
                    <a:pt x="1218498" y="104916"/>
                  </a:lnTo>
                  <a:lnTo>
                    <a:pt x="1210402" y="104687"/>
                  </a:lnTo>
                  <a:close/>
                </a:path>
                <a:path w="2223770" h="407035">
                  <a:moveTo>
                    <a:pt x="1261071" y="251259"/>
                  </a:moveTo>
                  <a:lnTo>
                    <a:pt x="1246564" y="259177"/>
                  </a:lnTo>
                  <a:lnTo>
                    <a:pt x="1234218" y="264347"/>
                  </a:lnTo>
                  <a:lnTo>
                    <a:pt x="1222737" y="267162"/>
                  </a:lnTo>
                  <a:lnTo>
                    <a:pt x="1210821" y="268012"/>
                  </a:lnTo>
                  <a:lnTo>
                    <a:pt x="1268672" y="268012"/>
                  </a:lnTo>
                  <a:lnTo>
                    <a:pt x="1261071" y="251259"/>
                  </a:lnTo>
                  <a:close/>
                </a:path>
                <a:path w="2223770" h="407035">
                  <a:moveTo>
                    <a:pt x="1265067" y="146990"/>
                  </a:moveTo>
                  <a:lnTo>
                    <a:pt x="1216266" y="146990"/>
                  </a:lnTo>
                  <a:lnTo>
                    <a:pt x="1226716" y="147754"/>
                  </a:lnTo>
                  <a:lnTo>
                    <a:pt x="1236103" y="150283"/>
                  </a:lnTo>
                  <a:lnTo>
                    <a:pt x="1245412" y="154932"/>
                  </a:lnTo>
                  <a:lnTo>
                    <a:pt x="1255626" y="162057"/>
                  </a:lnTo>
                  <a:lnTo>
                    <a:pt x="1265067" y="146990"/>
                  </a:lnTo>
                  <a:close/>
                </a:path>
                <a:path w="2223770" h="407035">
                  <a:moveTo>
                    <a:pt x="1362859" y="0"/>
                  </a:moveTo>
                  <a:lnTo>
                    <a:pt x="1312609" y="0"/>
                  </a:lnTo>
                  <a:lnTo>
                    <a:pt x="1312609" y="305278"/>
                  </a:lnTo>
                  <a:lnTo>
                    <a:pt x="1362859" y="305278"/>
                  </a:lnTo>
                  <a:lnTo>
                    <a:pt x="1362859" y="188025"/>
                  </a:lnTo>
                  <a:lnTo>
                    <a:pt x="1369560" y="180905"/>
                  </a:lnTo>
                  <a:lnTo>
                    <a:pt x="1384599" y="165711"/>
                  </a:lnTo>
                  <a:lnTo>
                    <a:pt x="1397246" y="155152"/>
                  </a:lnTo>
                  <a:lnTo>
                    <a:pt x="1407775" y="148991"/>
                  </a:lnTo>
                  <a:lnTo>
                    <a:pt x="1416459" y="146990"/>
                  </a:lnTo>
                  <a:lnTo>
                    <a:pt x="1480988" y="146990"/>
                  </a:lnTo>
                  <a:lnTo>
                    <a:pt x="1480417" y="142801"/>
                  </a:lnTo>
                  <a:lnTo>
                    <a:pt x="1362859" y="142801"/>
                  </a:lnTo>
                  <a:lnTo>
                    <a:pt x="1362859" y="0"/>
                  </a:lnTo>
                  <a:close/>
                </a:path>
                <a:path w="2223770" h="407035">
                  <a:moveTo>
                    <a:pt x="1480988" y="146990"/>
                  </a:moveTo>
                  <a:lnTo>
                    <a:pt x="1416459" y="146990"/>
                  </a:lnTo>
                  <a:lnTo>
                    <a:pt x="1424135" y="148742"/>
                  </a:lnTo>
                  <a:lnTo>
                    <a:pt x="1429181" y="154419"/>
                  </a:lnTo>
                  <a:lnTo>
                    <a:pt x="1431949" y="164651"/>
                  </a:lnTo>
                  <a:lnTo>
                    <a:pt x="1432794" y="180067"/>
                  </a:lnTo>
                  <a:lnTo>
                    <a:pt x="1432794" y="305278"/>
                  </a:lnTo>
                  <a:lnTo>
                    <a:pt x="1483043" y="305278"/>
                  </a:lnTo>
                  <a:lnTo>
                    <a:pt x="1483043" y="162057"/>
                  </a:lnTo>
                  <a:lnTo>
                    <a:pt x="1480988" y="146990"/>
                  </a:lnTo>
                  <a:close/>
                </a:path>
                <a:path w="2223770" h="407035">
                  <a:moveTo>
                    <a:pt x="1430281" y="106782"/>
                  </a:moveTo>
                  <a:lnTo>
                    <a:pt x="1412618" y="108817"/>
                  </a:lnTo>
                  <a:lnTo>
                    <a:pt x="1396094" y="115211"/>
                  </a:lnTo>
                  <a:lnTo>
                    <a:pt x="1379809" y="126395"/>
                  </a:lnTo>
                  <a:lnTo>
                    <a:pt x="1362859" y="142801"/>
                  </a:lnTo>
                  <a:lnTo>
                    <a:pt x="1480417" y="142801"/>
                  </a:lnTo>
                  <a:lnTo>
                    <a:pt x="1479745" y="137876"/>
                  </a:lnTo>
                  <a:lnTo>
                    <a:pt x="1469851" y="120602"/>
                  </a:lnTo>
                  <a:lnTo>
                    <a:pt x="1453363" y="110237"/>
                  </a:lnTo>
                  <a:lnTo>
                    <a:pt x="1430281" y="106782"/>
                  </a:lnTo>
                  <a:close/>
                </a:path>
                <a:path w="2223770" h="407035">
                  <a:moveTo>
                    <a:pt x="1619175" y="105106"/>
                  </a:moveTo>
                  <a:lnTo>
                    <a:pt x="1580369" y="112951"/>
                  </a:lnTo>
                  <a:lnTo>
                    <a:pt x="1549297" y="134577"/>
                  </a:lnTo>
                  <a:lnTo>
                    <a:pt x="1528667" y="167118"/>
                  </a:lnTo>
                  <a:lnTo>
                    <a:pt x="1521189" y="207710"/>
                  </a:lnTo>
                  <a:lnTo>
                    <a:pt x="1528667" y="248539"/>
                  </a:lnTo>
                  <a:lnTo>
                    <a:pt x="1549297" y="281202"/>
                  </a:lnTo>
                  <a:lnTo>
                    <a:pt x="1580369" y="302872"/>
                  </a:lnTo>
                  <a:lnTo>
                    <a:pt x="1619175" y="310723"/>
                  </a:lnTo>
                  <a:lnTo>
                    <a:pt x="1657984" y="302872"/>
                  </a:lnTo>
                  <a:lnTo>
                    <a:pt x="1689059" y="281202"/>
                  </a:lnTo>
                  <a:lnTo>
                    <a:pt x="1695539" y="270944"/>
                  </a:lnTo>
                  <a:lnTo>
                    <a:pt x="1619175" y="270944"/>
                  </a:lnTo>
                  <a:lnTo>
                    <a:pt x="1601381" y="265951"/>
                  </a:lnTo>
                  <a:lnTo>
                    <a:pt x="1586725" y="252360"/>
                  </a:lnTo>
                  <a:lnTo>
                    <a:pt x="1576779" y="232252"/>
                  </a:lnTo>
                  <a:lnTo>
                    <a:pt x="1573114" y="207710"/>
                  </a:lnTo>
                  <a:lnTo>
                    <a:pt x="1576779" y="183407"/>
                  </a:lnTo>
                  <a:lnTo>
                    <a:pt x="1586725" y="163424"/>
                  </a:lnTo>
                  <a:lnTo>
                    <a:pt x="1601381" y="149881"/>
                  </a:lnTo>
                  <a:lnTo>
                    <a:pt x="1619175" y="144896"/>
                  </a:lnTo>
                  <a:lnTo>
                    <a:pt x="1695602" y="144896"/>
                  </a:lnTo>
                  <a:lnTo>
                    <a:pt x="1689059" y="134577"/>
                  </a:lnTo>
                  <a:lnTo>
                    <a:pt x="1657984" y="112951"/>
                  </a:lnTo>
                  <a:lnTo>
                    <a:pt x="1619175" y="105106"/>
                  </a:lnTo>
                  <a:close/>
                </a:path>
                <a:path w="2223770" h="407035">
                  <a:moveTo>
                    <a:pt x="1695602" y="144896"/>
                  </a:moveTo>
                  <a:lnTo>
                    <a:pt x="1619175" y="144896"/>
                  </a:lnTo>
                  <a:lnTo>
                    <a:pt x="1636976" y="149881"/>
                  </a:lnTo>
                  <a:lnTo>
                    <a:pt x="1651635" y="163424"/>
                  </a:lnTo>
                  <a:lnTo>
                    <a:pt x="1661582" y="183407"/>
                  </a:lnTo>
                  <a:lnTo>
                    <a:pt x="1665247" y="207710"/>
                  </a:lnTo>
                  <a:lnTo>
                    <a:pt x="1661582" y="232252"/>
                  </a:lnTo>
                  <a:lnTo>
                    <a:pt x="1651635" y="252360"/>
                  </a:lnTo>
                  <a:lnTo>
                    <a:pt x="1636976" y="265951"/>
                  </a:lnTo>
                  <a:lnTo>
                    <a:pt x="1619175" y="270944"/>
                  </a:lnTo>
                  <a:lnTo>
                    <a:pt x="1695539" y="270944"/>
                  </a:lnTo>
                  <a:lnTo>
                    <a:pt x="1709692" y="248539"/>
                  </a:lnTo>
                  <a:lnTo>
                    <a:pt x="1717172" y="207710"/>
                  </a:lnTo>
                  <a:lnTo>
                    <a:pt x="1709692" y="167118"/>
                  </a:lnTo>
                  <a:lnTo>
                    <a:pt x="1695602" y="144896"/>
                  </a:lnTo>
                  <a:close/>
                </a:path>
                <a:path w="2223770" h="407035">
                  <a:moveTo>
                    <a:pt x="1802206" y="0"/>
                  </a:moveTo>
                  <a:lnTo>
                    <a:pt x="1752375" y="0"/>
                  </a:lnTo>
                  <a:lnTo>
                    <a:pt x="1752375" y="305278"/>
                  </a:lnTo>
                  <a:lnTo>
                    <a:pt x="1802206" y="305278"/>
                  </a:lnTo>
                  <a:lnTo>
                    <a:pt x="1802206" y="0"/>
                  </a:lnTo>
                  <a:close/>
                </a:path>
                <a:path w="2223770" h="407035">
                  <a:moveTo>
                    <a:pt x="1934558" y="105106"/>
                  </a:moveTo>
                  <a:lnTo>
                    <a:pt x="1895817" y="113331"/>
                  </a:lnTo>
                  <a:lnTo>
                    <a:pt x="1864889" y="136041"/>
                  </a:lnTo>
                  <a:lnTo>
                    <a:pt x="1844404" y="170294"/>
                  </a:lnTo>
                  <a:lnTo>
                    <a:pt x="1836991" y="213145"/>
                  </a:lnTo>
                  <a:lnTo>
                    <a:pt x="1843586" y="253478"/>
                  </a:lnTo>
                  <a:lnTo>
                    <a:pt x="1862428" y="284233"/>
                  </a:lnTo>
                  <a:lnTo>
                    <a:pt x="1892107" y="303839"/>
                  </a:lnTo>
                  <a:lnTo>
                    <a:pt x="1931208" y="310723"/>
                  </a:lnTo>
                  <a:lnTo>
                    <a:pt x="1947874" y="309859"/>
                  </a:lnTo>
                  <a:lnTo>
                    <a:pt x="1995279" y="296901"/>
                  </a:lnTo>
                  <a:lnTo>
                    <a:pt x="2016221" y="286431"/>
                  </a:lnTo>
                  <a:lnTo>
                    <a:pt x="2008326" y="270106"/>
                  </a:lnTo>
                  <a:lnTo>
                    <a:pt x="1937490" y="270106"/>
                  </a:lnTo>
                  <a:lnTo>
                    <a:pt x="1924088" y="268444"/>
                  </a:lnTo>
                  <a:lnTo>
                    <a:pt x="1891069" y="240749"/>
                  </a:lnTo>
                  <a:lnTo>
                    <a:pt x="1887240" y="215658"/>
                  </a:lnTo>
                  <a:lnTo>
                    <a:pt x="2016221" y="215658"/>
                  </a:lnTo>
                  <a:lnTo>
                    <a:pt x="2016221" y="194308"/>
                  </a:lnTo>
                  <a:lnTo>
                    <a:pt x="2014558" y="184256"/>
                  </a:lnTo>
                  <a:lnTo>
                    <a:pt x="1889753" y="184256"/>
                  </a:lnTo>
                  <a:lnTo>
                    <a:pt x="1894876" y="166647"/>
                  </a:lnTo>
                  <a:lnTo>
                    <a:pt x="1903727" y="153634"/>
                  </a:lnTo>
                  <a:lnTo>
                    <a:pt x="1915955" y="145568"/>
                  </a:lnTo>
                  <a:lnTo>
                    <a:pt x="1931208" y="142801"/>
                  </a:lnTo>
                  <a:lnTo>
                    <a:pt x="2001117" y="142801"/>
                  </a:lnTo>
                  <a:lnTo>
                    <a:pt x="1993448" y="129921"/>
                  </a:lnTo>
                  <a:lnTo>
                    <a:pt x="1967634" y="111624"/>
                  </a:lnTo>
                  <a:lnTo>
                    <a:pt x="1934558" y="105106"/>
                  </a:lnTo>
                  <a:close/>
                </a:path>
                <a:path w="2223770" h="407035">
                  <a:moveTo>
                    <a:pt x="1997792" y="248327"/>
                  </a:moveTo>
                  <a:lnTo>
                    <a:pt x="1960516" y="266756"/>
                  </a:lnTo>
                  <a:lnTo>
                    <a:pt x="1945029" y="270106"/>
                  </a:lnTo>
                  <a:lnTo>
                    <a:pt x="2008326" y="270106"/>
                  </a:lnTo>
                  <a:lnTo>
                    <a:pt x="1997792" y="248327"/>
                  </a:lnTo>
                  <a:close/>
                </a:path>
                <a:path w="2223770" h="407035">
                  <a:moveTo>
                    <a:pt x="2001117" y="142801"/>
                  </a:moveTo>
                  <a:lnTo>
                    <a:pt x="1931208" y="142801"/>
                  </a:lnTo>
                  <a:lnTo>
                    <a:pt x="1946356" y="145097"/>
                  </a:lnTo>
                  <a:lnTo>
                    <a:pt x="1956909" y="152377"/>
                  </a:lnTo>
                  <a:lnTo>
                    <a:pt x="1963299" y="165233"/>
                  </a:lnTo>
                  <a:lnTo>
                    <a:pt x="1965961" y="184256"/>
                  </a:lnTo>
                  <a:lnTo>
                    <a:pt x="2014558" y="184256"/>
                  </a:lnTo>
                  <a:lnTo>
                    <a:pt x="2010233" y="158111"/>
                  </a:lnTo>
                  <a:lnTo>
                    <a:pt x="2001117" y="142801"/>
                  </a:lnTo>
                  <a:close/>
                </a:path>
                <a:path w="2223770" h="407035">
                  <a:moveTo>
                    <a:pt x="2103349" y="110551"/>
                  </a:moveTo>
                  <a:lnTo>
                    <a:pt x="2053099" y="110551"/>
                  </a:lnTo>
                  <a:lnTo>
                    <a:pt x="2053099" y="305278"/>
                  </a:lnTo>
                  <a:lnTo>
                    <a:pt x="2103349" y="305278"/>
                  </a:lnTo>
                  <a:lnTo>
                    <a:pt x="2103349" y="188025"/>
                  </a:lnTo>
                  <a:lnTo>
                    <a:pt x="2110050" y="180905"/>
                  </a:lnTo>
                  <a:lnTo>
                    <a:pt x="2125090" y="165711"/>
                  </a:lnTo>
                  <a:lnTo>
                    <a:pt x="2137737" y="155152"/>
                  </a:lnTo>
                  <a:lnTo>
                    <a:pt x="2148265" y="148991"/>
                  </a:lnTo>
                  <a:lnTo>
                    <a:pt x="2156950" y="146990"/>
                  </a:lnTo>
                  <a:lnTo>
                    <a:pt x="2221479" y="146990"/>
                  </a:lnTo>
                  <a:lnTo>
                    <a:pt x="2220908" y="142801"/>
                  </a:lnTo>
                  <a:lnTo>
                    <a:pt x="2103349" y="142801"/>
                  </a:lnTo>
                  <a:lnTo>
                    <a:pt x="2103349" y="110551"/>
                  </a:lnTo>
                  <a:close/>
                </a:path>
                <a:path w="2223770" h="407035">
                  <a:moveTo>
                    <a:pt x="2221479" y="146990"/>
                  </a:moveTo>
                  <a:lnTo>
                    <a:pt x="2156950" y="146990"/>
                  </a:lnTo>
                  <a:lnTo>
                    <a:pt x="2164626" y="148742"/>
                  </a:lnTo>
                  <a:lnTo>
                    <a:pt x="2169672" y="154419"/>
                  </a:lnTo>
                  <a:lnTo>
                    <a:pt x="2172440" y="164651"/>
                  </a:lnTo>
                  <a:lnTo>
                    <a:pt x="2173284" y="180067"/>
                  </a:lnTo>
                  <a:lnTo>
                    <a:pt x="2173284" y="305278"/>
                  </a:lnTo>
                  <a:lnTo>
                    <a:pt x="2223534" y="305278"/>
                  </a:lnTo>
                  <a:lnTo>
                    <a:pt x="2223534" y="162057"/>
                  </a:lnTo>
                  <a:lnTo>
                    <a:pt x="2221479" y="146990"/>
                  </a:lnTo>
                  <a:close/>
                </a:path>
                <a:path w="2223770" h="407035">
                  <a:moveTo>
                    <a:pt x="2170771" y="106782"/>
                  </a:moveTo>
                  <a:lnTo>
                    <a:pt x="2153108" y="108817"/>
                  </a:lnTo>
                  <a:lnTo>
                    <a:pt x="2136585" y="115211"/>
                  </a:lnTo>
                  <a:lnTo>
                    <a:pt x="2120299" y="126395"/>
                  </a:lnTo>
                  <a:lnTo>
                    <a:pt x="2103349" y="142801"/>
                  </a:lnTo>
                  <a:lnTo>
                    <a:pt x="2220908" y="142801"/>
                  </a:lnTo>
                  <a:lnTo>
                    <a:pt x="2220236" y="137876"/>
                  </a:lnTo>
                  <a:lnTo>
                    <a:pt x="2210342" y="120602"/>
                  </a:lnTo>
                  <a:lnTo>
                    <a:pt x="2193853" y="110237"/>
                  </a:lnTo>
                  <a:lnTo>
                    <a:pt x="2170771" y="106782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279005" y="3725766"/>
              <a:ext cx="5546090" cy="1339850"/>
            </a:xfrm>
            <a:custGeom>
              <a:avLst/>
              <a:gdLst/>
              <a:ahLst/>
              <a:cxnLst/>
              <a:rect l="l" t="t" r="r" b="b"/>
              <a:pathLst>
                <a:path w="5546090" h="1339850">
                  <a:moveTo>
                    <a:pt x="5546077" y="0"/>
                  </a:moveTo>
                  <a:lnTo>
                    <a:pt x="5514670" y="0"/>
                  </a:lnTo>
                  <a:lnTo>
                    <a:pt x="5514670" y="30480"/>
                  </a:lnTo>
                  <a:lnTo>
                    <a:pt x="5514670" y="1308100"/>
                  </a:lnTo>
                  <a:lnTo>
                    <a:pt x="31407" y="1308100"/>
                  </a:lnTo>
                  <a:lnTo>
                    <a:pt x="31407" y="30949"/>
                  </a:lnTo>
                  <a:lnTo>
                    <a:pt x="31407" y="30480"/>
                  </a:lnTo>
                  <a:lnTo>
                    <a:pt x="5514670" y="30480"/>
                  </a:lnTo>
                  <a:lnTo>
                    <a:pt x="5514670" y="0"/>
                  </a:lnTo>
                  <a:lnTo>
                    <a:pt x="0" y="0"/>
                  </a:lnTo>
                  <a:lnTo>
                    <a:pt x="0" y="15240"/>
                  </a:lnTo>
                  <a:lnTo>
                    <a:pt x="0" y="30480"/>
                  </a:lnTo>
                  <a:lnTo>
                    <a:pt x="0" y="1308100"/>
                  </a:lnTo>
                  <a:lnTo>
                    <a:pt x="0" y="1339850"/>
                  </a:lnTo>
                  <a:lnTo>
                    <a:pt x="5546077" y="1339850"/>
                  </a:lnTo>
                  <a:lnTo>
                    <a:pt x="5546077" y="1308100"/>
                  </a:lnTo>
                  <a:lnTo>
                    <a:pt x="5546077" y="30480"/>
                  </a:lnTo>
                  <a:lnTo>
                    <a:pt x="5546077" y="15240"/>
                  </a:lnTo>
                  <a:lnTo>
                    <a:pt x="5546077" y="0"/>
                  </a:lnTo>
                  <a:close/>
                </a:path>
              </a:pathLst>
            </a:custGeom>
            <a:solidFill>
              <a:srgbClr val="CC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332924" y="3741006"/>
              <a:ext cx="5514975" cy="1309370"/>
            </a:xfrm>
            <a:custGeom>
              <a:avLst/>
              <a:gdLst/>
              <a:ahLst/>
              <a:cxnLst/>
              <a:rect l="l" t="t" r="r" b="b"/>
              <a:pathLst>
                <a:path w="5514975" h="1309370">
                  <a:moveTo>
                    <a:pt x="5514669" y="0"/>
                  </a:moveTo>
                  <a:lnTo>
                    <a:pt x="0" y="0"/>
                  </a:lnTo>
                  <a:lnTo>
                    <a:pt x="0" y="1308860"/>
                  </a:lnTo>
                  <a:lnTo>
                    <a:pt x="5514669" y="1308860"/>
                  </a:lnTo>
                  <a:lnTo>
                    <a:pt x="55146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906025" y="4289095"/>
              <a:ext cx="2371090" cy="304165"/>
            </a:xfrm>
            <a:custGeom>
              <a:avLst/>
              <a:gdLst/>
              <a:ahLst/>
              <a:cxnLst/>
              <a:rect l="l" t="t" r="r" b="b"/>
              <a:pathLst>
                <a:path w="2371090" h="304164">
                  <a:moveTo>
                    <a:pt x="52343" y="22198"/>
                  </a:moveTo>
                  <a:lnTo>
                    <a:pt x="0" y="22198"/>
                  </a:lnTo>
                  <a:lnTo>
                    <a:pt x="0" y="190538"/>
                  </a:lnTo>
                  <a:lnTo>
                    <a:pt x="8165" y="248851"/>
                  </a:lnTo>
                  <a:lnTo>
                    <a:pt x="37684" y="283918"/>
                  </a:lnTo>
                  <a:lnTo>
                    <a:pt x="92039" y="302883"/>
                  </a:lnTo>
                  <a:lnTo>
                    <a:pt x="115996" y="304022"/>
                  </a:lnTo>
                  <a:lnTo>
                    <a:pt x="139824" y="302824"/>
                  </a:lnTo>
                  <a:lnTo>
                    <a:pt x="178065" y="292890"/>
                  </a:lnTo>
                  <a:lnTo>
                    <a:pt x="212030" y="267975"/>
                  </a:lnTo>
                  <a:lnTo>
                    <a:pt x="219916" y="255028"/>
                  </a:lnTo>
                  <a:lnTo>
                    <a:pt x="117671" y="255028"/>
                  </a:lnTo>
                  <a:lnTo>
                    <a:pt x="88915" y="251180"/>
                  </a:lnTo>
                  <a:lnTo>
                    <a:pt x="68520" y="239637"/>
                  </a:lnTo>
                  <a:lnTo>
                    <a:pt x="56368" y="220400"/>
                  </a:lnTo>
                  <a:lnTo>
                    <a:pt x="52343" y="193470"/>
                  </a:lnTo>
                  <a:lnTo>
                    <a:pt x="52343" y="22198"/>
                  </a:lnTo>
                  <a:close/>
                </a:path>
                <a:path w="2371090" h="304164">
                  <a:moveTo>
                    <a:pt x="231992" y="22198"/>
                  </a:moveTo>
                  <a:lnTo>
                    <a:pt x="179230" y="22198"/>
                  </a:lnTo>
                  <a:lnTo>
                    <a:pt x="179230" y="193470"/>
                  </a:lnTo>
                  <a:lnTo>
                    <a:pt x="175264" y="219870"/>
                  </a:lnTo>
                  <a:lnTo>
                    <a:pt x="163525" y="239166"/>
                  </a:lnTo>
                  <a:lnTo>
                    <a:pt x="144248" y="251004"/>
                  </a:lnTo>
                  <a:lnTo>
                    <a:pt x="117671" y="255028"/>
                  </a:lnTo>
                  <a:lnTo>
                    <a:pt x="219916" y="255028"/>
                  </a:lnTo>
                  <a:lnTo>
                    <a:pt x="223774" y="248693"/>
                  </a:lnTo>
                  <a:lnTo>
                    <a:pt x="230101" y="223679"/>
                  </a:lnTo>
                  <a:lnTo>
                    <a:pt x="231992" y="190538"/>
                  </a:lnTo>
                  <a:lnTo>
                    <a:pt x="231992" y="22198"/>
                  </a:lnTo>
                  <a:close/>
                </a:path>
                <a:path w="2371090" h="304164">
                  <a:moveTo>
                    <a:pt x="342596" y="103850"/>
                  </a:moveTo>
                  <a:lnTo>
                    <a:pt x="292347" y="103850"/>
                  </a:lnTo>
                  <a:lnTo>
                    <a:pt x="292347" y="298577"/>
                  </a:lnTo>
                  <a:lnTo>
                    <a:pt x="342596" y="298577"/>
                  </a:lnTo>
                  <a:lnTo>
                    <a:pt x="342596" y="181324"/>
                  </a:lnTo>
                  <a:lnTo>
                    <a:pt x="349298" y="174204"/>
                  </a:lnTo>
                  <a:lnTo>
                    <a:pt x="364337" y="159014"/>
                  </a:lnTo>
                  <a:lnTo>
                    <a:pt x="376984" y="148454"/>
                  </a:lnTo>
                  <a:lnTo>
                    <a:pt x="387513" y="142291"/>
                  </a:lnTo>
                  <a:lnTo>
                    <a:pt x="396197" y="140288"/>
                  </a:lnTo>
                  <a:lnTo>
                    <a:pt x="460725" y="140288"/>
                  </a:lnTo>
                  <a:lnTo>
                    <a:pt x="460154" y="136100"/>
                  </a:lnTo>
                  <a:lnTo>
                    <a:pt x="342596" y="136100"/>
                  </a:lnTo>
                  <a:lnTo>
                    <a:pt x="342596" y="103850"/>
                  </a:lnTo>
                  <a:close/>
                </a:path>
                <a:path w="2371090" h="304164">
                  <a:moveTo>
                    <a:pt x="460725" y="140288"/>
                  </a:moveTo>
                  <a:lnTo>
                    <a:pt x="396197" y="140288"/>
                  </a:lnTo>
                  <a:lnTo>
                    <a:pt x="403873" y="142042"/>
                  </a:lnTo>
                  <a:lnTo>
                    <a:pt x="408919" y="147721"/>
                  </a:lnTo>
                  <a:lnTo>
                    <a:pt x="411687" y="157954"/>
                  </a:lnTo>
                  <a:lnTo>
                    <a:pt x="412531" y="173366"/>
                  </a:lnTo>
                  <a:lnTo>
                    <a:pt x="412531" y="298577"/>
                  </a:lnTo>
                  <a:lnTo>
                    <a:pt x="462781" y="298577"/>
                  </a:lnTo>
                  <a:lnTo>
                    <a:pt x="462781" y="155366"/>
                  </a:lnTo>
                  <a:lnTo>
                    <a:pt x="460725" y="140288"/>
                  </a:lnTo>
                  <a:close/>
                </a:path>
                <a:path w="2371090" h="304164">
                  <a:moveTo>
                    <a:pt x="410018" y="100080"/>
                  </a:moveTo>
                  <a:lnTo>
                    <a:pt x="392356" y="102116"/>
                  </a:lnTo>
                  <a:lnTo>
                    <a:pt x="375832" y="108509"/>
                  </a:lnTo>
                  <a:lnTo>
                    <a:pt x="359547" y="119693"/>
                  </a:lnTo>
                  <a:lnTo>
                    <a:pt x="342596" y="136100"/>
                  </a:lnTo>
                  <a:lnTo>
                    <a:pt x="460154" y="136100"/>
                  </a:lnTo>
                  <a:lnTo>
                    <a:pt x="459483" y="131179"/>
                  </a:lnTo>
                  <a:lnTo>
                    <a:pt x="449589" y="113902"/>
                  </a:lnTo>
                  <a:lnTo>
                    <a:pt x="433101" y="103536"/>
                  </a:lnTo>
                  <a:lnTo>
                    <a:pt x="410018" y="100080"/>
                  </a:lnTo>
                  <a:close/>
                </a:path>
                <a:path w="2371090" h="304164">
                  <a:moveTo>
                    <a:pt x="567511" y="103850"/>
                  </a:moveTo>
                  <a:lnTo>
                    <a:pt x="517680" y="103850"/>
                  </a:lnTo>
                  <a:lnTo>
                    <a:pt x="517680" y="298577"/>
                  </a:lnTo>
                  <a:lnTo>
                    <a:pt x="567511" y="298577"/>
                  </a:lnTo>
                  <a:lnTo>
                    <a:pt x="567511" y="103850"/>
                  </a:lnTo>
                  <a:close/>
                </a:path>
                <a:path w="2371090" h="304164">
                  <a:moveTo>
                    <a:pt x="542800" y="0"/>
                  </a:moveTo>
                  <a:lnTo>
                    <a:pt x="531813" y="2650"/>
                  </a:lnTo>
                  <a:lnTo>
                    <a:pt x="522753" y="9893"/>
                  </a:lnTo>
                  <a:lnTo>
                    <a:pt x="516599" y="20669"/>
                  </a:lnTo>
                  <a:lnTo>
                    <a:pt x="514329" y="33915"/>
                  </a:lnTo>
                  <a:lnTo>
                    <a:pt x="516599" y="47167"/>
                  </a:lnTo>
                  <a:lnTo>
                    <a:pt x="522753" y="57945"/>
                  </a:lnTo>
                  <a:lnTo>
                    <a:pt x="531813" y="65190"/>
                  </a:lnTo>
                  <a:lnTo>
                    <a:pt x="542800" y="67840"/>
                  </a:lnTo>
                  <a:lnTo>
                    <a:pt x="553722" y="65190"/>
                  </a:lnTo>
                  <a:lnTo>
                    <a:pt x="562642" y="57945"/>
                  </a:lnTo>
                  <a:lnTo>
                    <a:pt x="568656" y="47167"/>
                  </a:lnTo>
                  <a:lnTo>
                    <a:pt x="570862" y="33915"/>
                  </a:lnTo>
                  <a:lnTo>
                    <a:pt x="568656" y="20669"/>
                  </a:lnTo>
                  <a:lnTo>
                    <a:pt x="562642" y="9893"/>
                  </a:lnTo>
                  <a:lnTo>
                    <a:pt x="553722" y="2650"/>
                  </a:lnTo>
                  <a:lnTo>
                    <a:pt x="542800" y="0"/>
                  </a:lnTo>
                  <a:close/>
                </a:path>
                <a:path w="2371090" h="304164">
                  <a:moveTo>
                    <a:pt x="649184" y="103850"/>
                  </a:moveTo>
                  <a:lnTo>
                    <a:pt x="596840" y="103850"/>
                  </a:lnTo>
                  <a:lnTo>
                    <a:pt x="662168" y="298577"/>
                  </a:lnTo>
                  <a:lnTo>
                    <a:pt x="711999" y="298577"/>
                  </a:lnTo>
                  <a:lnTo>
                    <a:pt x="734084" y="241207"/>
                  </a:lnTo>
                  <a:lnTo>
                    <a:pt x="689800" y="241207"/>
                  </a:lnTo>
                  <a:lnTo>
                    <a:pt x="688544" y="232830"/>
                  </a:lnTo>
                  <a:lnTo>
                    <a:pt x="649184" y="103850"/>
                  </a:lnTo>
                  <a:close/>
                </a:path>
                <a:path w="2371090" h="304164">
                  <a:moveTo>
                    <a:pt x="786960" y="103850"/>
                  </a:moveTo>
                  <a:lnTo>
                    <a:pt x="734605" y="103850"/>
                  </a:lnTo>
                  <a:lnTo>
                    <a:pt x="691057" y="232830"/>
                  </a:lnTo>
                  <a:lnTo>
                    <a:pt x="689800" y="241207"/>
                  </a:lnTo>
                  <a:lnTo>
                    <a:pt x="734084" y="241207"/>
                  </a:lnTo>
                  <a:lnTo>
                    <a:pt x="786960" y="103850"/>
                  </a:lnTo>
                  <a:close/>
                </a:path>
                <a:path w="2371090" h="304164">
                  <a:moveTo>
                    <a:pt x="895868" y="98405"/>
                  </a:moveTo>
                  <a:lnTo>
                    <a:pt x="857125" y="106631"/>
                  </a:lnTo>
                  <a:lnTo>
                    <a:pt x="826193" y="129345"/>
                  </a:lnTo>
                  <a:lnTo>
                    <a:pt x="805704" y="163601"/>
                  </a:lnTo>
                  <a:lnTo>
                    <a:pt x="798289" y="206454"/>
                  </a:lnTo>
                  <a:lnTo>
                    <a:pt x="804886" y="246785"/>
                  </a:lnTo>
                  <a:lnTo>
                    <a:pt x="823732" y="277537"/>
                  </a:lnTo>
                  <a:lnTo>
                    <a:pt x="853414" y="297139"/>
                  </a:lnTo>
                  <a:lnTo>
                    <a:pt x="892517" y="304022"/>
                  </a:lnTo>
                  <a:lnTo>
                    <a:pt x="909179" y="303158"/>
                  </a:lnTo>
                  <a:lnTo>
                    <a:pt x="956588" y="290200"/>
                  </a:lnTo>
                  <a:lnTo>
                    <a:pt x="977519" y="279740"/>
                  </a:lnTo>
                  <a:lnTo>
                    <a:pt x="969626" y="263405"/>
                  </a:lnTo>
                  <a:lnTo>
                    <a:pt x="898799" y="263405"/>
                  </a:lnTo>
                  <a:lnTo>
                    <a:pt x="885397" y="261743"/>
                  </a:lnTo>
                  <a:lnTo>
                    <a:pt x="852368" y="234048"/>
                  </a:lnTo>
                  <a:lnTo>
                    <a:pt x="848539" y="208967"/>
                  </a:lnTo>
                  <a:lnTo>
                    <a:pt x="977519" y="208967"/>
                  </a:lnTo>
                  <a:lnTo>
                    <a:pt x="977519" y="187606"/>
                  </a:lnTo>
                  <a:lnTo>
                    <a:pt x="975857" y="177554"/>
                  </a:lnTo>
                  <a:lnTo>
                    <a:pt x="851052" y="177554"/>
                  </a:lnTo>
                  <a:lnTo>
                    <a:pt x="856176" y="159950"/>
                  </a:lnTo>
                  <a:lnTo>
                    <a:pt x="865031" y="146936"/>
                  </a:lnTo>
                  <a:lnTo>
                    <a:pt x="877262" y="138868"/>
                  </a:lnTo>
                  <a:lnTo>
                    <a:pt x="892517" y="136100"/>
                  </a:lnTo>
                  <a:lnTo>
                    <a:pt x="962420" y="136100"/>
                  </a:lnTo>
                  <a:lnTo>
                    <a:pt x="954752" y="123220"/>
                  </a:lnTo>
                  <a:lnTo>
                    <a:pt x="928941" y="104923"/>
                  </a:lnTo>
                  <a:lnTo>
                    <a:pt x="895868" y="98405"/>
                  </a:lnTo>
                  <a:close/>
                </a:path>
                <a:path w="2371090" h="304164">
                  <a:moveTo>
                    <a:pt x="959101" y="241626"/>
                  </a:moveTo>
                  <a:lnTo>
                    <a:pt x="921825" y="260054"/>
                  </a:lnTo>
                  <a:lnTo>
                    <a:pt x="906328" y="263405"/>
                  </a:lnTo>
                  <a:lnTo>
                    <a:pt x="969626" y="263405"/>
                  </a:lnTo>
                  <a:lnTo>
                    <a:pt x="959101" y="241626"/>
                  </a:lnTo>
                  <a:close/>
                </a:path>
                <a:path w="2371090" h="304164">
                  <a:moveTo>
                    <a:pt x="962420" y="136100"/>
                  </a:moveTo>
                  <a:lnTo>
                    <a:pt x="892517" y="136100"/>
                  </a:lnTo>
                  <a:lnTo>
                    <a:pt x="907661" y="138397"/>
                  </a:lnTo>
                  <a:lnTo>
                    <a:pt x="918214" y="145680"/>
                  </a:lnTo>
                  <a:lnTo>
                    <a:pt x="924606" y="158536"/>
                  </a:lnTo>
                  <a:lnTo>
                    <a:pt x="927270" y="177554"/>
                  </a:lnTo>
                  <a:lnTo>
                    <a:pt x="975857" y="177554"/>
                  </a:lnTo>
                  <a:lnTo>
                    <a:pt x="971533" y="151409"/>
                  </a:lnTo>
                  <a:lnTo>
                    <a:pt x="962420" y="136100"/>
                  </a:lnTo>
                  <a:close/>
                </a:path>
                <a:path w="2371090" h="304164">
                  <a:moveTo>
                    <a:pt x="1053350" y="103850"/>
                  </a:moveTo>
                  <a:lnTo>
                    <a:pt x="1010210" y="103850"/>
                  </a:lnTo>
                  <a:lnTo>
                    <a:pt x="1010210" y="298577"/>
                  </a:lnTo>
                  <a:lnTo>
                    <a:pt x="1060051" y="298577"/>
                  </a:lnTo>
                  <a:lnTo>
                    <a:pt x="1060051" y="209386"/>
                  </a:lnTo>
                  <a:lnTo>
                    <a:pt x="1060849" y="198967"/>
                  </a:lnTo>
                  <a:lnTo>
                    <a:pt x="1085432" y="161330"/>
                  </a:lnTo>
                  <a:lnTo>
                    <a:pt x="1097736" y="157461"/>
                  </a:lnTo>
                  <a:lnTo>
                    <a:pt x="1114732" y="157461"/>
                  </a:lnTo>
                  <a:lnTo>
                    <a:pt x="1118300" y="146571"/>
                  </a:lnTo>
                  <a:lnTo>
                    <a:pt x="1055444" y="146571"/>
                  </a:lnTo>
                  <a:lnTo>
                    <a:pt x="1053350" y="103850"/>
                  </a:lnTo>
                  <a:close/>
                </a:path>
                <a:path w="2371090" h="304164">
                  <a:moveTo>
                    <a:pt x="1114732" y="157461"/>
                  </a:moveTo>
                  <a:lnTo>
                    <a:pt x="1103181" y="157461"/>
                  </a:lnTo>
                  <a:lnTo>
                    <a:pt x="1107369" y="159126"/>
                  </a:lnTo>
                  <a:lnTo>
                    <a:pt x="1112814" y="163314"/>
                  </a:lnTo>
                  <a:lnTo>
                    <a:pt x="1114732" y="157461"/>
                  </a:lnTo>
                  <a:close/>
                </a:path>
                <a:path w="2371090" h="304164">
                  <a:moveTo>
                    <a:pt x="1101505" y="100918"/>
                  </a:moveTo>
                  <a:lnTo>
                    <a:pt x="1090596" y="103398"/>
                  </a:lnTo>
                  <a:lnTo>
                    <a:pt x="1079884" y="111336"/>
                  </a:lnTo>
                  <a:lnTo>
                    <a:pt x="1068467" y="125479"/>
                  </a:lnTo>
                  <a:lnTo>
                    <a:pt x="1055444" y="146571"/>
                  </a:lnTo>
                  <a:lnTo>
                    <a:pt x="1118300" y="146571"/>
                  </a:lnTo>
                  <a:lnTo>
                    <a:pt x="1128730" y="114739"/>
                  </a:lnTo>
                  <a:lnTo>
                    <a:pt x="1122591" y="108693"/>
                  </a:lnTo>
                  <a:lnTo>
                    <a:pt x="1116060" y="104373"/>
                  </a:lnTo>
                  <a:lnTo>
                    <a:pt x="1109057" y="101782"/>
                  </a:lnTo>
                  <a:lnTo>
                    <a:pt x="1101505" y="100918"/>
                  </a:lnTo>
                  <a:close/>
                </a:path>
                <a:path w="2371090" h="304164">
                  <a:moveTo>
                    <a:pt x="1153032" y="241626"/>
                  </a:moveTo>
                  <a:lnTo>
                    <a:pt x="1137117" y="282242"/>
                  </a:lnTo>
                  <a:lnTo>
                    <a:pt x="1151122" y="289120"/>
                  </a:lnTo>
                  <a:lnTo>
                    <a:pt x="1162456" y="293917"/>
                  </a:lnTo>
                  <a:lnTo>
                    <a:pt x="1201975" y="303079"/>
                  </a:lnTo>
                  <a:lnTo>
                    <a:pt x="1217104" y="304022"/>
                  </a:lnTo>
                  <a:lnTo>
                    <a:pt x="1249060" y="299802"/>
                  </a:lnTo>
                  <a:lnTo>
                    <a:pt x="1273637" y="287849"/>
                  </a:lnTo>
                  <a:lnTo>
                    <a:pt x="1289421" y="269221"/>
                  </a:lnTo>
                  <a:lnTo>
                    <a:pt x="1290181" y="265918"/>
                  </a:lnTo>
                  <a:lnTo>
                    <a:pt x="1209565" y="265918"/>
                  </a:lnTo>
                  <a:lnTo>
                    <a:pt x="1202445" y="264662"/>
                  </a:lnTo>
                  <a:lnTo>
                    <a:pt x="1194906" y="262149"/>
                  </a:lnTo>
                  <a:lnTo>
                    <a:pt x="1185128" y="258706"/>
                  </a:lnTo>
                  <a:lnTo>
                    <a:pt x="1176015" y="254714"/>
                  </a:lnTo>
                  <a:lnTo>
                    <a:pt x="1165879" y="249309"/>
                  </a:lnTo>
                  <a:lnTo>
                    <a:pt x="1153032" y="241626"/>
                  </a:lnTo>
                  <a:close/>
                </a:path>
                <a:path w="2371090" h="304164">
                  <a:moveTo>
                    <a:pt x="1222967" y="97148"/>
                  </a:moveTo>
                  <a:lnTo>
                    <a:pt x="1190638" y="101579"/>
                  </a:lnTo>
                  <a:lnTo>
                    <a:pt x="1165649" y="114058"/>
                  </a:lnTo>
                  <a:lnTo>
                    <a:pt x="1149531" y="133367"/>
                  </a:lnTo>
                  <a:lnTo>
                    <a:pt x="1143818" y="158288"/>
                  </a:lnTo>
                  <a:lnTo>
                    <a:pt x="1146841" y="176324"/>
                  </a:lnTo>
                  <a:lnTo>
                    <a:pt x="1156068" y="191690"/>
                  </a:lnTo>
                  <a:lnTo>
                    <a:pt x="1171732" y="204700"/>
                  </a:lnTo>
                  <a:lnTo>
                    <a:pt x="1194068" y="215668"/>
                  </a:lnTo>
                  <a:lnTo>
                    <a:pt x="1227575" y="228642"/>
                  </a:lnTo>
                  <a:lnTo>
                    <a:pt x="1236303" y="232732"/>
                  </a:lnTo>
                  <a:lnTo>
                    <a:pt x="1242438" y="237490"/>
                  </a:lnTo>
                  <a:lnTo>
                    <a:pt x="1246060" y="242954"/>
                  </a:lnTo>
                  <a:lnTo>
                    <a:pt x="1247249" y="249165"/>
                  </a:lnTo>
                  <a:lnTo>
                    <a:pt x="1245183" y="256200"/>
                  </a:lnTo>
                  <a:lnTo>
                    <a:pt x="1239192" y="261468"/>
                  </a:lnTo>
                  <a:lnTo>
                    <a:pt x="1229589" y="264773"/>
                  </a:lnTo>
                  <a:lnTo>
                    <a:pt x="1216685" y="265918"/>
                  </a:lnTo>
                  <a:lnTo>
                    <a:pt x="1290181" y="265918"/>
                  </a:lnTo>
                  <a:lnTo>
                    <a:pt x="1294997" y="244976"/>
                  </a:lnTo>
                  <a:lnTo>
                    <a:pt x="1293564" y="232230"/>
                  </a:lnTo>
                  <a:lnTo>
                    <a:pt x="1289500" y="220270"/>
                  </a:lnTo>
                  <a:lnTo>
                    <a:pt x="1250448" y="188915"/>
                  </a:lnTo>
                  <a:lnTo>
                    <a:pt x="1216266" y="175041"/>
                  </a:lnTo>
                  <a:lnTo>
                    <a:pt x="1205049" y="170421"/>
                  </a:lnTo>
                  <a:lnTo>
                    <a:pt x="1197523" y="165724"/>
                  </a:lnTo>
                  <a:lnTo>
                    <a:pt x="1193296" y="160557"/>
                  </a:lnTo>
                  <a:lnTo>
                    <a:pt x="1191974" y="154529"/>
                  </a:lnTo>
                  <a:lnTo>
                    <a:pt x="1194238" y="147055"/>
                  </a:lnTo>
                  <a:lnTo>
                    <a:pt x="1200665" y="141231"/>
                  </a:lnTo>
                  <a:lnTo>
                    <a:pt x="1210703" y="137448"/>
                  </a:lnTo>
                  <a:lnTo>
                    <a:pt x="1223805" y="136100"/>
                  </a:lnTo>
                  <a:lnTo>
                    <a:pt x="1290543" y="136100"/>
                  </a:lnTo>
                  <a:lnTo>
                    <a:pt x="1297929" y="117252"/>
                  </a:lnTo>
                  <a:lnTo>
                    <a:pt x="1255207" y="100918"/>
                  </a:lnTo>
                  <a:lnTo>
                    <a:pt x="1230186" y="97384"/>
                  </a:lnTo>
                  <a:lnTo>
                    <a:pt x="1222967" y="97148"/>
                  </a:lnTo>
                  <a:close/>
                </a:path>
                <a:path w="2371090" h="304164">
                  <a:moveTo>
                    <a:pt x="1290543" y="136100"/>
                  </a:moveTo>
                  <a:lnTo>
                    <a:pt x="1223805" y="136100"/>
                  </a:lnTo>
                  <a:lnTo>
                    <a:pt x="1234870" y="137016"/>
                  </a:lnTo>
                  <a:lnTo>
                    <a:pt x="1246365" y="139660"/>
                  </a:lnTo>
                  <a:lnTo>
                    <a:pt x="1282013" y="157869"/>
                  </a:lnTo>
                  <a:lnTo>
                    <a:pt x="1290543" y="136100"/>
                  </a:lnTo>
                  <a:close/>
                </a:path>
                <a:path w="2371090" h="304164">
                  <a:moveTo>
                    <a:pt x="1389664" y="103850"/>
                  </a:moveTo>
                  <a:lnTo>
                    <a:pt x="1339833" y="103850"/>
                  </a:lnTo>
                  <a:lnTo>
                    <a:pt x="1339833" y="298577"/>
                  </a:lnTo>
                  <a:lnTo>
                    <a:pt x="1389664" y="298577"/>
                  </a:lnTo>
                  <a:lnTo>
                    <a:pt x="1389664" y="103850"/>
                  </a:lnTo>
                  <a:close/>
                </a:path>
                <a:path w="2371090" h="304164">
                  <a:moveTo>
                    <a:pt x="1364953" y="0"/>
                  </a:moveTo>
                  <a:lnTo>
                    <a:pt x="1353966" y="2650"/>
                  </a:lnTo>
                  <a:lnTo>
                    <a:pt x="1344906" y="9893"/>
                  </a:lnTo>
                  <a:lnTo>
                    <a:pt x="1338752" y="20669"/>
                  </a:lnTo>
                  <a:lnTo>
                    <a:pt x="1336482" y="33915"/>
                  </a:lnTo>
                  <a:lnTo>
                    <a:pt x="1338752" y="47167"/>
                  </a:lnTo>
                  <a:lnTo>
                    <a:pt x="1344906" y="57945"/>
                  </a:lnTo>
                  <a:lnTo>
                    <a:pt x="1353966" y="65190"/>
                  </a:lnTo>
                  <a:lnTo>
                    <a:pt x="1364953" y="67840"/>
                  </a:lnTo>
                  <a:lnTo>
                    <a:pt x="1375875" y="65190"/>
                  </a:lnTo>
                  <a:lnTo>
                    <a:pt x="1384795" y="57945"/>
                  </a:lnTo>
                  <a:lnTo>
                    <a:pt x="1390809" y="47167"/>
                  </a:lnTo>
                  <a:lnTo>
                    <a:pt x="1393015" y="33915"/>
                  </a:lnTo>
                  <a:lnTo>
                    <a:pt x="1390809" y="20669"/>
                  </a:lnTo>
                  <a:lnTo>
                    <a:pt x="1384795" y="9893"/>
                  </a:lnTo>
                  <a:lnTo>
                    <a:pt x="1375875" y="2650"/>
                  </a:lnTo>
                  <a:lnTo>
                    <a:pt x="1364953" y="0"/>
                  </a:lnTo>
                  <a:close/>
                </a:path>
                <a:path w="2371090" h="304164">
                  <a:moveTo>
                    <a:pt x="1493954" y="140707"/>
                  </a:moveTo>
                  <a:lnTo>
                    <a:pt x="1446626" y="140707"/>
                  </a:lnTo>
                  <a:lnTo>
                    <a:pt x="1446626" y="261730"/>
                  </a:lnTo>
                  <a:lnTo>
                    <a:pt x="1448929" y="280525"/>
                  </a:lnTo>
                  <a:lnTo>
                    <a:pt x="1455945" y="293709"/>
                  </a:lnTo>
                  <a:lnTo>
                    <a:pt x="1467829" y="301476"/>
                  </a:lnTo>
                  <a:lnTo>
                    <a:pt x="1484740" y="304022"/>
                  </a:lnTo>
                  <a:lnTo>
                    <a:pt x="1495543" y="303138"/>
                  </a:lnTo>
                  <a:lnTo>
                    <a:pt x="1507090" y="300409"/>
                  </a:lnTo>
                  <a:lnTo>
                    <a:pt x="1519187" y="295717"/>
                  </a:lnTo>
                  <a:lnTo>
                    <a:pt x="1531639" y="288944"/>
                  </a:lnTo>
                  <a:lnTo>
                    <a:pt x="1546717" y="279740"/>
                  </a:lnTo>
                  <a:lnTo>
                    <a:pt x="1536106" y="255447"/>
                  </a:lnTo>
                  <a:lnTo>
                    <a:pt x="1503996" y="255447"/>
                  </a:lnTo>
                  <a:lnTo>
                    <a:pt x="1499074" y="254125"/>
                  </a:lnTo>
                  <a:lnTo>
                    <a:pt x="1495995" y="249584"/>
                  </a:lnTo>
                  <a:lnTo>
                    <a:pt x="1494405" y="240958"/>
                  </a:lnTo>
                  <a:lnTo>
                    <a:pt x="1493954" y="227385"/>
                  </a:lnTo>
                  <a:lnTo>
                    <a:pt x="1493954" y="140707"/>
                  </a:lnTo>
                  <a:close/>
                </a:path>
                <a:path w="2371090" h="304164">
                  <a:moveTo>
                    <a:pt x="1530801" y="243301"/>
                  </a:moveTo>
                  <a:lnTo>
                    <a:pt x="1521606" y="249086"/>
                  </a:lnTo>
                  <a:lnTo>
                    <a:pt x="1514414" y="252829"/>
                  </a:lnTo>
                  <a:lnTo>
                    <a:pt x="1508714" y="254845"/>
                  </a:lnTo>
                  <a:lnTo>
                    <a:pt x="1503996" y="255447"/>
                  </a:lnTo>
                  <a:lnTo>
                    <a:pt x="1536106" y="255447"/>
                  </a:lnTo>
                  <a:lnTo>
                    <a:pt x="1530801" y="243301"/>
                  </a:lnTo>
                  <a:close/>
                </a:path>
                <a:path w="2371090" h="304164">
                  <a:moveTo>
                    <a:pt x="1493954" y="45642"/>
                  </a:moveTo>
                  <a:lnTo>
                    <a:pt x="1446626" y="45642"/>
                  </a:lnTo>
                  <a:lnTo>
                    <a:pt x="1446626" y="103850"/>
                  </a:lnTo>
                  <a:lnTo>
                    <a:pt x="1417736" y="108876"/>
                  </a:lnTo>
                  <a:lnTo>
                    <a:pt x="1417736" y="140707"/>
                  </a:lnTo>
                  <a:lnTo>
                    <a:pt x="1536246" y="140707"/>
                  </a:lnTo>
                  <a:lnTo>
                    <a:pt x="1536246" y="103850"/>
                  </a:lnTo>
                  <a:lnTo>
                    <a:pt x="1493954" y="103850"/>
                  </a:lnTo>
                  <a:lnTo>
                    <a:pt x="1493954" y="45642"/>
                  </a:lnTo>
                  <a:close/>
                </a:path>
                <a:path w="2371090" h="304164">
                  <a:moveTo>
                    <a:pt x="1653101" y="98405"/>
                  </a:moveTo>
                  <a:lnTo>
                    <a:pt x="1614358" y="106631"/>
                  </a:lnTo>
                  <a:lnTo>
                    <a:pt x="1583426" y="129345"/>
                  </a:lnTo>
                  <a:lnTo>
                    <a:pt x="1562937" y="163601"/>
                  </a:lnTo>
                  <a:lnTo>
                    <a:pt x="1555523" y="206454"/>
                  </a:lnTo>
                  <a:lnTo>
                    <a:pt x="1562119" y="246785"/>
                  </a:lnTo>
                  <a:lnTo>
                    <a:pt x="1580966" y="277537"/>
                  </a:lnTo>
                  <a:lnTo>
                    <a:pt x="1610648" y="297139"/>
                  </a:lnTo>
                  <a:lnTo>
                    <a:pt x="1649750" y="304022"/>
                  </a:lnTo>
                  <a:lnTo>
                    <a:pt x="1666413" y="303158"/>
                  </a:lnTo>
                  <a:lnTo>
                    <a:pt x="1713822" y="290200"/>
                  </a:lnTo>
                  <a:lnTo>
                    <a:pt x="1734753" y="279740"/>
                  </a:lnTo>
                  <a:lnTo>
                    <a:pt x="1726859" y="263405"/>
                  </a:lnTo>
                  <a:lnTo>
                    <a:pt x="1656033" y="263405"/>
                  </a:lnTo>
                  <a:lnTo>
                    <a:pt x="1642630" y="261743"/>
                  </a:lnTo>
                  <a:lnTo>
                    <a:pt x="1609607" y="234048"/>
                  </a:lnTo>
                  <a:lnTo>
                    <a:pt x="1605773" y="208967"/>
                  </a:lnTo>
                  <a:lnTo>
                    <a:pt x="1734753" y="208967"/>
                  </a:lnTo>
                  <a:lnTo>
                    <a:pt x="1734753" y="187606"/>
                  </a:lnTo>
                  <a:lnTo>
                    <a:pt x="1733091" y="177554"/>
                  </a:lnTo>
                  <a:lnTo>
                    <a:pt x="1608286" y="177554"/>
                  </a:lnTo>
                  <a:lnTo>
                    <a:pt x="1613410" y="159950"/>
                  </a:lnTo>
                  <a:lnTo>
                    <a:pt x="1622264" y="146936"/>
                  </a:lnTo>
                  <a:lnTo>
                    <a:pt x="1634496" y="138868"/>
                  </a:lnTo>
                  <a:lnTo>
                    <a:pt x="1649750" y="136100"/>
                  </a:lnTo>
                  <a:lnTo>
                    <a:pt x="1719653" y="136100"/>
                  </a:lnTo>
                  <a:lnTo>
                    <a:pt x="1711985" y="123220"/>
                  </a:lnTo>
                  <a:lnTo>
                    <a:pt x="1686175" y="104923"/>
                  </a:lnTo>
                  <a:lnTo>
                    <a:pt x="1653101" y="98405"/>
                  </a:lnTo>
                  <a:close/>
                </a:path>
                <a:path w="2371090" h="304164">
                  <a:moveTo>
                    <a:pt x="1716335" y="241626"/>
                  </a:moveTo>
                  <a:lnTo>
                    <a:pt x="1679058" y="260054"/>
                  </a:lnTo>
                  <a:lnTo>
                    <a:pt x="1663572" y="263405"/>
                  </a:lnTo>
                  <a:lnTo>
                    <a:pt x="1726859" y="263405"/>
                  </a:lnTo>
                  <a:lnTo>
                    <a:pt x="1716335" y="241626"/>
                  </a:lnTo>
                  <a:close/>
                </a:path>
                <a:path w="2371090" h="304164">
                  <a:moveTo>
                    <a:pt x="1719653" y="136100"/>
                  </a:moveTo>
                  <a:lnTo>
                    <a:pt x="1649750" y="136100"/>
                  </a:lnTo>
                  <a:lnTo>
                    <a:pt x="1664894" y="138397"/>
                  </a:lnTo>
                  <a:lnTo>
                    <a:pt x="1675447" y="145680"/>
                  </a:lnTo>
                  <a:lnTo>
                    <a:pt x="1681840" y="158536"/>
                  </a:lnTo>
                  <a:lnTo>
                    <a:pt x="1684503" y="177554"/>
                  </a:lnTo>
                  <a:lnTo>
                    <a:pt x="1733091" y="177554"/>
                  </a:lnTo>
                  <a:lnTo>
                    <a:pt x="1728767" y="151409"/>
                  </a:lnTo>
                  <a:lnTo>
                    <a:pt x="1719653" y="136100"/>
                  </a:lnTo>
                  <a:close/>
                </a:path>
                <a:path w="2371090" h="304164">
                  <a:moveTo>
                    <a:pt x="1818541" y="103850"/>
                  </a:moveTo>
                  <a:lnTo>
                    <a:pt x="1768710" y="103850"/>
                  </a:lnTo>
                  <a:lnTo>
                    <a:pt x="1768710" y="298577"/>
                  </a:lnTo>
                  <a:lnTo>
                    <a:pt x="1818541" y="298577"/>
                  </a:lnTo>
                  <a:lnTo>
                    <a:pt x="1818541" y="103850"/>
                  </a:lnTo>
                  <a:close/>
                </a:path>
                <a:path w="2371090" h="304164">
                  <a:moveTo>
                    <a:pt x="1793830" y="0"/>
                  </a:moveTo>
                  <a:lnTo>
                    <a:pt x="1782843" y="2650"/>
                  </a:lnTo>
                  <a:lnTo>
                    <a:pt x="1773783" y="9893"/>
                  </a:lnTo>
                  <a:lnTo>
                    <a:pt x="1767629" y="20669"/>
                  </a:lnTo>
                  <a:lnTo>
                    <a:pt x="1765359" y="33915"/>
                  </a:lnTo>
                  <a:lnTo>
                    <a:pt x="1767629" y="47167"/>
                  </a:lnTo>
                  <a:lnTo>
                    <a:pt x="1773783" y="57945"/>
                  </a:lnTo>
                  <a:lnTo>
                    <a:pt x="1782843" y="65190"/>
                  </a:lnTo>
                  <a:lnTo>
                    <a:pt x="1793830" y="67840"/>
                  </a:lnTo>
                  <a:lnTo>
                    <a:pt x="1804752" y="65190"/>
                  </a:lnTo>
                  <a:lnTo>
                    <a:pt x="1813672" y="57945"/>
                  </a:lnTo>
                  <a:lnTo>
                    <a:pt x="1819686" y="47167"/>
                  </a:lnTo>
                  <a:lnTo>
                    <a:pt x="1821892" y="33915"/>
                  </a:lnTo>
                  <a:lnTo>
                    <a:pt x="1819686" y="20669"/>
                  </a:lnTo>
                  <a:lnTo>
                    <a:pt x="1813672" y="9893"/>
                  </a:lnTo>
                  <a:lnTo>
                    <a:pt x="1804752" y="2650"/>
                  </a:lnTo>
                  <a:lnTo>
                    <a:pt x="1793830" y="0"/>
                  </a:lnTo>
                  <a:close/>
                </a:path>
                <a:path w="2371090" h="304164">
                  <a:moveTo>
                    <a:pt x="1922821" y="140707"/>
                  </a:moveTo>
                  <a:lnTo>
                    <a:pt x="1875503" y="140707"/>
                  </a:lnTo>
                  <a:lnTo>
                    <a:pt x="1875503" y="261730"/>
                  </a:lnTo>
                  <a:lnTo>
                    <a:pt x="1877806" y="280525"/>
                  </a:lnTo>
                  <a:lnTo>
                    <a:pt x="1884822" y="293709"/>
                  </a:lnTo>
                  <a:lnTo>
                    <a:pt x="1896706" y="301476"/>
                  </a:lnTo>
                  <a:lnTo>
                    <a:pt x="1913617" y="304022"/>
                  </a:lnTo>
                  <a:lnTo>
                    <a:pt x="1924415" y="303138"/>
                  </a:lnTo>
                  <a:lnTo>
                    <a:pt x="1935963" y="300409"/>
                  </a:lnTo>
                  <a:lnTo>
                    <a:pt x="1948062" y="295717"/>
                  </a:lnTo>
                  <a:lnTo>
                    <a:pt x="1960516" y="288944"/>
                  </a:lnTo>
                  <a:lnTo>
                    <a:pt x="1975594" y="279740"/>
                  </a:lnTo>
                  <a:lnTo>
                    <a:pt x="1964983" y="255447"/>
                  </a:lnTo>
                  <a:lnTo>
                    <a:pt x="1932873" y="255447"/>
                  </a:lnTo>
                  <a:lnTo>
                    <a:pt x="1927945" y="254125"/>
                  </a:lnTo>
                  <a:lnTo>
                    <a:pt x="1924862" y="249584"/>
                  </a:lnTo>
                  <a:lnTo>
                    <a:pt x="1923272" y="240958"/>
                  </a:lnTo>
                  <a:lnTo>
                    <a:pt x="1922821" y="227385"/>
                  </a:lnTo>
                  <a:lnTo>
                    <a:pt x="1922821" y="140707"/>
                  </a:lnTo>
                  <a:close/>
                </a:path>
                <a:path w="2371090" h="304164">
                  <a:moveTo>
                    <a:pt x="1959678" y="243301"/>
                  </a:moveTo>
                  <a:lnTo>
                    <a:pt x="1950483" y="249086"/>
                  </a:lnTo>
                  <a:lnTo>
                    <a:pt x="1943291" y="252829"/>
                  </a:lnTo>
                  <a:lnTo>
                    <a:pt x="1937591" y="254845"/>
                  </a:lnTo>
                  <a:lnTo>
                    <a:pt x="1932873" y="255447"/>
                  </a:lnTo>
                  <a:lnTo>
                    <a:pt x="1964983" y="255447"/>
                  </a:lnTo>
                  <a:lnTo>
                    <a:pt x="1959678" y="243301"/>
                  </a:lnTo>
                  <a:close/>
                </a:path>
                <a:path w="2371090" h="304164">
                  <a:moveTo>
                    <a:pt x="1922821" y="45642"/>
                  </a:moveTo>
                  <a:lnTo>
                    <a:pt x="1875503" y="45642"/>
                  </a:lnTo>
                  <a:lnTo>
                    <a:pt x="1875503" y="103850"/>
                  </a:lnTo>
                  <a:lnTo>
                    <a:pt x="1846613" y="108876"/>
                  </a:lnTo>
                  <a:lnTo>
                    <a:pt x="1846613" y="140707"/>
                  </a:lnTo>
                  <a:lnTo>
                    <a:pt x="1965123" y="140707"/>
                  </a:lnTo>
                  <a:lnTo>
                    <a:pt x="1965123" y="103850"/>
                  </a:lnTo>
                  <a:lnTo>
                    <a:pt x="1922821" y="103850"/>
                  </a:lnTo>
                  <a:lnTo>
                    <a:pt x="1922821" y="45642"/>
                  </a:lnTo>
                  <a:close/>
                </a:path>
                <a:path w="2371090" h="304164">
                  <a:moveTo>
                    <a:pt x="2081978" y="98405"/>
                  </a:moveTo>
                  <a:lnTo>
                    <a:pt x="2043231" y="106631"/>
                  </a:lnTo>
                  <a:lnTo>
                    <a:pt x="2012299" y="129345"/>
                  </a:lnTo>
                  <a:lnTo>
                    <a:pt x="1991813" y="163601"/>
                  </a:lnTo>
                  <a:lnTo>
                    <a:pt x="1984400" y="206454"/>
                  </a:lnTo>
                  <a:lnTo>
                    <a:pt x="1990996" y="246785"/>
                  </a:lnTo>
                  <a:lnTo>
                    <a:pt x="2009843" y="277537"/>
                  </a:lnTo>
                  <a:lnTo>
                    <a:pt x="2039525" y="297139"/>
                  </a:lnTo>
                  <a:lnTo>
                    <a:pt x="2078627" y="304022"/>
                  </a:lnTo>
                  <a:lnTo>
                    <a:pt x="2095290" y="303158"/>
                  </a:lnTo>
                  <a:lnTo>
                    <a:pt x="2142699" y="290200"/>
                  </a:lnTo>
                  <a:lnTo>
                    <a:pt x="2163630" y="279740"/>
                  </a:lnTo>
                  <a:lnTo>
                    <a:pt x="2155736" y="263405"/>
                  </a:lnTo>
                  <a:lnTo>
                    <a:pt x="2084899" y="263405"/>
                  </a:lnTo>
                  <a:lnTo>
                    <a:pt x="2071503" y="261743"/>
                  </a:lnTo>
                  <a:lnTo>
                    <a:pt x="2038478" y="234048"/>
                  </a:lnTo>
                  <a:lnTo>
                    <a:pt x="2034650" y="208967"/>
                  </a:lnTo>
                  <a:lnTo>
                    <a:pt x="2163630" y="208967"/>
                  </a:lnTo>
                  <a:lnTo>
                    <a:pt x="2163630" y="187606"/>
                  </a:lnTo>
                  <a:lnTo>
                    <a:pt x="2161968" y="177554"/>
                  </a:lnTo>
                  <a:lnTo>
                    <a:pt x="2037163" y="177554"/>
                  </a:lnTo>
                  <a:lnTo>
                    <a:pt x="2042287" y="159950"/>
                  </a:lnTo>
                  <a:lnTo>
                    <a:pt x="2051141" y="146936"/>
                  </a:lnTo>
                  <a:lnTo>
                    <a:pt x="2063373" y="138868"/>
                  </a:lnTo>
                  <a:lnTo>
                    <a:pt x="2078627" y="136100"/>
                  </a:lnTo>
                  <a:lnTo>
                    <a:pt x="2148530" y="136100"/>
                  </a:lnTo>
                  <a:lnTo>
                    <a:pt x="2140862" y="123220"/>
                  </a:lnTo>
                  <a:lnTo>
                    <a:pt x="2115052" y="104923"/>
                  </a:lnTo>
                  <a:lnTo>
                    <a:pt x="2081978" y="98405"/>
                  </a:lnTo>
                  <a:close/>
                </a:path>
                <a:path w="2371090" h="304164">
                  <a:moveTo>
                    <a:pt x="2145212" y="241626"/>
                  </a:moveTo>
                  <a:lnTo>
                    <a:pt x="2107935" y="260054"/>
                  </a:lnTo>
                  <a:lnTo>
                    <a:pt x="2092438" y="263405"/>
                  </a:lnTo>
                  <a:lnTo>
                    <a:pt x="2155736" y="263405"/>
                  </a:lnTo>
                  <a:lnTo>
                    <a:pt x="2145212" y="241626"/>
                  </a:lnTo>
                  <a:close/>
                </a:path>
                <a:path w="2371090" h="304164">
                  <a:moveTo>
                    <a:pt x="2148530" y="136100"/>
                  </a:moveTo>
                  <a:lnTo>
                    <a:pt x="2078627" y="136100"/>
                  </a:lnTo>
                  <a:lnTo>
                    <a:pt x="2093771" y="138397"/>
                  </a:lnTo>
                  <a:lnTo>
                    <a:pt x="2104324" y="145680"/>
                  </a:lnTo>
                  <a:lnTo>
                    <a:pt x="2110717" y="158536"/>
                  </a:lnTo>
                  <a:lnTo>
                    <a:pt x="2113380" y="177554"/>
                  </a:lnTo>
                  <a:lnTo>
                    <a:pt x="2161968" y="177554"/>
                  </a:lnTo>
                  <a:lnTo>
                    <a:pt x="2157644" y="151409"/>
                  </a:lnTo>
                  <a:lnTo>
                    <a:pt x="2148530" y="136100"/>
                  </a:lnTo>
                  <a:close/>
                </a:path>
                <a:path w="2371090" h="304164">
                  <a:moveTo>
                    <a:pt x="2250758" y="103850"/>
                  </a:moveTo>
                  <a:lnTo>
                    <a:pt x="2200508" y="103850"/>
                  </a:lnTo>
                  <a:lnTo>
                    <a:pt x="2200508" y="298577"/>
                  </a:lnTo>
                  <a:lnTo>
                    <a:pt x="2250758" y="298577"/>
                  </a:lnTo>
                  <a:lnTo>
                    <a:pt x="2250758" y="181324"/>
                  </a:lnTo>
                  <a:lnTo>
                    <a:pt x="2257460" y="174204"/>
                  </a:lnTo>
                  <a:lnTo>
                    <a:pt x="2272505" y="159014"/>
                  </a:lnTo>
                  <a:lnTo>
                    <a:pt x="2285155" y="148454"/>
                  </a:lnTo>
                  <a:lnTo>
                    <a:pt x="2295685" y="142291"/>
                  </a:lnTo>
                  <a:lnTo>
                    <a:pt x="2304369" y="140288"/>
                  </a:lnTo>
                  <a:lnTo>
                    <a:pt x="2368897" y="140288"/>
                  </a:lnTo>
                  <a:lnTo>
                    <a:pt x="2368326" y="136100"/>
                  </a:lnTo>
                  <a:lnTo>
                    <a:pt x="2250758" y="136100"/>
                  </a:lnTo>
                  <a:lnTo>
                    <a:pt x="2250758" y="103850"/>
                  </a:lnTo>
                  <a:close/>
                </a:path>
                <a:path w="2371090" h="304164">
                  <a:moveTo>
                    <a:pt x="2368897" y="140288"/>
                  </a:moveTo>
                  <a:lnTo>
                    <a:pt x="2304369" y="140288"/>
                  </a:lnTo>
                  <a:lnTo>
                    <a:pt x="2312044" y="142042"/>
                  </a:lnTo>
                  <a:lnTo>
                    <a:pt x="2317086" y="147721"/>
                  </a:lnTo>
                  <a:lnTo>
                    <a:pt x="2319851" y="157954"/>
                  </a:lnTo>
                  <a:lnTo>
                    <a:pt x="2320693" y="173366"/>
                  </a:lnTo>
                  <a:lnTo>
                    <a:pt x="2320693" y="298577"/>
                  </a:lnTo>
                  <a:lnTo>
                    <a:pt x="2370953" y="298577"/>
                  </a:lnTo>
                  <a:lnTo>
                    <a:pt x="2370953" y="155366"/>
                  </a:lnTo>
                  <a:lnTo>
                    <a:pt x="2368897" y="140288"/>
                  </a:lnTo>
                  <a:close/>
                </a:path>
                <a:path w="2371090" h="304164">
                  <a:moveTo>
                    <a:pt x="2318180" y="100080"/>
                  </a:moveTo>
                  <a:lnTo>
                    <a:pt x="2300523" y="102116"/>
                  </a:lnTo>
                  <a:lnTo>
                    <a:pt x="2284002" y="108509"/>
                  </a:lnTo>
                  <a:lnTo>
                    <a:pt x="2267714" y="119693"/>
                  </a:lnTo>
                  <a:lnTo>
                    <a:pt x="2250758" y="136100"/>
                  </a:lnTo>
                  <a:lnTo>
                    <a:pt x="2368326" y="136100"/>
                  </a:lnTo>
                  <a:lnTo>
                    <a:pt x="2367655" y="131179"/>
                  </a:lnTo>
                  <a:lnTo>
                    <a:pt x="2357760" y="113902"/>
                  </a:lnTo>
                  <a:lnTo>
                    <a:pt x="2341269" y="103536"/>
                  </a:lnTo>
                  <a:lnTo>
                    <a:pt x="2318180" y="10008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3317221" y="3725766"/>
              <a:ext cx="5546090" cy="1339850"/>
            </a:xfrm>
            <a:custGeom>
              <a:avLst/>
              <a:gdLst/>
              <a:ahLst/>
              <a:cxnLst/>
              <a:rect l="l" t="t" r="r" b="b"/>
              <a:pathLst>
                <a:path w="5546090" h="1339850">
                  <a:moveTo>
                    <a:pt x="5546077" y="0"/>
                  </a:moveTo>
                  <a:lnTo>
                    <a:pt x="5514670" y="0"/>
                  </a:lnTo>
                  <a:lnTo>
                    <a:pt x="5514670" y="30480"/>
                  </a:lnTo>
                  <a:lnTo>
                    <a:pt x="5514670" y="1308100"/>
                  </a:lnTo>
                  <a:lnTo>
                    <a:pt x="31407" y="1308100"/>
                  </a:lnTo>
                  <a:lnTo>
                    <a:pt x="31407" y="30949"/>
                  </a:lnTo>
                  <a:lnTo>
                    <a:pt x="31407" y="30480"/>
                  </a:lnTo>
                  <a:lnTo>
                    <a:pt x="5514670" y="30480"/>
                  </a:lnTo>
                  <a:lnTo>
                    <a:pt x="5514670" y="0"/>
                  </a:lnTo>
                  <a:lnTo>
                    <a:pt x="0" y="0"/>
                  </a:lnTo>
                  <a:lnTo>
                    <a:pt x="0" y="15240"/>
                  </a:lnTo>
                  <a:lnTo>
                    <a:pt x="0" y="30480"/>
                  </a:lnTo>
                  <a:lnTo>
                    <a:pt x="0" y="1308100"/>
                  </a:lnTo>
                  <a:lnTo>
                    <a:pt x="0" y="1339850"/>
                  </a:lnTo>
                  <a:lnTo>
                    <a:pt x="5546077" y="1339850"/>
                  </a:lnTo>
                  <a:lnTo>
                    <a:pt x="5546077" y="1308100"/>
                  </a:lnTo>
                  <a:lnTo>
                    <a:pt x="5546077" y="30480"/>
                  </a:lnTo>
                  <a:lnTo>
                    <a:pt x="5546077" y="15240"/>
                  </a:lnTo>
                  <a:lnTo>
                    <a:pt x="5546077" y="0"/>
                  </a:lnTo>
                  <a:close/>
                </a:path>
              </a:pathLst>
            </a:custGeom>
            <a:solidFill>
              <a:srgbClr val="CC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641151" y="3134210"/>
              <a:ext cx="889000" cy="889000"/>
            </a:xfrm>
            <a:custGeom>
              <a:avLst/>
              <a:gdLst/>
              <a:ahLst/>
              <a:cxnLst/>
              <a:rect l="l" t="t" r="r" b="b"/>
              <a:pathLst>
                <a:path w="889000" h="889000">
                  <a:moveTo>
                    <a:pt x="444237" y="0"/>
                  </a:moveTo>
                  <a:lnTo>
                    <a:pt x="0" y="444237"/>
                  </a:lnTo>
                  <a:lnTo>
                    <a:pt x="444237" y="888486"/>
                  </a:lnTo>
                  <a:lnTo>
                    <a:pt x="888486" y="444248"/>
                  </a:lnTo>
                  <a:lnTo>
                    <a:pt x="444237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020464" y="3477469"/>
              <a:ext cx="97155" cy="205740"/>
            </a:xfrm>
            <a:custGeom>
              <a:avLst/>
              <a:gdLst/>
              <a:ahLst/>
              <a:cxnLst/>
              <a:rect l="l" t="t" r="r" b="b"/>
              <a:pathLst>
                <a:path w="97154" h="205739">
                  <a:moveTo>
                    <a:pt x="97155" y="0"/>
                  </a:moveTo>
                  <a:lnTo>
                    <a:pt x="0" y="0"/>
                  </a:lnTo>
                  <a:lnTo>
                    <a:pt x="0" y="41910"/>
                  </a:lnTo>
                  <a:lnTo>
                    <a:pt x="47320" y="41910"/>
                  </a:lnTo>
                  <a:lnTo>
                    <a:pt x="47320" y="205740"/>
                  </a:lnTo>
                  <a:lnTo>
                    <a:pt x="97155" y="205740"/>
                  </a:lnTo>
                  <a:lnTo>
                    <a:pt x="97155" y="41910"/>
                  </a:lnTo>
                  <a:lnTo>
                    <a:pt x="971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536259" y="3134210"/>
              <a:ext cx="889000" cy="889000"/>
            </a:xfrm>
            <a:custGeom>
              <a:avLst/>
              <a:gdLst/>
              <a:ahLst/>
              <a:cxnLst/>
              <a:rect l="l" t="t" r="r" b="b"/>
              <a:pathLst>
                <a:path w="889000" h="889000">
                  <a:moveTo>
                    <a:pt x="444237" y="0"/>
                  </a:moveTo>
                  <a:lnTo>
                    <a:pt x="0" y="444237"/>
                  </a:lnTo>
                  <a:lnTo>
                    <a:pt x="444237" y="888486"/>
                  </a:lnTo>
                  <a:lnTo>
                    <a:pt x="888486" y="444248"/>
                  </a:lnTo>
                  <a:lnTo>
                    <a:pt x="444237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886680" y="3474655"/>
              <a:ext cx="184256" cy="20854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5574467" y="3134210"/>
              <a:ext cx="889000" cy="889000"/>
            </a:xfrm>
            <a:custGeom>
              <a:avLst/>
              <a:gdLst/>
              <a:ahLst/>
              <a:cxnLst/>
              <a:rect l="l" t="t" r="r" b="b"/>
              <a:pathLst>
                <a:path w="889000" h="889000">
                  <a:moveTo>
                    <a:pt x="444237" y="0"/>
                  </a:moveTo>
                  <a:lnTo>
                    <a:pt x="0" y="444237"/>
                  </a:lnTo>
                  <a:lnTo>
                    <a:pt x="444237" y="888486"/>
                  </a:lnTo>
                  <a:lnTo>
                    <a:pt x="888486" y="444248"/>
                  </a:lnTo>
                  <a:lnTo>
                    <a:pt x="444237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934937" y="3474237"/>
              <a:ext cx="155575" cy="299085"/>
            </a:xfrm>
            <a:custGeom>
              <a:avLst/>
              <a:gdLst/>
              <a:ahLst/>
              <a:cxnLst/>
              <a:rect l="l" t="t" r="r" b="b"/>
              <a:pathLst>
                <a:path w="155575" h="299085">
                  <a:moveTo>
                    <a:pt x="79987" y="0"/>
                  </a:moveTo>
                  <a:lnTo>
                    <a:pt x="34291" y="10425"/>
                  </a:lnTo>
                  <a:lnTo>
                    <a:pt x="0" y="30156"/>
                  </a:lnTo>
                  <a:lnTo>
                    <a:pt x="20941" y="64071"/>
                  </a:lnTo>
                  <a:lnTo>
                    <a:pt x="37485" y="54086"/>
                  </a:lnTo>
                  <a:lnTo>
                    <a:pt x="50258" y="47637"/>
                  </a:lnTo>
                  <a:lnTo>
                    <a:pt x="60517" y="44172"/>
                  </a:lnTo>
                  <a:lnTo>
                    <a:pt x="69516" y="43140"/>
                  </a:lnTo>
                  <a:lnTo>
                    <a:pt x="78704" y="45016"/>
                  </a:lnTo>
                  <a:lnTo>
                    <a:pt x="85850" y="50307"/>
                  </a:lnTo>
                  <a:lnTo>
                    <a:pt x="90484" y="58503"/>
                  </a:lnTo>
                  <a:lnTo>
                    <a:pt x="92133" y="69097"/>
                  </a:lnTo>
                  <a:lnTo>
                    <a:pt x="88671" y="86595"/>
                  </a:lnTo>
                  <a:lnTo>
                    <a:pt x="77632" y="100714"/>
                  </a:lnTo>
                  <a:lnTo>
                    <a:pt x="58035" y="112320"/>
                  </a:lnTo>
                  <a:lnTo>
                    <a:pt x="28899" y="122278"/>
                  </a:lnTo>
                  <a:lnTo>
                    <a:pt x="28899" y="161649"/>
                  </a:lnTo>
                  <a:lnTo>
                    <a:pt x="57799" y="161649"/>
                  </a:lnTo>
                  <a:lnTo>
                    <a:pt x="78571" y="164147"/>
                  </a:lnTo>
                  <a:lnTo>
                    <a:pt x="93652" y="171591"/>
                  </a:lnTo>
                  <a:lnTo>
                    <a:pt x="102846" y="183904"/>
                  </a:lnTo>
                  <a:lnTo>
                    <a:pt x="105954" y="201009"/>
                  </a:lnTo>
                  <a:lnTo>
                    <a:pt x="103278" y="216707"/>
                  </a:lnTo>
                  <a:lnTo>
                    <a:pt x="70353" y="252097"/>
                  </a:lnTo>
                  <a:lnTo>
                    <a:pt x="18847" y="258798"/>
                  </a:lnTo>
                  <a:lnTo>
                    <a:pt x="2513" y="258798"/>
                  </a:lnTo>
                  <a:lnTo>
                    <a:pt x="2513" y="298577"/>
                  </a:lnTo>
                  <a:lnTo>
                    <a:pt x="81167" y="291766"/>
                  </a:lnTo>
                  <a:lnTo>
                    <a:pt x="120924" y="271307"/>
                  </a:lnTo>
                  <a:lnTo>
                    <a:pt x="146390" y="239462"/>
                  </a:lnTo>
                  <a:lnTo>
                    <a:pt x="155366" y="198077"/>
                  </a:lnTo>
                  <a:lnTo>
                    <a:pt x="151021" y="171926"/>
                  </a:lnTo>
                  <a:lnTo>
                    <a:pt x="138510" y="151229"/>
                  </a:lnTo>
                  <a:lnTo>
                    <a:pt x="118618" y="136892"/>
                  </a:lnTo>
                  <a:lnTo>
                    <a:pt x="92133" y="129818"/>
                  </a:lnTo>
                  <a:lnTo>
                    <a:pt x="104017" y="124693"/>
                  </a:lnTo>
                  <a:lnTo>
                    <a:pt x="138613" y="90299"/>
                  </a:lnTo>
                  <a:lnTo>
                    <a:pt x="143220" y="63652"/>
                  </a:lnTo>
                  <a:lnTo>
                    <a:pt x="138818" y="37101"/>
                  </a:lnTo>
                  <a:lnTo>
                    <a:pt x="126210" y="17066"/>
                  </a:lnTo>
                  <a:lnTo>
                    <a:pt x="106300" y="4410"/>
                  </a:lnTo>
                  <a:lnTo>
                    <a:pt x="799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8104505" cy="1570990"/>
            </a:xfrm>
            <a:custGeom>
              <a:avLst/>
              <a:gdLst/>
              <a:ahLst/>
              <a:cxnLst/>
              <a:rect l="l" t="t" r="r" b="b"/>
              <a:pathLst>
                <a:path w="8104505" h="1570990">
                  <a:moveTo>
                    <a:pt x="8104465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7685629" y="1570632"/>
                  </a:lnTo>
                  <a:lnTo>
                    <a:pt x="8104465" y="1151797"/>
                  </a:lnTo>
                  <a:lnTo>
                    <a:pt x="8104465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61529" y="526700"/>
              <a:ext cx="6260465" cy="610870"/>
            </a:xfrm>
            <a:custGeom>
              <a:avLst/>
              <a:gdLst/>
              <a:ahLst/>
              <a:cxnLst/>
              <a:rect l="l" t="t" r="r" b="b"/>
              <a:pathLst>
                <a:path w="6260465" h="610869">
                  <a:moveTo>
                    <a:pt x="327926" y="43345"/>
                  </a:moveTo>
                  <a:lnTo>
                    <a:pt x="0" y="43345"/>
                  </a:lnTo>
                  <a:lnTo>
                    <a:pt x="0" y="110578"/>
                  </a:lnTo>
                  <a:lnTo>
                    <a:pt x="124383" y="110578"/>
                  </a:lnTo>
                  <a:lnTo>
                    <a:pt x="124383" y="457987"/>
                  </a:lnTo>
                  <a:lnTo>
                    <a:pt x="203542" y="457987"/>
                  </a:lnTo>
                  <a:lnTo>
                    <a:pt x="203542" y="110578"/>
                  </a:lnTo>
                  <a:lnTo>
                    <a:pt x="327926" y="110578"/>
                  </a:lnTo>
                  <a:lnTo>
                    <a:pt x="327926" y="43345"/>
                  </a:lnTo>
                  <a:close/>
                </a:path>
                <a:path w="6260465" h="610869">
                  <a:moveTo>
                    <a:pt x="554101" y="291503"/>
                  </a:moveTo>
                  <a:lnTo>
                    <a:pt x="551611" y="276428"/>
                  </a:lnTo>
                  <a:lnTo>
                    <a:pt x="545122" y="237197"/>
                  </a:lnTo>
                  <a:lnTo>
                    <a:pt x="531444" y="214236"/>
                  </a:lnTo>
                  <a:lnTo>
                    <a:pt x="519938" y="194919"/>
                  </a:lnTo>
                  <a:lnTo>
                    <a:pt x="481215" y="167474"/>
                  </a:lnTo>
                  <a:lnTo>
                    <a:pt x="478713" y="166992"/>
                  </a:lnTo>
                  <a:lnTo>
                    <a:pt x="478713" y="276428"/>
                  </a:lnTo>
                  <a:lnTo>
                    <a:pt x="364375" y="276428"/>
                  </a:lnTo>
                  <a:lnTo>
                    <a:pt x="372071" y="250012"/>
                  </a:lnTo>
                  <a:lnTo>
                    <a:pt x="385343" y="230492"/>
                  </a:lnTo>
                  <a:lnTo>
                    <a:pt x="403694" y="218389"/>
                  </a:lnTo>
                  <a:lnTo>
                    <a:pt x="426567" y="214236"/>
                  </a:lnTo>
                  <a:lnTo>
                    <a:pt x="449287" y="217678"/>
                  </a:lnTo>
                  <a:lnTo>
                    <a:pt x="465124" y="228600"/>
                  </a:lnTo>
                  <a:lnTo>
                    <a:pt x="474713" y="247891"/>
                  </a:lnTo>
                  <a:lnTo>
                    <a:pt x="478713" y="276428"/>
                  </a:lnTo>
                  <a:lnTo>
                    <a:pt x="478713" y="166992"/>
                  </a:lnTo>
                  <a:lnTo>
                    <a:pt x="431596" y="157695"/>
                  </a:lnTo>
                  <a:lnTo>
                    <a:pt x="384289" y="165684"/>
                  </a:lnTo>
                  <a:lnTo>
                    <a:pt x="343979" y="188150"/>
                  </a:lnTo>
                  <a:lnTo>
                    <a:pt x="312686" y="222834"/>
                  </a:lnTo>
                  <a:lnTo>
                    <a:pt x="292417" y="267462"/>
                  </a:lnTo>
                  <a:lnTo>
                    <a:pt x="285216" y="319773"/>
                  </a:lnTo>
                  <a:lnTo>
                    <a:pt x="291604" y="369252"/>
                  </a:lnTo>
                  <a:lnTo>
                    <a:pt x="310007" y="409841"/>
                  </a:lnTo>
                  <a:lnTo>
                    <a:pt x="339369" y="440321"/>
                  </a:lnTo>
                  <a:lnTo>
                    <a:pt x="378574" y="459498"/>
                  </a:lnTo>
                  <a:lnTo>
                    <a:pt x="426567" y="466153"/>
                  </a:lnTo>
                  <a:lnTo>
                    <a:pt x="451573" y="464858"/>
                  </a:lnTo>
                  <a:lnTo>
                    <a:pt x="499452" y="454494"/>
                  </a:lnTo>
                  <a:lnTo>
                    <a:pt x="535800" y="439216"/>
                  </a:lnTo>
                  <a:lnTo>
                    <a:pt x="554101" y="429717"/>
                  </a:lnTo>
                  <a:lnTo>
                    <a:pt x="542251" y="405218"/>
                  </a:lnTo>
                  <a:lnTo>
                    <a:pt x="526453" y="372541"/>
                  </a:lnTo>
                  <a:lnTo>
                    <a:pt x="482904" y="396138"/>
                  </a:lnTo>
                  <a:lnTo>
                    <a:pt x="444487" y="404964"/>
                  </a:lnTo>
                  <a:lnTo>
                    <a:pt x="435991" y="405218"/>
                  </a:lnTo>
                  <a:lnTo>
                    <a:pt x="415886" y="402717"/>
                  </a:lnTo>
                  <a:lnTo>
                    <a:pt x="382282" y="384543"/>
                  </a:lnTo>
                  <a:lnTo>
                    <a:pt x="361734" y="339458"/>
                  </a:lnTo>
                  <a:lnTo>
                    <a:pt x="360616" y="323545"/>
                  </a:lnTo>
                  <a:lnTo>
                    <a:pt x="554101" y="323545"/>
                  </a:lnTo>
                  <a:lnTo>
                    <a:pt x="554101" y="291503"/>
                  </a:lnTo>
                  <a:close/>
                </a:path>
                <a:path w="6260465" h="610869">
                  <a:moveTo>
                    <a:pt x="780897" y="182194"/>
                  </a:moveTo>
                  <a:lnTo>
                    <a:pt x="771677" y="173126"/>
                  </a:lnTo>
                  <a:lnTo>
                    <a:pt x="761885" y="166649"/>
                  </a:lnTo>
                  <a:lnTo>
                    <a:pt x="751382" y="162763"/>
                  </a:lnTo>
                  <a:lnTo>
                    <a:pt x="740067" y="161467"/>
                  </a:lnTo>
                  <a:lnTo>
                    <a:pt x="723696" y="165188"/>
                  </a:lnTo>
                  <a:lnTo>
                    <a:pt x="707631" y="177088"/>
                  </a:lnTo>
                  <a:lnTo>
                    <a:pt x="690499" y="198297"/>
                  </a:lnTo>
                  <a:lnTo>
                    <a:pt x="670953" y="229946"/>
                  </a:lnTo>
                  <a:lnTo>
                    <a:pt x="667816" y="165862"/>
                  </a:lnTo>
                  <a:lnTo>
                    <a:pt x="603110" y="165862"/>
                  </a:lnTo>
                  <a:lnTo>
                    <a:pt x="603110" y="457987"/>
                  </a:lnTo>
                  <a:lnTo>
                    <a:pt x="677862" y="457987"/>
                  </a:lnTo>
                  <a:lnTo>
                    <a:pt x="677862" y="324167"/>
                  </a:lnTo>
                  <a:lnTo>
                    <a:pt x="679069" y="308546"/>
                  </a:lnTo>
                  <a:lnTo>
                    <a:pt x="697966" y="268249"/>
                  </a:lnTo>
                  <a:lnTo>
                    <a:pt x="734415" y="246265"/>
                  </a:lnTo>
                  <a:lnTo>
                    <a:pt x="742581" y="246265"/>
                  </a:lnTo>
                  <a:lnTo>
                    <a:pt x="748855" y="248780"/>
                  </a:lnTo>
                  <a:lnTo>
                    <a:pt x="757021" y="255066"/>
                  </a:lnTo>
                  <a:lnTo>
                    <a:pt x="759904" y="246265"/>
                  </a:lnTo>
                  <a:lnTo>
                    <a:pt x="765251" y="229946"/>
                  </a:lnTo>
                  <a:lnTo>
                    <a:pt x="780897" y="182194"/>
                  </a:lnTo>
                  <a:close/>
                </a:path>
                <a:path w="6260465" h="610869">
                  <a:moveTo>
                    <a:pt x="1074280" y="165862"/>
                  </a:moveTo>
                  <a:lnTo>
                    <a:pt x="998893" y="165862"/>
                  </a:lnTo>
                  <a:lnTo>
                    <a:pt x="998893" y="341757"/>
                  </a:lnTo>
                  <a:lnTo>
                    <a:pt x="988847" y="352437"/>
                  </a:lnTo>
                  <a:lnTo>
                    <a:pt x="966266" y="374967"/>
                  </a:lnTo>
                  <a:lnTo>
                    <a:pt x="947216" y="390842"/>
                  </a:lnTo>
                  <a:lnTo>
                    <a:pt x="931240" y="400240"/>
                  </a:lnTo>
                  <a:lnTo>
                    <a:pt x="917854" y="403326"/>
                  </a:lnTo>
                  <a:lnTo>
                    <a:pt x="906703" y="400608"/>
                  </a:lnTo>
                  <a:lnTo>
                    <a:pt x="899312" y="391947"/>
                  </a:lnTo>
                  <a:lnTo>
                    <a:pt x="895235" y="376555"/>
                  </a:lnTo>
                  <a:lnTo>
                    <a:pt x="893978" y="353695"/>
                  </a:lnTo>
                  <a:lnTo>
                    <a:pt x="893978" y="165862"/>
                  </a:lnTo>
                  <a:lnTo>
                    <a:pt x="818591" y="165862"/>
                  </a:lnTo>
                  <a:lnTo>
                    <a:pt x="818591" y="380707"/>
                  </a:lnTo>
                  <a:lnTo>
                    <a:pt x="823531" y="416890"/>
                  </a:lnTo>
                  <a:lnTo>
                    <a:pt x="838377" y="442595"/>
                  </a:lnTo>
                  <a:lnTo>
                    <a:pt x="863117" y="457923"/>
                  </a:lnTo>
                  <a:lnTo>
                    <a:pt x="897750" y="463016"/>
                  </a:lnTo>
                  <a:lnTo>
                    <a:pt x="924242" y="460044"/>
                  </a:lnTo>
                  <a:lnTo>
                    <a:pt x="949032" y="450608"/>
                  </a:lnTo>
                  <a:lnTo>
                    <a:pt x="973455" y="433857"/>
                  </a:lnTo>
                  <a:lnTo>
                    <a:pt x="998893" y="408978"/>
                  </a:lnTo>
                  <a:lnTo>
                    <a:pt x="998893" y="457987"/>
                  </a:lnTo>
                  <a:lnTo>
                    <a:pt x="1074280" y="457987"/>
                  </a:lnTo>
                  <a:lnTo>
                    <a:pt x="1074280" y="408978"/>
                  </a:lnTo>
                  <a:lnTo>
                    <a:pt x="1074280" y="403326"/>
                  </a:lnTo>
                  <a:lnTo>
                    <a:pt x="1074280" y="165862"/>
                  </a:lnTo>
                  <a:close/>
                </a:path>
                <a:path w="6260465" h="610869">
                  <a:moveTo>
                    <a:pt x="1433004" y="165862"/>
                  </a:moveTo>
                  <a:lnTo>
                    <a:pt x="1373962" y="169633"/>
                  </a:lnTo>
                  <a:lnTo>
                    <a:pt x="1330617" y="169633"/>
                  </a:lnTo>
                  <a:lnTo>
                    <a:pt x="1317942" y="165569"/>
                  </a:lnTo>
                  <a:lnTo>
                    <a:pt x="1317942" y="267004"/>
                  </a:lnTo>
                  <a:lnTo>
                    <a:pt x="1314284" y="287540"/>
                  </a:lnTo>
                  <a:lnTo>
                    <a:pt x="1303985" y="304698"/>
                  </a:lnTo>
                  <a:lnTo>
                    <a:pt x="1288630" y="316204"/>
                  </a:lnTo>
                  <a:lnTo>
                    <a:pt x="1269669" y="320395"/>
                  </a:lnTo>
                  <a:lnTo>
                    <a:pt x="1250708" y="316204"/>
                  </a:lnTo>
                  <a:lnTo>
                    <a:pt x="1235354" y="304774"/>
                  </a:lnTo>
                  <a:lnTo>
                    <a:pt x="1225054" y="287794"/>
                  </a:lnTo>
                  <a:lnTo>
                    <a:pt x="1221295" y="267004"/>
                  </a:lnTo>
                  <a:lnTo>
                    <a:pt x="1225042" y="245643"/>
                  </a:lnTo>
                  <a:lnTo>
                    <a:pt x="1235278" y="228053"/>
                  </a:lnTo>
                  <a:lnTo>
                    <a:pt x="1250454" y="216115"/>
                  </a:lnTo>
                  <a:lnTo>
                    <a:pt x="1269047" y="211721"/>
                  </a:lnTo>
                  <a:lnTo>
                    <a:pt x="1288097" y="216027"/>
                  </a:lnTo>
                  <a:lnTo>
                    <a:pt x="1303680" y="227736"/>
                  </a:lnTo>
                  <a:lnTo>
                    <a:pt x="1314196" y="245110"/>
                  </a:lnTo>
                  <a:lnTo>
                    <a:pt x="1317929" y="265747"/>
                  </a:lnTo>
                  <a:lnTo>
                    <a:pt x="1317942" y="267004"/>
                  </a:lnTo>
                  <a:lnTo>
                    <a:pt x="1317942" y="165569"/>
                  </a:lnTo>
                  <a:lnTo>
                    <a:pt x="1312430" y="163791"/>
                  </a:lnTo>
                  <a:lnTo>
                    <a:pt x="1297787" y="160121"/>
                  </a:lnTo>
                  <a:lnTo>
                    <a:pt x="1284312" y="158229"/>
                  </a:lnTo>
                  <a:lnTo>
                    <a:pt x="1269669" y="157695"/>
                  </a:lnTo>
                  <a:lnTo>
                    <a:pt x="1217536" y="165455"/>
                  </a:lnTo>
                  <a:lnTo>
                    <a:pt x="1178179" y="187769"/>
                  </a:lnTo>
                  <a:lnTo>
                    <a:pt x="1153312" y="223151"/>
                  </a:lnTo>
                  <a:lnTo>
                    <a:pt x="1144651" y="270141"/>
                  </a:lnTo>
                  <a:lnTo>
                    <a:pt x="1146289" y="290169"/>
                  </a:lnTo>
                  <a:lnTo>
                    <a:pt x="1170406" y="341757"/>
                  </a:lnTo>
                  <a:lnTo>
                    <a:pt x="1196162" y="364375"/>
                  </a:lnTo>
                  <a:lnTo>
                    <a:pt x="1179830" y="375691"/>
                  </a:lnTo>
                  <a:lnTo>
                    <a:pt x="1160830" y="390004"/>
                  </a:lnTo>
                  <a:lnTo>
                    <a:pt x="1148422" y="402539"/>
                  </a:lnTo>
                  <a:lnTo>
                    <a:pt x="1141666" y="414388"/>
                  </a:lnTo>
                  <a:lnTo>
                    <a:pt x="1139621" y="426580"/>
                  </a:lnTo>
                  <a:lnTo>
                    <a:pt x="1141945" y="438683"/>
                  </a:lnTo>
                  <a:lnTo>
                    <a:pt x="1149210" y="448957"/>
                  </a:lnTo>
                  <a:lnTo>
                    <a:pt x="1161884" y="457936"/>
                  </a:lnTo>
                  <a:lnTo>
                    <a:pt x="1180465" y="466153"/>
                  </a:lnTo>
                  <a:lnTo>
                    <a:pt x="1158887" y="486257"/>
                  </a:lnTo>
                  <a:lnTo>
                    <a:pt x="1144498" y="503999"/>
                  </a:lnTo>
                  <a:lnTo>
                    <a:pt x="1136459" y="520573"/>
                  </a:lnTo>
                  <a:lnTo>
                    <a:pt x="1133970" y="537133"/>
                  </a:lnTo>
                  <a:lnTo>
                    <a:pt x="1142644" y="567169"/>
                  </a:lnTo>
                  <a:lnTo>
                    <a:pt x="1167104" y="590384"/>
                  </a:lnTo>
                  <a:lnTo>
                    <a:pt x="1205001" y="605345"/>
                  </a:lnTo>
                  <a:lnTo>
                    <a:pt x="1253959" y="610641"/>
                  </a:lnTo>
                  <a:lnTo>
                    <a:pt x="1309116" y="604570"/>
                  </a:lnTo>
                  <a:lnTo>
                    <a:pt x="1355572" y="587400"/>
                  </a:lnTo>
                  <a:lnTo>
                    <a:pt x="1391285" y="560705"/>
                  </a:lnTo>
                  <a:lnTo>
                    <a:pt x="1414221" y="526046"/>
                  </a:lnTo>
                  <a:lnTo>
                    <a:pt x="1422323" y="485000"/>
                  </a:lnTo>
                  <a:lnTo>
                    <a:pt x="1420761" y="475576"/>
                  </a:lnTo>
                  <a:lnTo>
                    <a:pt x="1417218" y="454126"/>
                  </a:lnTo>
                  <a:lnTo>
                    <a:pt x="1401673" y="432155"/>
                  </a:lnTo>
                  <a:lnTo>
                    <a:pt x="1375422" y="419011"/>
                  </a:lnTo>
                  <a:lnTo>
                    <a:pt x="1351978" y="416267"/>
                  </a:lnTo>
                  <a:lnTo>
                    <a:pt x="1351978" y="493801"/>
                  </a:lnTo>
                  <a:lnTo>
                    <a:pt x="1350479" y="502564"/>
                  </a:lnTo>
                  <a:lnTo>
                    <a:pt x="1315631" y="538594"/>
                  </a:lnTo>
                  <a:lnTo>
                    <a:pt x="1265275" y="551586"/>
                  </a:lnTo>
                  <a:lnTo>
                    <a:pt x="1241082" y="549046"/>
                  </a:lnTo>
                  <a:lnTo>
                    <a:pt x="1221536" y="542086"/>
                  </a:lnTo>
                  <a:lnTo>
                    <a:pt x="1208468" y="531710"/>
                  </a:lnTo>
                  <a:lnTo>
                    <a:pt x="1203706" y="518922"/>
                  </a:lnTo>
                  <a:lnTo>
                    <a:pt x="1204722" y="512394"/>
                  </a:lnTo>
                  <a:lnTo>
                    <a:pt x="1207554" y="504393"/>
                  </a:lnTo>
                  <a:lnTo>
                    <a:pt x="1211922" y="495338"/>
                  </a:lnTo>
                  <a:lnTo>
                    <a:pt x="1217523" y="485635"/>
                  </a:lnTo>
                  <a:lnTo>
                    <a:pt x="1223810" y="475576"/>
                  </a:lnTo>
                  <a:lnTo>
                    <a:pt x="1314907" y="475576"/>
                  </a:lnTo>
                  <a:lnTo>
                    <a:pt x="1331302" y="476745"/>
                  </a:lnTo>
                  <a:lnTo>
                    <a:pt x="1342859" y="480212"/>
                  </a:lnTo>
                  <a:lnTo>
                    <a:pt x="1349717" y="485914"/>
                  </a:lnTo>
                  <a:lnTo>
                    <a:pt x="1351978" y="493801"/>
                  </a:lnTo>
                  <a:lnTo>
                    <a:pt x="1351978" y="416267"/>
                  </a:lnTo>
                  <a:lnTo>
                    <a:pt x="1338148" y="414642"/>
                  </a:lnTo>
                  <a:lnTo>
                    <a:pt x="1221295" y="414642"/>
                  </a:lnTo>
                  <a:lnTo>
                    <a:pt x="1216266" y="412750"/>
                  </a:lnTo>
                  <a:lnTo>
                    <a:pt x="1216266" y="406476"/>
                  </a:lnTo>
                  <a:lnTo>
                    <a:pt x="1218044" y="400418"/>
                  </a:lnTo>
                  <a:lnTo>
                    <a:pt x="1223416" y="393357"/>
                  </a:lnTo>
                  <a:lnTo>
                    <a:pt x="1232433" y="385000"/>
                  </a:lnTo>
                  <a:lnTo>
                    <a:pt x="1245171" y="375056"/>
                  </a:lnTo>
                  <a:lnTo>
                    <a:pt x="1254594" y="376948"/>
                  </a:lnTo>
                  <a:lnTo>
                    <a:pt x="1266532" y="376948"/>
                  </a:lnTo>
                  <a:lnTo>
                    <a:pt x="1278851" y="375056"/>
                  </a:lnTo>
                  <a:lnTo>
                    <a:pt x="1318895" y="368935"/>
                  </a:lnTo>
                  <a:lnTo>
                    <a:pt x="1359344" y="346316"/>
                  </a:lnTo>
                  <a:lnTo>
                    <a:pt x="1378610" y="320395"/>
                  </a:lnTo>
                  <a:lnTo>
                    <a:pt x="1385443" y="311213"/>
                  </a:lnTo>
                  <a:lnTo>
                    <a:pt x="1394688" y="265747"/>
                  </a:lnTo>
                  <a:lnTo>
                    <a:pt x="1394040" y="253047"/>
                  </a:lnTo>
                  <a:lnTo>
                    <a:pt x="1391856" y="242417"/>
                  </a:lnTo>
                  <a:lnTo>
                    <a:pt x="1387792" y="232625"/>
                  </a:lnTo>
                  <a:lnTo>
                    <a:pt x="1381506" y="222402"/>
                  </a:lnTo>
                  <a:lnTo>
                    <a:pt x="1433004" y="222402"/>
                  </a:lnTo>
                  <a:lnTo>
                    <a:pt x="1433004" y="211721"/>
                  </a:lnTo>
                  <a:lnTo>
                    <a:pt x="1433004" y="169633"/>
                  </a:lnTo>
                  <a:lnTo>
                    <a:pt x="1433004" y="165862"/>
                  </a:lnTo>
                  <a:close/>
                </a:path>
                <a:path w="6260465" h="610869">
                  <a:moveTo>
                    <a:pt x="1748396" y="298411"/>
                  </a:moveTo>
                  <a:lnTo>
                    <a:pt x="1742757" y="250723"/>
                  </a:lnTo>
                  <a:lnTo>
                    <a:pt x="1728114" y="215493"/>
                  </a:lnTo>
                  <a:lnTo>
                    <a:pt x="1726539" y="211696"/>
                  </a:lnTo>
                  <a:lnTo>
                    <a:pt x="1700758" y="182435"/>
                  </a:lnTo>
                  <a:lnTo>
                    <a:pt x="1683880" y="173405"/>
                  </a:lnTo>
                  <a:lnTo>
                    <a:pt x="1669859" y="165912"/>
                  </a:lnTo>
                  <a:lnTo>
                    <a:pt x="1669859" y="302183"/>
                  </a:lnTo>
                  <a:lnTo>
                    <a:pt x="1663433" y="345135"/>
                  </a:lnTo>
                  <a:lnTo>
                    <a:pt x="1645754" y="379615"/>
                  </a:lnTo>
                  <a:lnTo>
                    <a:pt x="1619237" y="402539"/>
                  </a:lnTo>
                  <a:lnTo>
                    <a:pt x="1586306" y="410870"/>
                  </a:lnTo>
                  <a:lnTo>
                    <a:pt x="1578698" y="410476"/>
                  </a:lnTo>
                  <a:lnTo>
                    <a:pt x="1571142" y="409143"/>
                  </a:lnTo>
                  <a:lnTo>
                    <a:pt x="1562531" y="406628"/>
                  </a:lnTo>
                  <a:lnTo>
                    <a:pt x="1551749" y="402704"/>
                  </a:lnTo>
                  <a:lnTo>
                    <a:pt x="1551749" y="228688"/>
                  </a:lnTo>
                  <a:lnTo>
                    <a:pt x="1564386" y="222643"/>
                  </a:lnTo>
                  <a:lnTo>
                    <a:pt x="1575625" y="218554"/>
                  </a:lnTo>
                  <a:lnTo>
                    <a:pt x="1586382" y="216230"/>
                  </a:lnTo>
                  <a:lnTo>
                    <a:pt x="1597609" y="215493"/>
                  </a:lnTo>
                  <a:lnTo>
                    <a:pt x="1627454" y="221615"/>
                  </a:lnTo>
                  <a:lnTo>
                    <a:pt x="1650225" y="239052"/>
                  </a:lnTo>
                  <a:lnTo>
                    <a:pt x="1664754" y="266369"/>
                  </a:lnTo>
                  <a:lnTo>
                    <a:pt x="1669859" y="302183"/>
                  </a:lnTo>
                  <a:lnTo>
                    <a:pt x="1669859" y="165912"/>
                  </a:lnTo>
                  <a:lnTo>
                    <a:pt x="1666443" y="164071"/>
                  </a:lnTo>
                  <a:lnTo>
                    <a:pt x="1624622" y="157695"/>
                  </a:lnTo>
                  <a:lnTo>
                    <a:pt x="1604848" y="158648"/>
                  </a:lnTo>
                  <a:lnTo>
                    <a:pt x="1586064" y="161544"/>
                  </a:lnTo>
                  <a:lnTo>
                    <a:pt x="1568348" y="166433"/>
                  </a:lnTo>
                  <a:lnTo>
                    <a:pt x="1551749" y="173405"/>
                  </a:lnTo>
                  <a:lnTo>
                    <a:pt x="1551749" y="0"/>
                  </a:lnTo>
                  <a:lnTo>
                    <a:pt x="1476997" y="0"/>
                  </a:lnTo>
                  <a:lnTo>
                    <a:pt x="1476997" y="449821"/>
                  </a:lnTo>
                  <a:lnTo>
                    <a:pt x="1518462" y="460502"/>
                  </a:lnTo>
                  <a:lnTo>
                    <a:pt x="1563420" y="466331"/>
                  </a:lnTo>
                  <a:lnTo>
                    <a:pt x="1577505" y="466788"/>
                  </a:lnTo>
                  <a:lnTo>
                    <a:pt x="1626806" y="461505"/>
                  </a:lnTo>
                  <a:lnTo>
                    <a:pt x="1668716" y="446163"/>
                  </a:lnTo>
                  <a:lnTo>
                    <a:pt x="1702523" y="421474"/>
                  </a:lnTo>
                  <a:lnTo>
                    <a:pt x="1727542" y="388137"/>
                  </a:lnTo>
                  <a:lnTo>
                    <a:pt x="1743062" y="346875"/>
                  </a:lnTo>
                  <a:lnTo>
                    <a:pt x="1748396" y="298411"/>
                  </a:lnTo>
                  <a:close/>
                </a:path>
                <a:path w="6260465" h="610869">
                  <a:moveTo>
                    <a:pt x="1875294" y="0"/>
                  </a:moveTo>
                  <a:lnTo>
                    <a:pt x="1800529" y="0"/>
                  </a:lnTo>
                  <a:lnTo>
                    <a:pt x="1800529" y="457974"/>
                  </a:lnTo>
                  <a:lnTo>
                    <a:pt x="1875294" y="457974"/>
                  </a:lnTo>
                  <a:lnTo>
                    <a:pt x="1875294" y="0"/>
                  </a:lnTo>
                  <a:close/>
                </a:path>
                <a:path w="6260465" h="610869">
                  <a:moveTo>
                    <a:pt x="2027961" y="165862"/>
                  </a:moveTo>
                  <a:lnTo>
                    <a:pt x="1953196" y="165862"/>
                  </a:lnTo>
                  <a:lnTo>
                    <a:pt x="1953196" y="457987"/>
                  </a:lnTo>
                  <a:lnTo>
                    <a:pt x="2027961" y="457987"/>
                  </a:lnTo>
                  <a:lnTo>
                    <a:pt x="2027961" y="165862"/>
                  </a:lnTo>
                  <a:close/>
                </a:path>
                <a:path w="6260465" h="610869">
                  <a:moveTo>
                    <a:pt x="2032990" y="60947"/>
                  </a:moveTo>
                  <a:lnTo>
                    <a:pt x="2029675" y="41059"/>
                  </a:lnTo>
                  <a:lnTo>
                    <a:pt x="2020658" y="24892"/>
                  </a:lnTo>
                  <a:lnTo>
                    <a:pt x="2007285" y="14033"/>
                  </a:lnTo>
                  <a:lnTo>
                    <a:pt x="1990902" y="10058"/>
                  </a:lnTo>
                  <a:lnTo>
                    <a:pt x="1974418" y="14033"/>
                  </a:lnTo>
                  <a:lnTo>
                    <a:pt x="1960816" y="24892"/>
                  </a:lnTo>
                  <a:lnTo>
                    <a:pt x="1951583" y="41059"/>
                  </a:lnTo>
                  <a:lnTo>
                    <a:pt x="1948180" y="60947"/>
                  </a:lnTo>
                  <a:lnTo>
                    <a:pt x="1951583" y="80822"/>
                  </a:lnTo>
                  <a:lnTo>
                    <a:pt x="1960816" y="96989"/>
                  </a:lnTo>
                  <a:lnTo>
                    <a:pt x="1974418" y="107861"/>
                  </a:lnTo>
                  <a:lnTo>
                    <a:pt x="1990902" y="111836"/>
                  </a:lnTo>
                  <a:lnTo>
                    <a:pt x="2007285" y="107861"/>
                  </a:lnTo>
                  <a:lnTo>
                    <a:pt x="2020658" y="96989"/>
                  </a:lnTo>
                  <a:lnTo>
                    <a:pt x="2029675" y="80822"/>
                  </a:lnTo>
                  <a:lnTo>
                    <a:pt x="2032990" y="60947"/>
                  </a:lnTo>
                  <a:close/>
                </a:path>
                <a:path w="6260465" h="610869">
                  <a:moveTo>
                    <a:pt x="2359037" y="457987"/>
                  </a:moveTo>
                  <a:lnTo>
                    <a:pt x="2257945" y="307835"/>
                  </a:lnTo>
                  <a:lnTo>
                    <a:pt x="2252865" y="300291"/>
                  </a:lnTo>
                  <a:lnTo>
                    <a:pt x="2259241" y="292125"/>
                  </a:lnTo>
                  <a:lnTo>
                    <a:pt x="2357780" y="165862"/>
                  </a:lnTo>
                  <a:lnTo>
                    <a:pt x="2273604" y="165862"/>
                  </a:lnTo>
                  <a:lnTo>
                    <a:pt x="2182507" y="292125"/>
                  </a:lnTo>
                  <a:lnTo>
                    <a:pt x="2182507" y="0"/>
                  </a:lnTo>
                  <a:lnTo>
                    <a:pt x="2107755" y="0"/>
                  </a:lnTo>
                  <a:lnTo>
                    <a:pt x="2107755" y="457987"/>
                  </a:lnTo>
                  <a:lnTo>
                    <a:pt x="2182507" y="457987"/>
                  </a:lnTo>
                  <a:lnTo>
                    <a:pt x="2182507" y="307835"/>
                  </a:lnTo>
                  <a:lnTo>
                    <a:pt x="2273604" y="457987"/>
                  </a:lnTo>
                  <a:lnTo>
                    <a:pt x="2359037" y="457987"/>
                  </a:lnTo>
                  <a:close/>
                </a:path>
                <a:path w="6260465" h="610869">
                  <a:moveTo>
                    <a:pt x="2490343" y="415899"/>
                  </a:moveTo>
                  <a:lnTo>
                    <a:pt x="2486482" y="396113"/>
                  </a:lnTo>
                  <a:lnTo>
                    <a:pt x="2475903" y="380161"/>
                  </a:lnTo>
                  <a:lnTo>
                    <a:pt x="2460129" y="369506"/>
                  </a:lnTo>
                  <a:lnTo>
                    <a:pt x="2440711" y="365633"/>
                  </a:lnTo>
                  <a:lnTo>
                    <a:pt x="2421204" y="369506"/>
                  </a:lnTo>
                  <a:lnTo>
                    <a:pt x="2405215" y="380161"/>
                  </a:lnTo>
                  <a:lnTo>
                    <a:pt x="2394420" y="396113"/>
                  </a:lnTo>
                  <a:lnTo>
                    <a:pt x="2390457" y="415899"/>
                  </a:lnTo>
                  <a:lnTo>
                    <a:pt x="2394420" y="435406"/>
                  </a:lnTo>
                  <a:lnTo>
                    <a:pt x="2405215" y="451396"/>
                  </a:lnTo>
                  <a:lnTo>
                    <a:pt x="2421204" y="462191"/>
                  </a:lnTo>
                  <a:lnTo>
                    <a:pt x="2440711" y="466153"/>
                  </a:lnTo>
                  <a:lnTo>
                    <a:pt x="2460129" y="462191"/>
                  </a:lnTo>
                  <a:lnTo>
                    <a:pt x="2475903" y="451396"/>
                  </a:lnTo>
                  <a:lnTo>
                    <a:pt x="2486482" y="435406"/>
                  </a:lnTo>
                  <a:lnTo>
                    <a:pt x="2490343" y="415899"/>
                  </a:lnTo>
                  <a:close/>
                </a:path>
                <a:path w="6260465" h="610869">
                  <a:moveTo>
                    <a:pt x="2490343" y="207949"/>
                  </a:moveTo>
                  <a:lnTo>
                    <a:pt x="2486482" y="188442"/>
                  </a:lnTo>
                  <a:lnTo>
                    <a:pt x="2475903" y="172453"/>
                  </a:lnTo>
                  <a:lnTo>
                    <a:pt x="2460129" y="161658"/>
                  </a:lnTo>
                  <a:lnTo>
                    <a:pt x="2440711" y="157695"/>
                  </a:lnTo>
                  <a:lnTo>
                    <a:pt x="2421204" y="161658"/>
                  </a:lnTo>
                  <a:lnTo>
                    <a:pt x="2405215" y="172453"/>
                  </a:lnTo>
                  <a:lnTo>
                    <a:pt x="2394420" y="188442"/>
                  </a:lnTo>
                  <a:lnTo>
                    <a:pt x="2390457" y="207949"/>
                  </a:lnTo>
                  <a:lnTo>
                    <a:pt x="2394420" y="227469"/>
                  </a:lnTo>
                  <a:lnTo>
                    <a:pt x="2405215" y="243446"/>
                  </a:lnTo>
                  <a:lnTo>
                    <a:pt x="2421204" y="254241"/>
                  </a:lnTo>
                  <a:lnTo>
                    <a:pt x="2440711" y="258203"/>
                  </a:lnTo>
                  <a:lnTo>
                    <a:pt x="2460129" y="254241"/>
                  </a:lnTo>
                  <a:lnTo>
                    <a:pt x="2475903" y="243446"/>
                  </a:lnTo>
                  <a:lnTo>
                    <a:pt x="2486482" y="227469"/>
                  </a:lnTo>
                  <a:lnTo>
                    <a:pt x="2490343" y="207949"/>
                  </a:lnTo>
                  <a:close/>
                </a:path>
                <a:path w="6260465" h="610869">
                  <a:moveTo>
                    <a:pt x="3058274" y="43357"/>
                  </a:moveTo>
                  <a:lnTo>
                    <a:pt x="3006750" y="43357"/>
                  </a:lnTo>
                  <a:lnTo>
                    <a:pt x="3006750" y="300304"/>
                  </a:lnTo>
                  <a:lnTo>
                    <a:pt x="3005848" y="332676"/>
                  </a:lnTo>
                  <a:lnTo>
                    <a:pt x="2995091" y="372478"/>
                  </a:lnTo>
                  <a:lnTo>
                    <a:pt x="2965627" y="403656"/>
                  </a:lnTo>
                  <a:lnTo>
                    <a:pt x="2921927" y="421741"/>
                  </a:lnTo>
                  <a:lnTo>
                    <a:pt x="2896197" y="424065"/>
                  </a:lnTo>
                  <a:lnTo>
                    <a:pt x="2870454" y="421741"/>
                  </a:lnTo>
                  <a:lnTo>
                    <a:pt x="2826753" y="403656"/>
                  </a:lnTo>
                  <a:lnTo>
                    <a:pt x="2797289" y="372478"/>
                  </a:lnTo>
                  <a:lnTo>
                    <a:pt x="2786519" y="332676"/>
                  </a:lnTo>
                  <a:lnTo>
                    <a:pt x="2785618" y="300304"/>
                  </a:lnTo>
                  <a:lnTo>
                    <a:pt x="2785618" y="43357"/>
                  </a:lnTo>
                  <a:lnTo>
                    <a:pt x="2734106" y="43357"/>
                  </a:lnTo>
                  <a:lnTo>
                    <a:pt x="2734106" y="316001"/>
                  </a:lnTo>
                  <a:lnTo>
                    <a:pt x="2736799" y="352882"/>
                  </a:lnTo>
                  <a:lnTo>
                    <a:pt x="2760345" y="409206"/>
                  </a:lnTo>
                  <a:lnTo>
                    <a:pt x="2807055" y="448183"/>
                  </a:lnTo>
                  <a:lnTo>
                    <a:pt x="2864472" y="467461"/>
                  </a:lnTo>
                  <a:lnTo>
                    <a:pt x="2896819" y="469912"/>
                  </a:lnTo>
                  <a:lnTo>
                    <a:pt x="2929077" y="467461"/>
                  </a:lnTo>
                  <a:lnTo>
                    <a:pt x="2986049" y="448183"/>
                  </a:lnTo>
                  <a:lnTo>
                    <a:pt x="3018002" y="424065"/>
                  </a:lnTo>
                  <a:lnTo>
                    <a:pt x="3047352" y="383933"/>
                  </a:lnTo>
                  <a:lnTo>
                    <a:pt x="3058274" y="316001"/>
                  </a:lnTo>
                  <a:lnTo>
                    <a:pt x="3058274" y="43357"/>
                  </a:lnTo>
                  <a:close/>
                </a:path>
                <a:path w="6260465" h="610869">
                  <a:moveTo>
                    <a:pt x="3406952" y="457974"/>
                  </a:moveTo>
                  <a:lnTo>
                    <a:pt x="3406864" y="244309"/>
                  </a:lnTo>
                  <a:lnTo>
                    <a:pt x="3402342" y="210121"/>
                  </a:lnTo>
                  <a:lnTo>
                    <a:pt x="3401110" y="207949"/>
                  </a:lnTo>
                  <a:lnTo>
                    <a:pt x="3388423" y="185407"/>
                  </a:lnTo>
                  <a:lnTo>
                    <a:pt x="3365081" y="170726"/>
                  </a:lnTo>
                  <a:lnTo>
                    <a:pt x="3332188" y="165862"/>
                  </a:lnTo>
                  <a:lnTo>
                    <a:pt x="3312198" y="167716"/>
                  </a:lnTo>
                  <a:lnTo>
                    <a:pt x="3273361" y="182029"/>
                  </a:lnTo>
                  <a:lnTo>
                    <a:pt x="3238830" y="209588"/>
                  </a:lnTo>
                  <a:lnTo>
                    <a:pt x="3217227" y="233070"/>
                  </a:lnTo>
                  <a:lnTo>
                    <a:pt x="3217227" y="173405"/>
                  </a:lnTo>
                  <a:lnTo>
                    <a:pt x="3170110" y="173405"/>
                  </a:lnTo>
                  <a:lnTo>
                    <a:pt x="3170110" y="457974"/>
                  </a:lnTo>
                  <a:lnTo>
                    <a:pt x="3217227" y="457974"/>
                  </a:lnTo>
                  <a:lnTo>
                    <a:pt x="3217227" y="283959"/>
                  </a:lnTo>
                  <a:lnTo>
                    <a:pt x="3251187" y="249021"/>
                  </a:lnTo>
                  <a:lnTo>
                    <a:pt x="3270466" y="233070"/>
                  </a:lnTo>
                  <a:lnTo>
                    <a:pt x="3279660" y="225463"/>
                  </a:lnTo>
                  <a:lnTo>
                    <a:pt x="3304248" y="212140"/>
                  </a:lnTo>
                  <a:lnTo>
                    <a:pt x="3326536" y="207949"/>
                  </a:lnTo>
                  <a:lnTo>
                    <a:pt x="3335998" y="208978"/>
                  </a:lnTo>
                  <a:lnTo>
                    <a:pt x="3359594" y="244309"/>
                  </a:lnTo>
                  <a:lnTo>
                    <a:pt x="3359835" y="256324"/>
                  </a:lnTo>
                  <a:lnTo>
                    <a:pt x="3359835" y="457974"/>
                  </a:lnTo>
                  <a:lnTo>
                    <a:pt x="3406952" y="457974"/>
                  </a:lnTo>
                  <a:close/>
                </a:path>
                <a:path w="6260465" h="610869">
                  <a:moveTo>
                    <a:pt x="3559632" y="173405"/>
                  </a:moveTo>
                  <a:lnTo>
                    <a:pt x="3512515" y="173405"/>
                  </a:lnTo>
                  <a:lnTo>
                    <a:pt x="3512515" y="457987"/>
                  </a:lnTo>
                  <a:lnTo>
                    <a:pt x="3559632" y="457987"/>
                  </a:lnTo>
                  <a:lnTo>
                    <a:pt x="3559632" y="173405"/>
                  </a:lnTo>
                  <a:close/>
                </a:path>
                <a:path w="6260465" h="610869">
                  <a:moveTo>
                    <a:pt x="3567163" y="74142"/>
                  </a:moveTo>
                  <a:lnTo>
                    <a:pt x="3564750" y="62166"/>
                  </a:lnTo>
                  <a:lnTo>
                    <a:pt x="3558133" y="52387"/>
                  </a:lnTo>
                  <a:lnTo>
                    <a:pt x="3548354" y="45783"/>
                  </a:lnTo>
                  <a:lnTo>
                    <a:pt x="3536378" y="43357"/>
                  </a:lnTo>
                  <a:lnTo>
                    <a:pt x="3524415" y="45783"/>
                  </a:lnTo>
                  <a:lnTo>
                    <a:pt x="3514636" y="52387"/>
                  </a:lnTo>
                  <a:lnTo>
                    <a:pt x="3508019" y="62166"/>
                  </a:lnTo>
                  <a:lnTo>
                    <a:pt x="3505606" y="74142"/>
                  </a:lnTo>
                  <a:lnTo>
                    <a:pt x="3508019" y="86106"/>
                  </a:lnTo>
                  <a:lnTo>
                    <a:pt x="3514636" y="95885"/>
                  </a:lnTo>
                  <a:lnTo>
                    <a:pt x="3524415" y="102501"/>
                  </a:lnTo>
                  <a:lnTo>
                    <a:pt x="3536378" y="104927"/>
                  </a:lnTo>
                  <a:lnTo>
                    <a:pt x="3548354" y="102501"/>
                  </a:lnTo>
                  <a:lnTo>
                    <a:pt x="3558133" y="95885"/>
                  </a:lnTo>
                  <a:lnTo>
                    <a:pt x="3564750" y="86106"/>
                  </a:lnTo>
                  <a:lnTo>
                    <a:pt x="3567163" y="74142"/>
                  </a:lnTo>
                  <a:close/>
                </a:path>
                <a:path w="6260465" h="610869">
                  <a:moveTo>
                    <a:pt x="3885057" y="173405"/>
                  </a:moveTo>
                  <a:lnTo>
                    <a:pt x="3833533" y="173405"/>
                  </a:lnTo>
                  <a:lnTo>
                    <a:pt x="3756266" y="404583"/>
                  </a:lnTo>
                  <a:lnTo>
                    <a:pt x="3755631" y="415264"/>
                  </a:lnTo>
                  <a:lnTo>
                    <a:pt x="3754374" y="403961"/>
                  </a:lnTo>
                  <a:lnTo>
                    <a:pt x="3675862" y="173405"/>
                  </a:lnTo>
                  <a:lnTo>
                    <a:pt x="3624338" y="173405"/>
                  </a:lnTo>
                  <a:lnTo>
                    <a:pt x="3731133" y="466140"/>
                  </a:lnTo>
                  <a:lnTo>
                    <a:pt x="3774478" y="466140"/>
                  </a:lnTo>
                  <a:lnTo>
                    <a:pt x="3793693" y="415264"/>
                  </a:lnTo>
                  <a:lnTo>
                    <a:pt x="3885057" y="173405"/>
                  </a:lnTo>
                  <a:close/>
                </a:path>
                <a:path w="6260465" h="610869">
                  <a:moveTo>
                    <a:pt x="4165879" y="283959"/>
                  </a:moveTo>
                  <a:lnTo>
                    <a:pt x="4164660" y="276428"/>
                  </a:lnTo>
                  <a:lnTo>
                    <a:pt x="4158056" y="235559"/>
                  </a:lnTo>
                  <a:lnTo>
                    <a:pt x="4141990" y="208572"/>
                  </a:lnTo>
                  <a:lnTo>
                    <a:pt x="4135869" y="198285"/>
                  </a:lnTo>
                  <a:lnTo>
                    <a:pt x="4114355" y="183426"/>
                  </a:lnTo>
                  <a:lnTo>
                    <a:pt x="4114355" y="276428"/>
                  </a:lnTo>
                  <a:lnTo>
                    <a:pt x="3974896" y="276428"/>
                  </a:lnTo>
                  <a:lnTo>
                    <a:pt x="3986009" y="247269"/>
                  </a:lnTo>
                  <a:lnTo>
                    <a:pt x="4003014" y="226009"/>
                  </a:lnTo>
                  <a:lnTo>
                    <a:pt x="4025430" y="212991"/>
                  </a:lnTo>
                  <a:lnTo>
                    <a:pt x="4052798" y="208572"/>
                  </a:lnTo>
                  <a:lnTo>
                    <a:pt x="4078757" y="212991"/>
                  </a:lnTo>
                  <a:lnTo>
                    <a:pt x="4097947" y="226009"/>
                  </a:lnTo>
                  <a:lnTo>
                    <a:pt x="4109948" y="247269"/>
                  </a:lnTo>
                  <a:lnTo>
                    <a:pt x="4114355" y="276428"/>
                  </a:lnTo>
                  <a:lnTo>
                    <a:pt x="4114355" y="183426"/>
                  </a:lnTo>
                  <a:lnTo>
                    <a:pt x="4101211" y="174332"/>
                  </a:lnTo>
                  <a:lnTo>
                    <a:pt x="4055935" y="165862"/>
                  </a:lnTo>
                  <a:lnTo>
                    <a:pt x="4010837" y="172796"/>
                  </a:lnTo>
                  <a:lnTo>
                    <a:pt x="3973601" y="192659"/>
                  </a:lnTo>
                  <a:lnTo>
                    <a:pt x="3945483" y="224066"/>
                  </a:lnTo>
                  <a:lnTo>
                    <a:pt x="3927691" y="265645"/>
                  </a:lnTo>
                  <a:lnTo>
                    <a:pt x="3921493" y="316001"/>
                  </a:lnTo>
                  <a:lnTo>
                    <a:pt x="3927678" y="366115"/>
                  </a:lnTo>
                  <a:lnTo>
                    <a:pt x="3945356" y="407670"/>
                  </a:lnTo>
                  <a:lnTo>
                    <a:pt x="3973195" y="439166"/>
                  </a:lnTo>
                  <a:lnTo>
                    <a:pt x="4009872" y="459155"/>
                  </a:lnTo>
                  <a:lnTo>
                    <a:pt x="4054056" y="466140"/>
                  </a:lnTo>
                  <a:lnTo>
                    <a:pt x="4079875" y="464464"/>
                  </a:lnTo>
                  <a:lnTo>
                    <a:pt x="4103687" y="458762"/>
                  </a:lnTo>
                  <a:lnTo>
                    <a:pt x="4128439" y="448132"/>
                  </a:lnTo>
                  <a:lnTo>
                    <a:pt x="4157078" y="431596"/>
                  </a:lnTo>
                  <a:lnTo>
                    <a:pt x="4152608" y="422808"/>
                  </a:lnTo>
                  <a:lnTo>
                    <a:pt x="4138231" y="394538"/>
                  </a:lnTo>
                  <a:lnTo>
                    <a:pt x="4117200" y="407962"/>
                  </a:lnTo>
                  <a:lnTo>
                    <a:pt x="4099052" y="416687"/>
                  </a:lnTo>
                  <a:lnTo>
                    <a:pt x="4081957" y="421398"/>
                  </a:lnTo>
                  <a:lnTo>
                    <a:pt x="4064101" y="422808"/>
                  </a:lnTo>
                  <a:lnTo>
                    <a:pt x="4025188" y="415150"/>
                  </a:lnTo>
                  <a:lnTo>
                    <a:pt x="3995940" y="393128"/>
                  </a:lnTo>
                  <a:lnTo>
                    <a:pt x="3977525" y="358140"/>
                  </a:lnTo>
                  <a:lnTo>
                    <a:pt x="3971125" y="311607"/>
                  </a:lnTo>
                  <a:lnTo>
                    <a:pt x="4165879" y="311607"/>
                  </a:lnTo>
                  <a:lnTo>
                    <a:pt x="4165879" y="283959"/>
                  </a:lnTo>
                  <a:close/>
                </a:path>
                <a:path w="6260465" h="610869">
                  <a:moveTo>
                    <a:pt x="4400842" y="185343"/>
                  </a:moveTo>
                  <a:lnTo>
                    <a:pt x="4391342" y="176999"/>
                  </a:lnTo>
                  <a:lnTo>
                    <a:pt x="4381919" y="170891"/>
                  </a:lnTo>
                  <a:lnTo>
                    <a:pt x="4372838" y="167144"/>
                  </a:lnTo>
                  <a:lnTo>
                    <a:pt x="4364406" y="165862"/>
                  </a:lnTo>
                  <a:lnTo>
                    <a:pt x="4348759" y="168732"/>
                  </a:lnTo>
                  <a:lnTo>
                    <a:pt x="4332516" y="178422"/>
                  </a:lnTo>
                  <a:lnTo>
                    <a:pt x="4313694" y="196608"/>
                  </a:lnTo>
                  <a:lnTo>
                    <a:pt x="4290276" y="224904"/>
                  </a:lnTo>
                  <a:lnTo>
                    <a:pt x="4290276" y="173405"/>
                  </a:lnTo>
                  <a:lnTo>
                    <a:pt x="4243159" y="173405"/>
                  </a:lnTo>
                  <a:lnTo>
                    <a:pt x="4243159" y="457974"/>
                  </a:lnTo>
                  <a:lnTo>
                    <a:pt x="4290276" y="457974"/>
                  </a:lnTo>
                  <a:lnTo>
                    <a:pt x="4290276" y="288366"/>
                  </a:lnTo>
                  <a:lnTo>
                    <a:pt x="4309694" y="256006"/>
                  </a:lnTo>
                  <a:lnTo>
                    <a:pt x="4327410" y="232600"/>
                  </a:lnTo>
                  <a:lnTo>
                    <a:pt x="4336046" y="224904"/>
                  </a:lnTo>
                  <a:lnTo>
                    <a:pt x="4343362" y="218389"/>
                  </a:lnTo>
                  <a:lnTo>
                    <a:pt x="4357484" y="213601"/>
                  </a:lnTo>
                  <a:lnTo>
                    <a:pt x="4363148" y="213601"/>
                  </a:lnTo>
                  <a:lnTo>
                    <a:pt x="4368165" y="216738"/>
                  </a:lnTo>
                  <a:lnTo>
                    <a:pt x="4377588" y="224904"/>
                  </a:lnTo>
                  <a:lnTo>
                    <a:pt x="4384243" y="213601"/>
                  </a:lnTo>
                  <a:lnTo>
                    <a:pt x="4400842" y="185343"/>
                  </a:lnTo>
                  <a:close/>
                </a:path>
                <a:path w="6260465" h="610869">
                  <a:moveTo>
                    <a:pt x="4643958" y="384479"/>
                  </a:moveTo>
                  <a:lnTo>
                    <a:pt x="4627943" y="332574"/>
                  </a:lnTo>
                  <a:lnTo>
                    <a:pt x="4566704" y="295275"/>
                  </a:lnTo>
                  <a:lnTo>
                    <a:pt x="4535563" y="282054"/>
                  </a:lnTo>
                  <a:lnTo>
                    <a:pt x="4516437" y="272973"/>
                  </a:lnTo>
                  <a:lnTo>
                    <a:pt x="4504855" y="265760"/>
                  </a:lnTo>
                  <a:lnTo>
                    <a:pt x="4496333" y="258203"/>
                  </a:lnTo>
                  <a:lnTo>
                    <a:pt x="4491939" y="253809"/>
                  </a:lnTo>
                  <a:lnTo>
                    <a:pt x="4489424" y="247523"/>
                  </a:lnTo>
                  <a:lnTo>
                    <a:pt x="4489424" y="240614"/>
                  </a:lnTo>
                  <a:lnTo>
                    <a:pt x="4493158" y="226009"/>
                  </a:lnTo>
                  <a:lnTo>
                    <a:pt x="4503801" y="214693"/>
                  </a:lnTo>
                  <a:lnTo>
                    <a:pt x="4520438" y="207391"/>
                  </a:lnTo>
                  <a:lnTo>
                    <a:pt x="4542193" y="204800"/>
                  </a:lnTo>
                  <a:lnTo>
                    <a:pt x="4550219" y="205143"/>
                  </a:lnTo>
                  <a:lnTo>
                    <a:pt x="4593869" y="216420"/>
                  </a:lnTo>
                  <a:lnTo>
                    <a:pt x="4615700" y="228676"/>
                  </a:lnTo>
                  <a:lnTo>
                    <a:pt x="4630178" y="204800"/>
                  </a:lnTo>
                  <a:lnTo>
                    <a:pt x="4597959" y="172072"/>
                  </a:lnTo>
                  <a:lnTo>
                    <a:pt x="4556277" y="166001"/>
                  </a:lnTo>
                  <a:lnTo>
                    <a:pt x="4547222" y="165862"/>
                  </a:lnTo>
                  <a:lnTo>
                    <a:pt x="4502239" y="171450"/>
                  </a:lnTo>
                  <a:lnTo>
                    <a:pt x="4468215" y="187452"/>
                  </a:lnTo>
                  <a:lnTo>
                    <a:pt x="4446676" y="212775"/>
                  </a:lnTo>
                  <a:lnTo>
                    <a:pt x="4439158" y="246265"/>
                  </a:lnTo>
                  <a:lnTo>
                    <a:pt x="4442968" y="269646"/>
                  </a:lnTo>
                  <a:lnTo>
                    <a:pt x="4455503" y="289140"/>
                  </a:lnTo>
                  <a:lnTo>
                    <a:pt x="4478388" y="306527"/>
                  </a:lnTo>
                  <a:lnTo>
                    <a:pt x="4513300" y="323545"/>
                  </a:lnTo>
                  <a:lnTo>
                    <a:pt x="4544949" y="337058"/>
                  </a:lnTo>
                  <a:lnTo>
                    <a:pt x="4565840" y="347814"/>
                  </a:lnTo>
                  <a:lnTo>
                    <a:pt x="4579290" y="357733"/>
                  </a:lnTo>
                  <a:lnTo>
                    <a:pt x="4588688" y="368782"/>
                  </a:lnTo>
                  <a:lnTo>
                    <a:pt x="4591824" y="373176"/>
                  </a:lnTo>
                  <a:lnTo>
                    <a:pt x="4594339" y="381342"/>
                  </a:lnTo>
                  <a:lnTo>
                    <a:pt x="4594339" y="388251"/>
                  </a:lnTo>
                  <a:lnTo>
                    <a:pt x="4590554" y="403415"/>
                  </a:lnTo>
                  <a:lnTo>
                    <a:pt x="4580052" y="415340"/>
                  </a:lnTo>
                  <a:lnTo>
                    <a:pt x="4564126" y="423151"/>
                  </a:lnTo>
                  <a:lnTo>
                    <a:pt x="4544085" y="425945"/>
                  </a:lnTo>
                  <a:lnTo>
                    <a:pt x="4529353" y="425030"/>
                  </a:lnTo>
                  <a:lnTo>
                    <a:pt x="4511967" y="421868"/>
                  </a:lnTo>
                  <a:lnTo>
                    <a:pt x="4492574" y="415874"/>
                  </a:lnTo>
                  <a:lnTo>
                    <a:pt x="4471835" y="406476"/>
                  </a:lnTo>
                  <a:lnTo>
                    <a:pt x="4457382" y="398932"/>
                  </a:lnTo>
                  <a:lnTo>
                    <a:pt x="4437900" y="438518"/>
                  </a:lnTo>
                  <a:lnTo>
                    <a:pt x="4487202" y="458558"/>
                  </a:lnTo>
                  <a:lnTo>
                    <a:pt x="4525861" y="465201"/>
                  </a:lnTo>
                  <a:lnTo>
                    <a:pt x="4544707" y="466140"/>
                  </a:lnTo>
                  <a:lnTo>
                    <a:pt x="4586452" y="460540"/>
                  </a:lnTo>
                  <a:lnTo>
                    <a:pt x="4617656" y="444398"/>
                  </a:lnTo>
                  <a:lnTo>
                    <a:pt x="4631690" y="425945"/>
                  </a:lnTo>
                  <a:lnTo>
                    <a:pt x="4637202" y="418706"/>
                  </a:lnTo>
                  <a:lnTo>
                    <a:pt x="4643958" y="384479"/>
                  </a:lnTo>
                  <a:close/>
                </a:path>
                <a:path w="6260465" h="610869">
                  <a:moveTo>
                    <a:pt x="4782807" y="173405"/>
                  </a:moveTo>
                  <a:lnTo>
                    <a:pt x="4735690" y="173405"/>
                  </a:lnTo>
                  <a:lnTo>
                    <a:pt x="4735690" y="457987"/>
                  </a:lnTo>
                  <a:lnTo>
                    <a:pt x="4782807" y="457987"/>
                  </a:lnTo>
                  <a:lnTo>
                    <a:pt x="4782807" y="173405"/>
                  </a:lnTo>
                  <a:close/>
                </a:path>
                <a:path w="6260465" h="610869">
                  <a:moveTo>
                    <a:pt x="4790351" y="74142"/>
                  </a:moveTo>
                  <a:lnTo>
                    <a:pt x="4787925" y="62166"/>
                  </a:lnTo>
                  <a:lnTo>
                    <a:pt x="4781321" y="52387"/>
                  </a:lnTo>
                  <a:lnTo>
                    <a:pt x="4771529" y="45783"/>
                  </a:lnTo>
                  <a:lnTo>
                    <a:pt x="4759566" y="43357"/>
                  </a:lnTo>
                  <a:lnTo>
                    <a:pt x="4747603" y="45783"/>
                  </a:lnTo>
                  <a:lnTo>
                    <a:pt x="4737824" y="52387"/>
                  </a:lnTo>
                  <a:lnTo>
                    <a:pt x="4731207" y="62166"/>
                  </a:lnTo>
                  <a:lnTo>
                    <a:pt x="4728794" y="74142"/>
                  </a:lnTo>
                  <a:lnTo>
                    <a:pt x="4731207" y="86106"/>
                  </a:lnTo>
                  <a:lnTo>
                    <a:pt x="4737824" y="95885"/>
                  </a:lnTo>
                  <a:lnTo>
                    <a:pt x="4747603" y="102501"/>
                  </a:lnTo>
                  <a:lnTo>
                    <a:pt x="4759566" y="104927"/>
                  </a:lnTo>
                  <a:lnTo>
                    <a:pt x="4771529" y="102501"/>
                  </a:lnTo>
                  <a:lnTo>
                    <a:pt x="4781321" y="95885"/>
                  </a:lnTo>
                  <a:lnTo>
                    <a:pt x="4787925" y="86106"/>
                  </a:lnTo>
                  <a:lnTo>
                    <a:pt x="4790351" y="74142"/>
                  </a:lnTo>
                  <a:close/>
                </a:path>
                <a:path w="6260465" h="610869">
                  <a:moveTo>
                    <a:pt x="5020284" y="430352"/>
                  </a:moveTo>
                  <a:lnTo>
                    <a:pt x="5013274" y="419036"/>
                  </a:lnTo>
                  <a:lnTo>
                    <a:pt x="5000815" y="398932"/>
                  </a:lnTo>
                  <a:lnTo>
                    <a:pt x="4987531" y="408432"/>
                  </a:lnTo>
                  <a:lnTo>
                    <a:pt x="4977015" y="414642"/>
                  </a:lnTo>
                  <a:lnTo>
                    <a:pt x="4968037" y="418020"/>
                  </a:lnTo>
                  <a:lnTo>
                    <a:pt x="4959350" y="419036"/>
                  </a:lnTo>
                  <a:lnTo>
                    <a:pt x="4949291" y="419036"/>
                  </a:lnTo>
                  <a:lnTo>
                    <a:pt x="4941328" y="380326"/>
                  </a:lnTo>
                  <a:lnTo>
                    <a:pt x="4941125" y="375056"/>
                  </a:lnTo>
                  <a:lnTo>
                    <a:pt x="4941125" y="212966"/>
                  </a:lnTo>
                  <a:lnTo>
                    <a:pt x="5016512" y="212966"/>
                  </a:lnTo>
                  <a:lnTo>
                    <a:pt x="5016512" y="173405"/>
                  </a:lnTo>
                  <a:lnTo>
                    <a:pt x="4941125" y="173405"/>
                  </a:lnTo>
                  <a:lnTo>
                    <a:pt x="4941125" y="90474"/>
                  </a:lnTo>
                  <a:lnTo>
                    <a:pt x="4894008" y="90474"/>
                  </a:lnTo>
                  <a:lnTo>
                    <a:pt x="4894008" y="173405"/>
                  </a:lnTo>
                  <a:lnTo>
                    <a:pt x="4846256" y="185343"/>
                  </a:lnTo>
                  <a:lnTo>
                    <a:pt x="4846256" y="212966"/>
                  </a:lnTo>
                  <a:lnTo>
                    <a:pt x="4894008" y="212966"/>
                  </a:lnTo>
                  <a:lnTo>
                    <a:pt x="4894008" y="402704"/>
                  </a:lnTo>
                  <a:lnTo>
                    <a:pt x="4897958" y="428523"/>
                  </a:lnTo>
                  <a:lnTo>
                    <a:pt x="4909083" y="448564"/>
                  </a:lnTo>
                  <a:lnTo>
                    <a:pt x="4926342" y="461530"/>
                  </a:lnTo>
                  <a:lnTo>
                    <a:pt x="4948669" y="466140"/>
                  </a:lnTo>
                  <a:lnTo>
                    <a:pt x="4964722" y="464439"/>
                  </a:lnTo>
                  <a:lnTo>
                    <a:pt x="4980470" y="458609"/>
                  </a:lnTo>
                  <a:lnTo>
                    <a:pt x="4998224" y="447598"/>
                  </a:lnTo>
                  <a:lnTo>
                    <a:pt x="5020284" y="430352"/>
                  </a:lnTo>
                  <a:close/>
                </a:path>
                <a:path w="6260465" h="610869">
                  <a:moveTo>
                    <a:pt x="5302364" y="283959"/>
                  </a:moveTo>
                  <a:lnTo>
                    <a:pt x="5301145" y="276428"/>
                  </a:lnTo>
                  <a:lnTo>
                    <a:pt x="5294554" y="235559"/>
                  </a:lnTo>
                  <a:lnTo>
                    <a:pt x="5278488" y="208572"/>
                  </a:lnTo>
                  <a:lnTo>
                    <a:pt x="5272367" y="198285"/>
                  </a:lnTo>
                  <a:lnTo>
                    <a:pt x="5250840" y="183426"/>
                  </a:lnTo>
                  <a:lnTo>
                    <a:pt x="5250840" y="276428"/>
                  </a:lnTo>
                  <a:lnTo>
                    <a:pt x="5111381" y="276428"/>
                  </a:lnTo>
                  <a:lnTo>
                    <a:pt x="5122494" y="247269"/>
                  </a:lnTo>
                  <a:lnTo>
                    <a:pt x="5139487" y="226009"/>
                  </a:lnTo>
                  <a:lnTo>
                    <a:pt x="5161915" y="212991"/>
                  </a:lnTo>
                  <a:lnTo>
                    <a:pt x="5189271" y="208572"/>
                  </a:lnTo>
                  <a:lnTo>
                    <a:pt x="5215242" y="212991"/>
                  </a:lnTo>
                  <a:lnTo>
                    <a:pt x="5234432" y="226009"/>
                  </a:lnTo>
                  <a:lnTo>
                    <a:pt x="5246433" y="247269"/>
                  </a:lnTo>
                  <a:lnTo>
                    <a:pt x="5250840" y="276428"/>
                  </a:lnTo>
                  <a:lnTo>
                    <a:pt x="5250840" y="183426"/>
                  </a:lnTo>
                  <a:lnTo>
                    <a:pt x="5237696" y="174332"/>
                  </a:lnTo>
                  <a:lnTo>
                    <a:pt x="5192420" y="165862"/>
                  </a:lnTo>
                  <a:lnTo>
                    <a:pt x="5147322" y="172796"/>
                  </a:lnTo>
                  <a:lnTo>
                    <a:pt x="5110086" y="192659"/>
                  </a:lnTo>
                  <a:lnTo>
                    <a:pt x="5081968" y="224066"/>
                  </a:lnTo>
                  <a:lnTo>
                    <a:pt x="5064188" y="265645"/>
                  </a:lnTo>
                  <a:lnTo>
                    <a:pt x="5057978" y="316001"/>
                  </a:lnTo>
                  <a:lnTo>
                    <a:pt x="5064163" y="366115"/>
                  </a:lnTo>
                  <a:lnTo>
                    <a:pt x="5081841" y="407670"/>
                  </a:lnTo>
                  <a:lnTo>
                    <a:pt x="5109680" y="439166"/>
                  </a:lnTo>
                  <a:lnTo>
                    <a:pt x="5146357" y="459155"/>
                  </a:lnTo>
                  <a:lnTo>
                    <a:pt x="5190528" y="466140"/>
                  </a:lnTo>
                  <a:lnTo>
                    <a:pt x="5216347" y="464464"/>
                  </a:lnTo>
                  <a:lnTo>
                    <a:pt x="5240159" y="458762"/>
                  </a:lnTo>
                  <a:lnTo>
                    <a:pt x="5264924" y="448132"/>
                  </a:lnTo>
                  <a:lnTo>
                    <a:pt x="5293563" y="431596"/>
                  </a:lnTo>
                  <a:lnTo>
                    <a:pt x="5289093" y="422808"/>
                  </a:lnTo>
                  <a:lnTo>
                    <a:pt x="5274716" y="394538"/>
                  </a:lnTo>
                  <a:lnTo>
                    <a:pt x="5253685" y="407962"/>
                  </a:lnTo>
                  <a:lnTo>
                    <a:pt x="5235537" y="416687"/>
                  </a:lnTo>
                  <a:lnTo>
                    <a:pt x="5218442" y="421398"/>
                  </a:lnTo>
                  <a:lnTo>
                    <a:pt x="5200586" y="422808"/>
                  </a:lnTo>
                  <a:lnTo>
                    <a:pt x="5161673" y="415150"/>
                  </a:lnTo>
                  <a:lnTo>
                    <a:pt x="5132425" y="393128"/>
                  </a:lnTo>
                  <a:lnTo>
                    <a:pt x="5114010" y="358140"/>
                  </a:lnTo>
                  <a:lnTo>
                    <a:pt x="5107610" y="311607"/>
                  </a:lnTo>
                  <a:lnTo>
                    <a:pt x="5302364" y="311607"/>
                  </a:lnTo>
                  <a:lnTo>
                    <a:pt x="5302364" y="283959"/>
                  </a:lnTo>
                  <a:close/>
                </a:path>
                <a:path w="6260465" h="610869">
                  <a:moveTo>
                    <a:pt x="5426761" y="173405"/>
                  </a:moveTo>
                  <a:lnTo>
                    <a:pt x="5379631" y="173405"/>
                  </a:lnTo>
                  <a:lnTo>
                    <a:pt x="5379631" y="457987"/>
                  </a:lnTo>
                  <a:lnTo>
                    <a:pt x="5426761" y="457987"/>
                  </a:lnTo>
                  <a:lnTo>
                    <a:pt x="5426761" y="173405"/>
                  </a:lnTo>
                  <a:close/>
                </a:path>
                <a:path w="6260465" h="610869">
                  <a:moveTo>
                    <a:pt x="5434292" y="74142"/>
                  </a:moveTo>
                  <a:lnTo>
                    <a:pt x="5431866" y="62166"/>
                  </a:lnTo>
                  <a:lnTo>
                    <a:pt x="5425262" y="52387"/>
                  </a:lnTo>
                  <a:lnTo>
                    <a:pt x="5415483" y="45783"/>
                  </a:lnTo>
                  <a:lnTo>
                    <a:pt x="5403507" y="43357"/>
                  </a:lnTo>
                  <a:lnTo>
                    <a:pt x="5391543" y="45783"/>
                  </a:lnTo>
                  <a:lnTo>
                    <a:pt x="5381752" y="52387"/>
                  </a:lnTo>
                  <a:lnTo>
                    <a:pt x="5375148" y="62166"/>
                  </a:lnTo>
                  <a:lnTo>
                    <a:pt x="5372722" y="74142"/>
                  </a:lnTo>
                  <a:lnTo>
                    <a:pt x="5375148" y="86106"/>
                  </a:lnTo>
                  <a:lnTo>
                    <a:pt x="5381752" y="95885"/>
                  </a:lnTo>
                  <a:lnTo>
                    <a:pt x="5391543" y="102501"/>
                  </a:lnTo>
                  <a:lnTo>
                    <a:pt x="5403507" y="104927"/>
                  </a:lnTo>
                  <a:lnTo>
                    <a:pt x="5415483" y="102501"/>
                  </a:lnTo>
                  <a:lnTo>
                    <a:pt x="5425262" y="95885"/>
                  </a:lnTo>
                  <a:lnTo>
                    <a:pt x="5431866" y="86106"/>
                  </a:lnTo>
                  <a:lnTo>
                    <a:pt x="5434292" y="74142"/>
                  </a:lnTo>
                  <a:close/>
                </a:path>
                <a:path w="6260465" h="610869">
                  <a:moveTo>
                    <a:pt x="5664225" y="430352"/>
                  </a:moveTo>
                  <a:lnTo>
                    <a:pt x="5657215" y="419036"/>
                  </a:lnTo>
                  <a:lnTo>
                    <a:pt x="5644756" y="398932"/>
                  </a:lnTo>
                  <a:lnTo>
                    <a:pt x="5631485" y="408432"/>
                  </a:lnTo>
                  <a:lnTo>
                    <a:pt x="5620969" y="414642"/>
                  </a:lnTo>
                  <a:lnTo>
                    <a:pt x="5611977" y="418020"/>
                  </a:lnTo>
                  <a:lnTo>
                    <a:pt x="5603291" y="419036"/>
                  </a:lnTo>
                  <a:lnTo>
                    <a:pt x="5593245" y="419036"/>
                  </a:lnTo>
                  <a:lnTo>
                    <a:pt x="5585282" y="380326"/>
                  </a:lnTo>
                  <a:lnTo>
                    <a:pt x="5585079" y="375056"/>
                  </a:lnTo>
                  <a:lnTo>
                    <a:pt x="5585079" y="212966"/>
                  </a:lnTo>
                  <a:lnTo>
                    <a:pt x="5660453" y="212966"/>
                  </a:lnTo>
                  <a:lnTo>
                    <a:pt x="5660453" y="173405"/>
                  </a:lnTo>
                  <a:lnTo>
                    <a:pt x="5585079" y="173405"/>
                  </a:lnTo>
                  <a:lnTo>
                    <a:pt x="5585079" y="90474"/>
                  </a:lnTo>
                  <a:lnTo>
                    <a:pt x="5537962" y="90474"/>
                  </a:lnTo>
                  <a:lnTo>
                    <a:pt x="5537962" y="173405"/>
                  </a:lnTo>
                  <a:lnTo>
                    <a:pt x="5490210" y="185343"/>
                  </a:lnTo>
                  <a:lnTo>
                    <a:pt x="5490210" y="212966"/>
                  </a:lnTo>
                  <a:lnTo>
                    <a:pt x="5537962" y="212966"/>
                  </a:lnTo>
                  <a:lnTo>
                    <a:pt x="5537962" y="402704"/>
                  </a:lnTo>
                  <a:lnTo>
                    <a:pt x="5541899" y="428523"/>
                  </a:lnTo>
                  <a:lnTo>
                    <a:pt x="5553037" y="448564"/>
                  </a:lnTo>
                  <a:lnTo>
                    <a:pt x="5570296" y="461530"/>
                  </a:lnTo>
                  <a:lnTo>
                    <a:pt x="5592610" y="466140"/>
                  </a:lnTo>
                  <a:lnTo>
                    <a:pt x="5608663" y="464439"/>
                  </a:lnTo>
                  <a:lnTo>
                    <a:pt x="5624423" y="458609"/>
                  </a:lnTo>
                  <a:lnTo>
                    <a:pt x="5642178" y="447598"/>
                  </a:lnTo>
                  <a:lnTo>
                    <a:pt x="5664225" y="430352"/>
                  </a:lnTo>
                  <a:close/>
                </a:path>
                <a:path w="6260465" h="610869">
                  <a:moveTo>
                    <a:pt x="5946305" y="283959"/>
                  </a:moveTo>
                  <a:lnTo>
                    <a:pt x="5945098" y="276428"/>
                  </a:lnTo>
                  <a:lnTo>
                    <a:pt x="5938494" y="235559"/>
                  </a:lnTo>
                  <a:lnTo>
                    <a:pt x="5922429" y="208572"/>
                  </a:lnTo>
                  <a:lnTo>
                    <a:pt x="5916307" y="198285"/>
                  </a:lnTo>
                  <a:lnTo>
                    <a:pt x="5894794" y="183426"/>
                  </a:lnTo>
                  <a:lnTo>
                    <a:pt x="5894794" y="276428"/>
                  </a:lnTo>
                  <a:lnTo>
                    <a:pt x="5755322" y="276428"/>
                  </a:lnTo>
                  <a:lnTo>
                    <a:pt x="5766435" y="247269"/>
                  </a:lnTo>
                  <a:lnTo>
                    <a:pt x="5783440" y="226009"/>
                  </a:lnTo>
                  <a:lnTo>
                    <a:pt x="5805856" y="212991"/>
                  </a:lnTo>
                  <a:lnTo>
                    <a:pt x="5833224" y="208572"/>
                  </a:lnTo>
                  <a:lnTo>
                    <a:pt x="5859196" y="212991"/>
                  </a:lnTo>
                  <a:lnTo>
                    <a:pt x="5878385" y="226009"/>
                  </a:lnTo>
                  <a:lnTo>
                    <a:pt x="5890387" y="247269"/>
                  </a:lnTo>
                  <a:lnTo>
                    <a:pt x="5894794" y="276428"/>
                  </a:lnTo>
                  <a:lnTo>
                    <a:pt x="5894794" y="183426"/>
                  </a:lnTo>
                  <a:lnTo>
                    <a:pt x="5881636" y="174332"/>
                  </a:lnTo>
                  <a:lnTo>
                    <a:pt x="5836361" y="165862"/>
                  </a:lnTo>
                  <a:lnTo>
                    <a:pt x="5791263" y="172796"/>
                  </a:lnTo>
                  <a:lnTo>
                    <a:pt x="5754040" y="192659"/>
                  </a:lnTo>
                  <a:lnTo>
                    <a:pt x="5725909" y="224066"/>
                  </a:lnTo>
                  <a:lnTo>
                    <a:pt x="5708129" y="265645"/>
                  </a:lnTo>
                  <a:lnTo>
                    <a:pt x="5701931" y="316001"/>
                  </a:lnTo>
                  <a:lnTo>
                    <a:pt x="5708116" y="366115"/>
                  </a:lnTo>
                  <a:lnTo>
                    <a:pt x="5725795" y="407670"/>
                  </a:lnTo>
                  <a:lnTo>
                    <a:pt x="5753633" y="439166"/>
                  </a:lnTo>
                  <a:lnTo>
                    <a:pt x="5790298" y="459155"/>
                  </a:lnTo>
                  <a:lnTo>
                    <a:pt x="5834481" y="466140"/>
                  </a:lnTo>
                  <a:lnTo>
                    <a:pt x="5860300" y="464464"/>
                  </a:lnTo>
                  <a:lnTo>
                    <a:pt x="5884113" y="458762"/>
                  </a:lnTo>
                  <a:lnTo>
                    <a:pt x="5908865" y="448132"/>
                  </a:lnTo>
                  <a:lnTo>
                    <a:pt x="5937516" y="431596"/>
                  </a:lnTo>
                  <a:lnTo>
                    <a:pt x="5933046" y="422808"/>
                  </a:lnTo>
                  <a:lnTo>
                    <a:pt x="5918670" y="394538"/>
                  </a:lnTo>
                  <a:lnTo>
                    <a:pt x="5897626" y="407962"/>
                  </a:lnTo>
                  <a:lnTo>
                    <a:pt x="5879477" y="416687"/>
                  </a:lnTo>
                  <a:lnTo>
                    <a:pt x="5862396" y="421398"/>
                  </a:lnTo>
                  <a:lnTo>
                    <a:pt x="5844540" y="422808"/>
                  </a:lnTo>
                  <a:lnTo>
                    <a:pt x="5805627" y="415150"/>
                  </a:lnTo>
                  <a:lnTo>
                    <a:pt x="5776366" y="393128"/>
                  </a:lnTo>
                  <a:lnTo>
                    <a:pt x="5757951" y="358140"/>
                  </a:lnTo>
                  <a:lnTo>
                    <a:pt x="5751550" y="311607"/>
                  </a:lnTo>
                  <a:lnTo>
                    <a:pt x="5946305" y="311607"/>
                  </a:lnTo>
                  <a:lnTo>
                    <a:pt x="5946305" y="283959"/>
                  </a:lnTo>
                  <a:close/>
                </a:path>
                <a:path w="6260465" h="610869">
                  <a:moveTo>
                    <a:pt x="6260427" y="457974"/>
                  </a:moveTo>
                  <a:lnTo>
                    <a:pt x="6260338" y="244309"/>
                  </a:lnTo>
                  <a:lnTo>
                    <a:pt x="6255817" y="210121"/>
                  </a:lnTo>
                  <a:lnTo>
                    <a:pt x="6254585" y="207949"/>
                  </a:lnTo>
                  <a:lnTo>
                    <a:pt x="6241897" y="185407"/>
                  </a:lnTo>
                  <a:lnTo>
                    <a:pt x="6218555" y="170726"/>
                  </a:lnTo>
                  <a:lnTo>
                    <a:pt x="6185662" y="165862"/>
                  </a:lnTo>
                  <a:lnTo>
                    <a:pt x="6165659" y="167716"/>
                  </a:lnTo>
                  <a:lnTo>
                    <a:pt x="6126835" y="182029"/>
                  </a:lnTo>
                  <a:lnTo>
                    <a:pt x="6092304" y="209588"/>
                  </a:lnTo>
                  <a:lnTo>
                    <a:pt x="6070701" y="233070"/>
                  </a:lnTo>
                  <a:lnTo>
                    <a:pt x="6070701" y="173405"/>
                  </a:lnTo>
                  <a:lnTo>
                    <a:pt x="6023584" y="173405"/>
                  </a:lnTo>
                  <a:lnTo>
                    <a:pt x="6023584" y="457974"/>
                  </a:lnTo>
                  <a:lnTo>
                    <a:pt x="6070701" y="457974"/>
                  </a:lnTo>
                  <a:lnTo>
                    <a:pt x="6070701" y="283959"/>
                  </a:lnTo>
                  <a:lnTo>
                    <a:pt x="6104661" y="249021"/>
                  </a:lnTo>
                  <a:lnTo>
                    <a:pt x="6123927" y="233070"/>
                  </a:lnTo>
                  <a:lnTo>
                    <a:pt x="6133135" y="225463"/>
                  </a:lnTo>
                  <a:lnTo>
                    <a:pt x="6157722" y="212140"/>
                  </a:lnTo>
                  <a:lnTo>
                    <a:pt x="6180010" y="207949"/>
                  </a:lnTo>
                  <a:lnTo>
                    <a:pt x="6189472" y="208978"/>
                  </a:lnTo>
                  <a:lnTo>
                    <a:pt x="6213068" y="244309"/>
                  </a:lnTo>
                  <a:lnTo>
                    <a:pt x="6213310" y="256324"/>
                  </a:lnTo>
                  <a:lnTo>
                    <a:pt x="6213310" y="457974"/>
                  </a:lnTo>
                  <a:lnTo>
                    <a:pt x="6260427" y="4579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9490" y="2619867"/>
              <a:ext cx="8411722" cy="40703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9018" y="3248119"/>
              <a:ext cx="8530661" cy="40703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57343" y="3876371"/>
              <a:ext cx="4822376" cy="40284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81217" y="4504620"/>
              <a:ext cx="6699586" cy="41123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09683" y="5132874"/>
              <a:ext cx="7266668" cy="41123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59856" y="6389383"/>
              <a:ext cx="9216745" cy="40535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69909" y="7017636"/>
              <a:ext cx="8973810" cy="41247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79113" y="7641705"/>
              <a:ext cx="7741219" cy="41666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2781074" y="5087823"/>
              <a:ext cx="2830830" cy="1249045"/>
            </a:xfrm>
            <a:custGeom>
              <a:avLst/>
              <a:gdLst/>
              <a:ahLst/>
              <a:cxnLst/>
              <a:rect l="l" t="t" r="r" b="b"/>
              <a:pathLst>
                <a:path w="2830830" h="1249045">
                  <a:moveTo>
                    <a:pt x="2727403" y="0"/>
                  </a:moveTo>
                  <a:lnTo>
                    <a:pt x="103043" y="0"/>
                  </a:lnTo>
                  <a:lnTo>
                    <a:pt x="63036" y="8130"/>
                  </a:lnTo>
                  <a:lnTo>
                    <a:pt x="30271" y="30267"/>
                  </a:lnTo>
                  <a:lnTo>
                    <a:pt x="8131" y="63031"/>
                  </a:lnTo>
                  <a:lnTo>
                    <a:pt x="0" y="103043"/>
                  </a:lnTo>
                  <a:lnTo>
                    <a:pt x="0" y="1145410"/>
                  </a:lnTo>
                  <a:lnTo>
                    <a:pt x="8131" y="1185417"/>
                  </a:lnTo>
                  <a:lnTo>
                    <a:pt x="30271" y="1218182"/>
                  </a:lnTo>
                  <a:lnTo>
                    <a:pt x="63036" y="1240322"/>
                  </a:lnTo>
                  <a:lnTo>
                    <a:pt x="103043" y="1248454"/>
                  </a:lnTo>
                  <a:lnTo>
                    <a:pt x="2727403" y="1248454"/>
                  </a:lnTo>
                  <a:lnTo>
                    <a:pt x="2767411" y="1240322"/>
                  </a:lnTo>
                  <a:lnTo>
                    <a:pt x="2800176" y="1218182"/>
                  </a:lnTo>
                  <a:lnTo>
                    <a:pt x="2822316" y="1185417"/>
                  </a:lnTo>
                  <a:lnTo>
                    <a:pt x="2830447" y="1145410"/>
                  </a:lnTo>
                  <a:lnTo>
                    <a:pt x="2830447" y="103043"/>
                  </a:lnTo>
                  <a:lnTo>
                    <a:pt x="2822316" y="63031"/>
                  </a:lnTo>
                  <a:lnTo>
                    <a:pt x="2800176" y="30267"/>
                  </a:lnTo>
                  <a:lnTo>
                    <a:pt x="2767411" y="8130"/>
                  </a:lnTo>
                  <a:lnTo>
                    <a:pt x="2727403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3246792" y="5596622"/>
              <a:ext cx="320040" cy="254000"/>
            </a:xfrm>
            <a:custGeom>
              <a:avLst/>
              <a:gdLst/>
              <a:ahLst/>
              <a:cxnLst/>
              <a:rect l="l" t="t" r="r" b="b"/>
              <a:pathLst>
                <a:path w="320040" h="254000">
                  <a:moveTo>
                    <a:pt x="320000" y="0"/>
                  </a:moveTo>
                  <a:lnTo>
                    <a:pt x="289436" y="0"/>
                  </a:lnTo>
                  <a:lnTo>
                    <a:pt x="216192" y="205271"/>
                  </a:lnTo>
                  <a:lnTo>
                    <a:pt x="175523" y="98782"/>
                  </a:lnTo>
                  <a:lnTo>
                    <a:pt x="213585" y="0"/>
                  </a:lnTo>
                  <a:lnTo>
                    <a:pt x="187889" y="0"/>
                  </a:lnTo>
                  <a:lnTo>
                    <a:pt x="162612" y="65265"/>
                  </a:lnTo>
                  <a:lnTo>
                    <a:pt x="137744" y="0"/>
                  </a:lnTo>
                  <a:lnTo>
                    <a:pt x="109441" y="0"/>
                  </a:lnTo>
                  <a:lnTo>
                    <a:pt x="148665" y="103389"/>
                  </a:lnTo>
                  <a:lnTo>
                    <a:pt x="109441" y="205616"/>
                  </a:lnTo>
                  <a:lnTo>
                    <a:pt x="33182" y="0"/>
                  </a:lnTo>
                  <a:lnTo>
                    <a:pt x="0" y="0"/>
                  </a:lnTo>
                  <a:lnTo>
                    <a:pt x="99620" y="253908"/>
                  </a:lnTo>
                  <a:lnTo>
                    <a:pt x="116237" y="253908"/>
                  </a:lnTo>
                  <a:lnTo>
                    <a:pt x="161440" y="136163"/>
                  </a:lnTo>
                  <a:lnTo>
                    <a:pt x="206443" y="253908"/>
                  </a:lnTo>
                  <a:lnTo>
                    <a:pt x="225678" y="253908"/>
                  </a:lnTo>
                  <a:lnTo>
                    <a:pt x="320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563810" y="5670125"/>
              <a:ext cx="146738" cy="18040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30386" y="5624851"/>
              <a:ext cx="104562" cy="22567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857792" y="5670125"/>
              <a:ext cx="146738" cy="18040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246914" y="5670127"/>
              <a:ext cx="123797" cy="18040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051181" y="5670108"/>
              <a:ext cx="142215" cy="17552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409754" y="5670129"/>
              <a:ext cx="146393" cy="18040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4590726" y="5570499"/>
              <a:ext cx="142240" cy="275590"/>
            </a:xfrm>
            <a:custGeom>
              <a:avLst/>
              <a:gdLst/>
              <a:ahLst/>
              <a:cxnLst/>
              <a:rect l="l" t="t" r="r" b="b"/>
              <a:pathLst>
                <a:path w="142240" h="275589">
                  <a:moveTo>
                    <a:pt x="28302" y="0"/>
                  </a:moveTo>
                  <a:lnTo>
                    <a:pt x="0" y="0"/>
                  </a:lnTo>
                  <a:lnTo>
                    <a:pt x="0" y="275132"/>
                  </a:lnTo>
                  <a:lnTo>
                    <a:pt x="28302" y="275132"/>
                  </a:lnTo>
                  <a:lnTo>
                    <a:pt x="28302" y="170644"/>
                  </a:lnTo>
                  <a:lnTo>
                    <a:pt x="48465" y="149610"/>
                  </a:lnTo>
                  <a:lnTo>
                    <a:pt x="65486" y="135423"/>
                  </a:lnTo>
                  <a:lnTo>
                    <a:pt x="80317" y="127407"/>
                  </a:lnTo>
                  <a:lnTo>
                    <a:pt x="93913" y="124886"/>
                  </a:lnTo>
                  <a:lnTo>
                    <a:pt x="101881" y="124886"/>
                  </a:lnTo>
                  <a:lnTo>
                    <a:pt x="108268" y="128320"/>
                  </a:lnTo>
                  <a:lnTo>
                    <a:pt x="113148" y="138906"/>
                  </a:lnTo>
                  <a:lnTo>
                    <a:pt x="113556" y="142686"/>
                  </a:lnTo>
                  <a:lnTo>
                    <a:pt x="113556" y="275132"/>
                  </a:lnTo>
                  <a:lnTo>
                    <a:pt x="142205" y="275132"/>
                  </a:lnTo>
                  <a:lnTo>
                    <a:pt x="142205" y="147220"/>
                  </a:lnTo>
                  <a:lnTo>
                    <a:pt x="139436" y="126246"/>
                  </a:lnTo>
                  <a:lnTo>
                    <a:pt x="131085" y="111384"/>
                  </a:lnTo>
                  <a:lnTo>
                    <a:pt x="117078" y="102537"/>
                  </a:lnTo>
                  <a:lnTo>
                    <a:pt x="97347" y="99609"/>
                  </a:lnTo>
                  <a:lnTo>
                    <a:pt x="85140" y="100725"/>
                  </a:lnTo>
                  <a:lnTo>
                    <a:pt x="45856" y="121311"/>
                  </a:lnTo>
                  <a:lnTo>
                    <a:pt x="28302" y="140006"/>
                  </a:lnTo>
                  <a:lnTo>
                    <a:pt x="283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784182" y="5670132"/>
              <a:ext cx="140006" cy="18040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4976129" y="5669767"/>
              <a:ext cx="156210" cy="266065"/>
            </a:xfrm>
            <a:custGeom>
              <a:avLst/>
              <a:gdLst/>
              <a:ahLst/>
              <a:cxnLst/>
              <a:rect l="l" t="t" r="r" b="b"/>
              <a:pathLst>
                <a:path w="156209" h="266064">
                  <a:moveTo>
                    <a:pt x="28302" y="4952"/>
                  </a:moveTo>
                  <a:lnTo>
                    <a:pt x="0" y="4952"/>
                  </a:lnTo>
                  <a:lnTo>
                    <a:pt x="0" y="266002"/>
                  </a:lnTo>
                  <a:lnTo>
                    <a:pt x="28302" y="266002"/>
                  </a:lnTo>
                  <a:lnTo>
                    <a:pt x="28302" y="168654"/>
                  </a:lnTo>
                  <a:lnTo>
                    <a:pt x="110575" y="168654"/>
                  </a:lnTo>
                  <a:lnTo>
                    <a:pt x="131560" y="153699"/>
                  </a:lnTo>
                  <a:lnTo>
                    <a:pt x="66018" y="153607"/>
                  </a:lnTo>
                  <a:lnTo>
                    <a:pt x="54120" y="152683"/>
                  </a:lnTo>
                  <a:lnTo>
                    <a:pt x="28302" y="131283"/>
                  </a:lnTo>
                  <a:lnTo>
                    <a:pt x="28302" y="57369"/>
                  </a:lnTo>
                  <a:lnTo>
                    <a:pt x="63528" y="29954"/>
                  </a:lnTo>
                  <a:lnTo>
                    <a:pt x="79966" y="26794"/>
                  </a:lnTo>
                  <a:lnTo>
                    <a:pt x="137780" y="26794"/>
                  </a:lnTo>
                  <a:lnTo>
                    <a:pt x="137558" y="26386"/>
                  </a:lnTo>
                  <a:lnTo>
                    <a:pt x="28302" y="26386"/>
                  </a:lnTo>
                  <a:lnTo>
                    <a:pt x="28302" y="4952"/>
                  </a:lnTo>
                  <a:close/>
                </a:path>
                <a:path w="156209" h="266064">
                  <a:moveTo>
                    <a:pt x="110575" y="168654"/>
                  </a:moveTo>
                  <a:lnTo>
                    <a:pt x="28302" y="168654"/>
                  </a:lnTo>
                  <a:lnTo>
                    <a:pt x="36725" y="174028"/>
                  </a:lnTo>
                  <a:lnTo>
                    <a:pt x="45968" y="177673"/>
                  </a:lnTo>
                  <a:lnTo>
                    <a:pt x="56563" y="179746"/>
                  </a:lnTo>
                  <a:lnTo>
                    <a:pt x="69045" y="180402"/>
                  </a:lnTo>
                  <a:lnTo>
                    <a:pt x="103987" y="173349"/>
                  </a:lnTo>
                  <a:lnTo>
                    <a:pt x="110575" y="168654"/>
                  </a:lnTo>
                  <a:close/>
                </a:path>
                <a:path w="156209" h="266064">
                  <a:moveTo>
                    <a:pt x="137780" y="26794"/>
                  </a:moveTo>
                  <a:lnTo>
                    <a:pt x="79966" y="26794"/>
                  </a:lnTo>
                  <a:lnTo>
                    <a:pt x="98262" y="31217"/>
                  </a:lnTo>
                  <a:lnTo>
                    <a:pt x="112726" y="43523"/>
                  </a:lnTo>
                  <a:lnTo>
                    <a:pt x="122231" y="62271"/>
                  </a:lnTo>
                  <a:lnTo>
                    <a:pt x="125650" y="86018"/>
                  </a:lnTo>
                  <a:lnTo>
                    <a:pt x="121424" y="113939"/>
                  </a:lnTo>
                  <a:lnTo>
                    <a:pt x="109412" y="135244"/>
                  </a:lnTo>
                  <a:lnTo>
                    <a:pt x="90611" y="148833"/>
                  </a:lnTo>
                  <a:lnTo>
                    <a:pt x="66018" y="153607"/>
                  </a:lnTo>
                  <a:lnTo>
                    <a:pt x="131615" y="153607"/>
                  </a:lnTo>
                  <a:lnTo>
                    <a:pt x="149652" y="123718"/>
                  </a:lnTo>
                  <a:lnTo>
                    <a:pt x="156152" y="85672"/>
                  </a:lnTo>
                  <a:lnTo>
                    <a:pt x="150906" y="50954"/>
                  </a:lnTo>
                  <a:lnTo>
                    <a:pt x="137780" y="26794"/>
                  </a:lnTo>
                  <a:close/>
                </a:path>
                <a:path w="156209" h="266064">
                  <a:moveTo>
                    <a:pt x="84500" y="0"/>
                  </a:moveTo>
                  <a:lnTo>
                    <a:pt x="68655" y="1794"/>
                  </a:lnTo>
                  <a:lnTo>
                    <a:pt x="53696" y="6985"/>
                  </a:lnTo>
                  <a:lnTo>
                    <a:pt x="40088" y="15279"/>
                  </a:lnTo>
                  <a:lnTo>
                    <a:pt x="28302" y="26386"/>
                  </a:lnTo>
                  <a:lnTo>
                    <a:pt x="137558" y="26386"/>
                  </a:lnTo>
                  <a:lnTo>
                    <a:pt x="136193" y="23874"/>
                  </a:lnTo>
                  <a:lnTo>
                    <a:pt x="113546" y="6275"/>
                  </a:lnTo>
                  <a:lnTo>
                    <a:pt x="84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6023739" y="5087823"/>
              <a:ext cx="2830830" cy="1249045"/>
            </a:xfrm>
            <a:custGeom>
              <a:avLst/>
              <a:gdLst/>
              <a:ahLst/>
              <a:cxnLst/>
              <a:rect l="l" t="t" r="r" b="b"/>
              <a:pathLst>
                <a:path w="2830830" h="1249045">
                  <a:moveTo>
                    <a:pt x="2727403" y="0"/>
                  </a:moveTo>
                  <a:lnTo>
                    <a:pt x="103043" y="0"/>
                  </a:lnTo>
                  <a:lnTo>
                    <a:pt x="63036" y="8130"/>
                  </a:lnTo>
                  <a:lnTo>
                    <a:pt x="30271" y="30267"/>
                  </a:lnTo>
                  <a:lnTo>
                    <a:pt x="8131" y="63031"/>
                  </a:lnTo>
                  <a:lnTo>
                    <a:pt x="0" y="103043"/>
                  </a:lnTo>
                  <a:lnTo>
                    <a:pt x="0" y="1145410"/>
                  </a:lnTo>
                  <a:lnTo>
                    <a:pt x="8131" y="1185417"/>
                  </a:lnTo>
                  <a:lnTo>
                    <a:pt x="30271" y="1218182"/>
                  </a:lnTo>
                  <a:lnTo>
                    <a:pt x="63036" y="1240322"/>
                  </a:lnTo>
                  <a:lnTo>
                    <a:pt x="103043" y="1248454"/>
                  </a:lnTo>
                  <a:lnTo>
                    <a:pt x="2727403" y="1248454"/>
                  </a:lnTo>
                  <a:lnTo>
                    <a:pt x="2767411" y="1240322"/>
                  </a:lnTo>
                  <a:lnTo>
                    <a:pt x="2800176" y="1218182"/>
                  </a:lnTo>
                  <a:lnTo>
                    <a:pt x="2822316" y="1185417"/>
                  </a:lnTo>
                  <a:lnTo>
                    <a:pt x="2830447" y="1145410"/>
                  </a:lnTo>
                  <a:lnTo>
                    <a:pt x="2830447" y="103043"/>
                  </a:lnTo>
                  <a:lnTo>
                    <a:pt x="2822316" y="63031"/>
                  </a:lnTo>
                  <a:lnTo>
                    <a:pt x="2800176" y="30267"/>
                  </a:lnTo>
                  <a:lnTo>
                    <a:pt x="2767411" y="8130"/>
                  </a:lnTo>
                  <a:lnTo>
                    <a:pt x="2727403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504129" y="5596603"/>
              <a:ext cx="193250" cy="24902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727501" y="5670145"/>
              <a:ext cx="168654" cy="18040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945089" y="5670100"/>
              <a:ext cx="94740" cy="175523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7058501" y="5669768"/>
              <a:ext cx="361950" cy="271780"/>
            </a:xfrm>
            <a:custGeom>
              <a:avLst/>
              <a:gdLst/>
              <a:ahLst/>
              <a:cxnLst/>
              <a:rect l="l" t="t" r="r" b="b"/>
              <a:pathLst>
                <a:path w="361950" h="271779">
                  <a:moveTo>
                    <a:pt x="165633" y="4940"/>
                  </a:moveTo>
                  <a:lnTo>
                    <a:pt x="134708" y="7543"/>
                  </a:lnTo>
                  <a:lnTo>
                    <a:pt x="109029" y="7543"/>
                  </a:lnTo>
                  <a:lnTo>
                    <a:pt x="109029" y="64566"/>
                  </a:lnTo>
                  <a:lnTo>
                    <a:pt x="106095" y="81419"/>
                  </a:lnTo>
                  <a:lnTo>
                    <a:pt x="98018" y="94932"/>
                  </a:lnTo>
                  <a:lnTo>
                    <a:pt x="85928" y="103898"/>
                  </a:lnTo>
                  <a:lnTo>
                    <a:pt x="70891" y="107162"/>
                  </a:lnTo>
                  <a:lnTo>
                    <a:pt x="56007" y="103784"/>
                  </a:lnTo>
                  <a:lnTo>
                    <a:pt x="43891" y="94615"/>
                  </a:lnTo>
                  <a:lnTo>
                    <a:pt x="35750" y="81076"/>
                  </a:lnTo>
                  <a:lnTo>
                    <a:pt x="32766" y="64566"/>
                  </a:lnTo>
                  <a:lnTo>
                    <a:pt x="35737" y="48018"/>
                  </a:lnTo>
                  <a:lnTo>
                    <a:pt x="43840" y="34442"/>
                  </a:lnTo>
                  <a:lnTo>
                    <a:pt x="55841" y="25273"/>
                  </a:lnTo>
                  <a:lnTo>
                    <a:pt x="70485" y="21907"/>
                  </a:lnTo>
                  <a:lnTo>
                    <a:pt x="85572" y="25222"/>
                  </a:lnTo>
                  <a:lnTo>
                    <a:pt x="97815" y="34290"/>
                  </a:lnTo>
                  <a:lnTo>
                    <a:pt x="106032" y="47840"/>
                  </a:lnTo>
                  <a:lnTo>
                    <a:pt x="109029" y="64566"/>
                  </a:lnTo>
                  <a:lnTo>
                    <a:pt x="109029" y="7543"/>
                  </a:lnTo>
                  <a:lnTo>
                    <a:pt x="108686" y="7543"/>
                  </a:lnTo>
                  <a:lnTo>
                    <a:pt x="97713" y="4051"/>
                  </a:lnTo>
                  <a:lnTo>
                    <a:pt x="88950" y="1854"/>
                  </a:lnTo>
                  <a:lnTo>
                    <a:pt x="80975" y="723"/>
                  </a:lnTo>
                  <a:lnTo>
                    <a:pt x="72415" y="393"/>
                  </a:lnTo>
                  <a:lnTo>
                    <a:pt x="44831" y="5181"/>
                  </a:lnTo>
                  <a:lnTo>
                    <a:pt x="23215" y="18605"/>
                  </a:lnTo>
                  <a:lnTo>
                    <a:pt x="9105" y="39268"/>
                  </a:lnTo>
                  <a:lnTo>
                    <a:pt x="4051" y="65735"/>
                  </a:lnTo>
                  <a:lnTo>
                    <a:pt x="6159" y="82575"/>
                  </a:lnTo>
                  <a:lnTo>
                    <a:pt x="12420" y="97383"/>
                  </a:lnTo>
                  <a:lnTo>
                    <a:pt x="22720" y="109956"/>
                  </a:lnTo>
                  <a:lnTo>
                    <a:pt x="36957" y="120078"/>
                  </a:lnTo>
                  <a:lnTo>
                    <a:pt x="21983" y="133134"/>
                  </a:lnTo>
                  <a:lnTo>
                    <a:pt x="11493" y="144335"/>
                  </a:lnTo>
                  <a:lnTo>
                    <a:pt x="5308" y="154051"/>
                  </a:lnTo>
                  <a:lnTo>
                    <a:pt x="3289" y="162661"/>
                  </a:lnTo>
                  <a:lnTo>
                    <a:pt x="4686" y="169278"/>
                  </a:lnTo>
                  <a:lnTo>
                    <a:pt x="9067" y="174675"/>
                  </a:lnTo>
                  <a:lnTo>
                    <a:pt x="16713" y="179171"/>
                  </a:lnTo>
                  <a:lnTo>
                    <a:pt x="27889" y="183070"/>
                  </a:lnTo>
                  <a:lnTo>
                    <a:pt x="19608" y="192049"/>
                  </a:lnTo>
                  <a:lnTo>
                    <a:pt x="0" y="225323"/>
                  </a:lnTo>
                  <a:lnTo>
                    <a:pt x="0" y="230200"/>
                  </a:lnTo>
                  <a:lnTo>
                    <a:pt x="5397" y="246011"/>
                  </a:lnTo>
                  <a:lnTo>
                    <a:pt x="19926" y="259118"/>
                  </a:lnTo>
                  <a:lnTo>
                    <a:pt x="41186" y="268046"/>
                  </a:lnTo>
                  <a:lnTo>
                    <a:pt x="66700" y="271348"/>
                  </a:lnTo>
                  <a:lnTo>
                    <a:pt x="102806" y="265709"/>
                  </a:lnTo>
                  <a:lnTo>
                    <a:pt x="132181" y="250317"/>
                  </a:lnTo>
                  <a:lnTo>
                    <a:pt x="135851" y="246062"/>
                  </a:lnTo>
                  <a:lnTo>
                    <a:pt x="151942" y="227406"/>
                  </a:lnTo>
                  <a:lnTo>
                    <a:pt x="159169" y="199275"/>
                  </a:lnTo>
                  <a:lnTo>
                    <a:pt x="157048" y="185331"/>
                  </a:lnTo>
                  <a:lnTo>
                    <a:pt x="156438" y="181394"/>
                  </a:lnTo>
                  <a:lnTo>
                    <a:pt x="148056" y="168922"/>
                  </a:lnTo>
                  <a:lnTo>
                    <a:pt x="135407" y="162471"/>
                  </a:lnTo>
                  <a:lnTo>
                    <a:pt x="135407" y="202653"/>
                  </a:lnTo>
                  <a:lnTo>
                    <a:pt x="129959" y="219138"/>
                  </a:lnTo>
                  <a:lnTo>
                    <a:pt x="115392" y="232994"/>
                  </a:lnTo>
                  <a:lnTo>
                    <a:pt x="94335" y="242519"/>
                  </a:lnTo>
                  <a:lnTo>
                    <a:pt x="69380" y="246062"/>
                  </a:lnTo>
                  <a:lnTo>
                    <a:pt x="53390" y="244449"/>
                  </a:lnTo>
                  <a:lnTo>
                    <a:pt x="40703" y="239928"/>
                  </a:lnTo>
                  <a:lnTo>
                    <a:pt x="32346" y="232994"/>
                  </a:lnTo>
                  <a:lnTo>
                    <a:pt x="29337" y="224142"/>
                  </a:lnTo>
                  <a:lnTo>
                    <a:pt x="30035" y="219125"/>
                  </a:lnTo>
                  <a:lnTo>
                    <a:pt x="32410" y="213042"/>
                  </a:lnTo>
                  <a:lnTo>
                    <a:pt x="36842" y="204965"/>
                  </a:lnTo>
                  <a:lnTo>
                    <a:pt x="43688" y="193992"/>
                  </a:lnTo>
                  <a:lnTo>
                    <a:pt x="49390" y="185331"/>
                  </a:lnTo>
                  <a:lnTo>
                    <a:pt x="113144" y="185331"/>
                  </a:lnTo>
                  <a:lnTo>
                    <a:pt x="122999" y="186397"/>
                  </a:lnTo>
                  <a:lnTo>
                    <a:pt x="129946" y="189611"/>
                  </a:lnTo>
                  <a:lnTo>
                    <a:pt x="134048" y="195021"/>
                  </a:lnTo>
                  <a:lnTo>
                    <a:pt x="135407" y="202653"/>
                  </a:lnTo>
                  <a:lnTo>
                    <a:pt x="135407" y="162471"/>
                  </a:lnTo>
                  <a:lnTo>
                    <a:pt x="133718" y="161607"/>
                  </a:lnTo>
                  <a:lnTo>
                    <a:pt x="113144" y="159232"/>
                  </a:lnTo>
                  <a:lnTo>
                    <a:pt x="38811" y="159232"/>
                  </a:lnTo>
                  <a:lnTo>
                    <a:pt x="35039" y="157797"/>
                  </a:lnTo>
                  <a:lnTo>
                    <a:pt x="35039" y="153187"/>
                  </a:lnTo>
                  <a:lnTo>
                    <a:pt x="36283" y="148983"/>
                  </a:lnTo>
                  <a:lnTo>
                    <a:pt x="40220" y="143484"/>
                  </a:lnTo>
                  <a:lnTo>
                    <a:pt x="47155" y="136448"/>
                  </a:lnTo>
                  <a:lnTo>
                    <a:pt x="57365" y="127558"/>
                  </a:lnTo>
                  <a:lnTo>
                    <a:pt x="59969" y="127558"/>
                  </a:lnTo>
                  <a:lnTo>
                    <a:pt x="61823" y="127977"/>
                  </a:lnTo>
                  <a:lnTo>
                    <a:pt x="62992" y="127977"/>
                  </a:lnTo>
                  <a:lnTo>
                    <a:pt x="67881" y="128320"/>
                  </a:lnTo>
                  <a:lnTo>
                    <a:pt x="71310" y="128727"/>
                  </a:lnTo>
                  <a:lnTo>
                    <a:pt x="73571" y="128727"/>
                  </a:lnTo>
                  <a:lnTo>
                    <a:pt x="79260" y="127558"/>
                  </a:lnTo>
                  <a:lnTo>
                    <a:pt x="99060" y="123520"/>
                  </a:lnTo>
                  <a:lnTo>
                    <a:pt x="120218" y="109448"/>
                  </a:lnTo>
                  <a:lnTo>
                    <a:pt x="121831" y="107162"/>
                  </a:lnTo>
                  <a:lnTo>
                    <a:pt x="134658" y="88874"/>
                  </a:lnTo>
                  <a:lnTo>
                    <a:pt x="140004" y="64147"/>
                  </a:lnTo>
                  <a:lnTo>
                    <a:pt x="139369" y="54165"/>
                  </a:lnTo>
                  <a:lnTo>
                    <a:pt x="137439" y="45008"/>
                  </a:lnTo>
                  <a:lnTo>
                    <a:pt x="134239" y="36576"/>
                  </a:lnTo>
                  <a:lnTo>
                    <a:pt x="129768" y="28714"/>
                  </a:lnTo>
                  <a:lnTo>
                    <a:pt x="165633" y="28714"/>
                  </a:lnTo>
                  <a:lnTo>
                    <a:pt x="165633" y="21907"/>
                  </a:lnTo>
                  <a:lnTo>
                    <a:pt x="165633" y="7543"/>
                  </a:lnTo>
                  <a:lnTo>
                    <a:pt x="165633" y="4940"/>
                  </a:lnTo>
                  <a:close/>
                </a:path>
                <a:path w="361950" h="271779">
                  <a:moveTo>
                    <a:pt x="361619" y="85674"/>
                  </a:moveTo>
                  <a:lnTo>
                    <a:pt x="356374" y="50965"/>
                  </a:lnTo>
                  <a:lnTo>
                    <a:pt x="343255" y="26797"/>
                  </a:lnTo>
                  <a:lnTo>
                    <a:pt x="343027" y="26390"/>
                  </a:lnTo>
                  <a:lnTo>
                    <a:pt x="341668" y="23876"/>
                  </a:lnTo>
                  <a:lnTo>
                    <a:pt x="331114" y="15684"/>
                  </a:lnTo>
                  <a:lnTo>
                    <a:pt x="331114" y="86017"/>
                  </a:lnTo>
                  <a:lnTo>
                    <a:pt x="326898" y="113944"/>
                  </a:lnTo>
                  <a:lnTo>
                    <a:pt x="314883" y="135255"/>
                  </a:lnTo>
                  <a:lnTo>
                    <a:pt x="296075" y="148844"/>
                  </a:lnTo>
                  <a:lnTo>
                    <a:pt x="271487" y="153619"/>
                  </a:lnTo>
                  <a:lnTo>
                    <a:pt x="259588" y="152692"/>
                  </a:lnTo>
                  <a:lnTo>
                    <a:pt x="233768" y="131292"/>
                  </a:lnTo>
                  <a:lnTo>
                    <a:pt x="233768" y="57378"/>
                  </a:lnTo>
                  <a:lnTo>
                    <a:pt x="268998" y="29959"/>
                  </a:lnTo>
                  <a:lnTo>
                    <a:pt x="285432" y="26797"/>
                  </a:lnTo>
                  <a:lnTo>
                    <a:pt x="303733" y="31216"/>
                  </a:lnTo>
                  <a:lnTo>
                    <a:pt x="318198" y="43522"/>
                  </a:lnTo>
                  <a:lnTo>
                    <a:pt x="327698" y="62280"/>
                  </a:lnTo>
                  <a:lnTo>
                    <a:pt x="331114" y="86017"/>
                  </a:lnTo>
                  <a:lnTo>
                    <a:pt x="331114" y="15684"/>
                  </a:lnTo>
                  <a:lnTo>
                    <a:pt x="319024" y="6286"/>
                  </a:lnTo>
                  <a:lnTo>
                    <a:pt x="289966" y="0"/>
                  </a:lnTo>
                  <a:lnTo>
                    <a:pt x="274116" y="1803"/>
                  </a:lnTo>
                  <a:lnTo>
                    <a:pt x="259168" y="6985"/>
                  </a:lnTo>
                  <a:lnTo>
                    <a:pt x="245554" y="15290"/>
                  </a:lnTo>
                  <a:lnTo>
                    <a:pt x="233768" y="26390"/>
                  </a:lnTo>
                  <a:lnTo>
                    <a:pt x="233768" y="4953"/>
                  </a:lnTo>
                  <a:lnTo>
                    <a:pt x="205473" y="4953"/>
                  </a:lnTo>
                  <a:lnTo>
                    <a:pt x="205473" y="266001"/>
                  </a:lnTo>
                  <a:lnTo>
                    <a:pt x="233768" y="266001"/>
                  </a:lnTo>
                  <a:lnTo>
                    <a:pt x="233768" y="168656"/>
                  </a:lnTo>
                  <a:lnTo>
                    <a:pt x="242189" y="174028"/>
                  </a:lnTo>
                  <a:lnTo>
                    <a:pt x="251434" y="177673"/>
                  </a:lnTo>
                  <a:lnTo>
                    <a:pt x="262026" y="179755"/>
                  </a:lnTo>
                  <a:lnTo>
                    <a:pt x="274510" y="180403"/>
                  </a:lnTo>
                  <a:lnTo>
                    <a:pt x="309448" y="173355"/>
                  </a:lnTo>
                  <a:lnTo>
                    <a:pt x="316039" y="168656"/>
                  </a:lnTo>
                  <a:lnTo>
                    <a:pt x="337032" y="153708"/>
                  </a:lnTo>
                  <a:lnTo>
                    <a:pt x="355117" y="123723"/>
                  </a:lnTo>
                  <a:lnTo>
                    <a:pt x="361619" y="856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469111" y="5670100"/>
              <a:ext cx="94740" cy="17552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584382" y="5670132"/>
              <a:ext cx="140006" cy="180402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7774800" y="5570499"/>
              <a:ext cx="137160" cy="275590"/>
            </a:xfrm>
            <a:custGeom>
              <a:avLst/>
              <a:gdLst/>
              <a:ahLst/>
              <a:cxnLst/>
              <a:rect l="l" t="t" r="r" b="b"/>
              <a:pathLst>
                <a:path w="137159" h="275589">
                  <a:moveTo>
                    <a:pt x="136571" y="104206"/>
                  </a:moveTo>
                  <a:lnTo>
                    <a:pt x="99609" y="104206"/>
                  </a:lnTo>
                  <a:lnTo>
                    <a:pt x="29056" y="182256"/>
                  </a:lnTo>
                  <a:lnTo>
                    <a:pt x="99609" y="275132"/>
                  </a:lnTo>
                  <a:lnTo>
                    <a:pt x="136980" y="275132"/>
                  </a:lnTo>
                  <a:lnTo>
                    <a:pt x="63820" y="182664"/>
                  </a:lnTo>
                  <a:lnTo>
                    <a:pt x="136571" y="104206"/>
                  </a:lnTo>
                  <a:close/>
                </a:path>
                <a:path w="137159" h="275589">
                  <a:moveTo>
                    <a:pt x="28302" y="0"/>
                  </a:moveTo>
                  <a:lnTo>
                    <a:pt x="0" y="0"/>
                  </a:lnTo>
                  <a:lnTo>
                    <a:pt x="0" y="275132"/>
                  </a:lnTo>
                  <a:lnTo>
                    <a:pt x="28302" y="275132"/>
                  </a:lnTo>
                  <a:lnTo>
                    <a:pt x="283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920996" y="5624851"/>
              <a:ext cx="104562" cy="225678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8060416" y="5570505"/>
              <a:ext cx="325755" cy="372110"/>
            </a:xfrm>
            <a:custGeom>
              <a:avLst/>
              <a:gdLst/>
              <a:ahLst/>
              <a:cxnLst/>
              <a:rect l="l" t="t" r="r" b="b"/>
              <a:pathLst>
                <a:path w="325755" h="372110">
                  <a:moveTo>
                    <a:pt x="32499" y="104190"/>
                  </a:moveTo>
                  <a:lnTo>
                    <a:pt x="4191" y="104190"/>
                  </a:lnTo>
                  <a:lnTo>
                    <a:pt x="4191" y="275107"/>
                  </a:lnTo>
                  <a:lnTo>
                    <a:pt x="32499" y="275107"/>
                  </a:lnTo>
                  <a:lnTo>
                    <a:pt x="32499" y="104190"/>
                  </a:lnTo>
                  <a:close/>
                </a:path>
                <a:path w="325755" h="372110">
                  <a:moveTo>
                    <a:pt x="37033" y="44551"/>
                  </a:moveTo>
                  <a:lnTo>
                    <a:pt x="35560" y="37376"/>
                  </a:lnTo>
                  <a:lnTo>
                    <a:pt x="31572" y="31496"/>
                  </a:lnTo>
                  <a:lnTo>
                    <a:pt x="25692" y="27533"/>
                  </a:lnTo>
                  <a:lnTo>
                    <a:pt x="18542" y="26073"/>
                  </a:lnTo>
                  <a:lnTo>
                    <a:pt x="11353" y="27533"/>
                  </a:lnTo>
                  <a:lnTo>
                    <a:pt x="5461" y="31496"/>
                  </a:lnTo>
                  <a:lnTo>
                    <a:pt x="1473" y="37376"/>
                  </a:lnTo>
                  <a:lnTo>
                    <a:pt x="0" y="44551"/>
                  </a:lnTo>
                  <a:lnTo>
                    <a:pt x="1473" y="51727"/>
                  </a:lnTo>
                  <a:lnTo>
                    <a:pt x="5461" y="57607"/>
                  </a:lnTo>
                  <a:lnTo>
                    <a:pt x="11353" y="61582"/>
                  </a:lnTo>
                  <a:lnTo>
                    <a:pt x="18542" y="63030"/>
                  </a:lnTo>
                  <a:lnTo>
                    <a:pt x="25692" y="61582"/>
                  </a:lnTo>
                  <a:lnTo>
                    <a:pt x="31572" y="57607"/>
                  </a:lnTo>
                  <a:lnTo>
                    <a:pt x="35560" y="51727"/>
                  </a:lnTo>
                  <a:lnTo>
                    <a:pt x="37033" y="44551"/>
                  </a:lnTo>
                  <a:close/>
                </a:path>
                <a:path w="325755" h="372110">
                  <a:moveTo>
                    <a:pt x="125006" y="104152"/>
                  </a:moveTo>
                  <a:lnTo>
                    <a:pt x="96774" y="104152"/>
                  </a:lnTo>
                  <a:lnTo>
                    <a:pt x="96774" y="277406"/>
                  </a:lnTo>
                  <a:lnTo>
                    <a:pt x="96253" y="290093"/>
                  </a:lnTo>
                  <a:lnTo>
                    <a:pt x="83654" y="329057"/>
                  </a:lnTo>
                  <a:lnTo>
                    <a:pt x="65786" y="355942"/>
                  </a:lnTo>
                  <a:lnTo>
                    <a:pt x="84670" y="371741"/>
                  </a:lnTo>
                  <a:lnTo>
                    <a:pt x="110858" y="333311"/>
                  </a:lnTo>
                  <a:lnTo>
                    <a:pt x="125006" y="303453"/>
                  </a:lnTo>
                  <a:lnTo>
                    <a:pt x="125006" y="104152"/>
                  </a:lnTo>
                  <a:close/>
                </a:path>
                <a:path w="325755" h="372110">
                  <a:moveTo>
                    <a:pt x="129197" y="44183"/>
                  </a:moveTo>
                  <a:lnTo>
                    <a:pt x="127736" y="37007"/>
                  </a:lnTo>
                  <a:lnTo>
                    <a:pt x="123774" y="31127"/>
                  </a:lnTo>
                  <a:lnTo>
                    <a:pt x="117894" y="27152"/>
                  </a:lnTo>
                  <a:lnTo>
                    <a:pt x="110718" y="25704"/>
                  </a:lnTo>
                  <a:lnTo>
                    <a:pt x="103530" y="27152"/>
                  </a:lnTo>
                  <a:lnTo>
                    <a:pt x="97637" y="31127"/>
                  </a:lnTo>
                  <a:lnTo>
                    <a:pt x="93637" y="37007"/>
                  </a:lnTo>
                  <a:lnTo>
                    <a:pt x="92176" y="44183"/>
                  </a:lnTo>
                  <a:lnTo>
                    <a:pt x="93637" y="51358"/>
                  </a:lnTo>
                  <a:lnTo>
                    <a:pt x="97637" y="57238"/>
                  </a:lnTo>
                  <a:lnTo>
                    <a:pt x="103530" y="61201"/>
                  </a:lnTo>
                  <a:lnTo>
                    <a:pt x="110718" y="62661"/>
                  </a:lnTo>
                  <a:lnTo>
                    <a:pt x="117894" y="61201"/>
                  </a:lnTo>
                  <a:lnTo>
                    <a:pt x="123774" y="57238"/>
                  </a:lnTo>
                  <a:lnTo>
                    <a:pt x="127736" y="51358"/>
                  </a:lnTo>
                  <a:lnTo>
                    <a:pt x="129197" y="44183"/>
                  </a:lnTo>
                  <a:close/>
                </a:path>
                <a:path w="325755" h="372110">
                  <a:moveTo>
                    <a:pt x="216865" y="0"/>
                  </a:moveTo>
                  <a:lnTo>
                    <a:pt x="188556" y="0"/>
                  </a:lnTo>
                  <a:lnTo>
                    <a:pt x="188556" y="275132"/>
                  </a:lnTo>
                  <a:lnTo>
                    <a:pt x="216865" y="275132"/>
                  </a:lnTo>
                  <a:lnTo>
                    <a:pt x="216865" y="0"/>
                  </a:lnTo>
                  <a:close/>
                </a:path>
                <a:path w="325755" h="372110">
                  <a:moveTo>
                    <a:pt x="325539" y="275132"/>
                  </a:moveTo>
                  <a:lnTo>
                    <a:pt x="252387" y="182664"/>
                  </a:lnTo>
                  <a:lnTo>
                    <a:pt x="325132" y="104203"/>
                  </a:lnTo>
                  <a:lnTo>
                    <a:pt x="288175" y="104203"/>
                  </a:lnTo>
                  <a:lnTo>
                    <a:pt x="217614" y="182257"/>
                  </a:lnTo>
                  <a:lnTo>
                    <a:pt x="288175" y="275132"/>
                  </a:lnTo>
                  <a:lnTo>
                    <a:pt x="325539" y="2751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3946175" y="4163088"/>
              <a:ext cx="3733165" cy="822960"/>
            </a:xfrm>
            <a:custGeom>
              <a:avLst/>
              <a:gdLst/>
              <a:ahLst/>
              <a:cxnLst/>
              <a:rect l="l" t="t" r="r" b="b"/>
              <a:pathLst>
                <a:path w="3733165" h="822960">
                  <a:moveTo>
                    <a:pt x="1869561" y="0"/>
                  </a:moveTo>
                  <a:lnTo>
                    <a:pt x="1819229" y="330"/>
                  </a:lnTo>
                  <a:lnTo>
                    <a:pt x="1768783" y="1602"/>
                  </a:lnTo>
                  <a:lnTo>
                    <a:pt x="1718954" y="3736"/>
                  </a:lnTo>
                  <a:lnTo>
                    <a:pt x="1669236" y="6802"/>
                  </a:lnTo>
                  <a:lnTo>
                    <a:pt x="1619643" y="10795"/>
                  </a:lnTo>
                  <a:lnTo>
                    <a:pt x="1570188" y="15709"/>
                  </a:lnTo>
                  <a:lnTo>
                    <a:pt x="1520883" y="21539"/>
                  </a:lnTo>
                  <a:lnTo>
                    <a:pt x="1471741" y="28280"/>
                  </a:lnTo>
                  <a:lnTo>
                    <a:pt x="1422775" y="35928"/>
                  </a:lnTo>
                  <a:lnTo>
                    <a:pt x="1373998" y="44477"/>
                  </a:lnTo>
                  <a:lnTo>
                    <a:pt x="1325422" y="53922"/>
                  </a:lnTo>
                  <a:lnTo>
                    <a:pt x="1277061" y="64257"/>
                  </a:lnTo>
                  <a:lnTo>
                    <a:pt x="1228926" y="75478"/>
                  </a:lnTo>
                  <a:lnTo>
                    <a:pt x="1181031" y="87580"/>
                  </a:lnTo>
                  <a:lnTo>
                    <a:pt x="1133389" y="100558"/>
                  </a:lnTo>
                  <a:lnTo>
                    <a:pt x="1086012" y="114405"/>
                  </a:lnTo>
                  <a:lnTo>
                    <a:pt x="1038912" y="129118"/>
                  </a:lnTo>
                  <a:lnTo>
                    <a:pt x="992104" y="144692"/>
                  </a:lnTo>
                  <a:lnTo>
                    <a:pt x="945599" y="161120"/>
                  </a:lnTo>
                  <a:lnTo>
                    <a:pt x="899411" y="178398"/>
                  </a:lnTo>
                  <a:lnTo>
                    <a:pt x="853552" y="196521"/>
                  </a:lnTo>
                  <a:lnTo>
                    <a:pt x="808034" y="215484"/>
                  </a:lnTo>
                  <a:lnTo>
                    <a:pt x="762871" y="235282"/>
                  </a:lnTo>
                  <a:lnTo>
                    <a:pt x="718076" y="255909"/>
                  </a:lnTo>
                  <a:lnTo>
                    <a:pt x="673661" y="277361"/>
                  </a:lnTo>
                  <a:lnTo>
                    <a:pt x="629638" y="299632"/>
                  </a:lnTo>
                  <a:lnTo>
                    <a:pt x="586022" y="322717"/>
                  </a:lnTo>
                  <a:lnTo>
                    <a:pt x="542824" y="346611"/>
                  </a:lnTo>
                  <a:lnTo>
                    <a:pt x="500057" y="371310"/>
                  </a:lnTo>
                  <a:lnTo>
                    <a:pt x="457734" y="396807"/>
                  </a:lnTo>
                  <a:lnTo>
                    <a:pt x="415868" y="423098"/>
                  </a:lnTo>
                  <a:lnTo>
                    <a:pt x="374471" y="450178"/>
                  </a:lnTo>
                  <a:lnTo>
                    <a:pt x="333557" y="478041"/>
                  </a:lnTo>
                  <a:lnTo>
                    <a:pt x="293138" y="506683"/>
                  </a:lnTo>
                  <a:lnTo>
                    <a:pt x="253227" y="536098"/>
                  </a:lnTo>
                  <a:lnTo>
                    <a:pt x="213836" y="566281"/>
                  </a:lnTo>
                  <a:lnTo>
                    <a:pt x="174978" y="597228"/>
                  </a:lnTo>
                  <a:lnTo>
                    <a:pt x="161206" y="589699"/>
                  </a:lnTo>
                  <a:lnTo>
                    <a:pt x="146379" y="584058"/>
                  </a:lnTo>
                  <a:lnTo>
                    <a:pt x="130650" y="580518"/>
                  </a:lnTo>
                  <a:lnTo>
                    <a:pt x="114174" y="579291"/>
                  </a:lnTo>
                  <a:lnTo>
                    <a:pt x="69728" y="588274"/>
                  </a:lnTo>
                  <a:lnTo>
                    <a:pt x="33437" y="612765"/>
                  </a:lnTo>
                  <a:lnTo>
                    <a:pt x="8971" y="649082"/>
                  </a:lnTo>
                  <a:lnTo>
                    <a:pt x="0" y="693539"/>
                  </a:lnTo>
                  <a:lnTo>
                    <a:pt x="8971" y="738023"/>
                  </a:lnTo>
                  <a:lnTo>
                    <a:pt x="33437" y="774336"/>
                  </a:lnTo>
                  <a:lnTo>
                    <a:pt x="69728" y="798813"/>
                  </a:lnTo>
                  <a:lnTo>
                    <a:pt x="114174" y="807787"/>
                  </a:lnTo>
                  <a:lnTo>
                    <a:pt x="158662" y="798813"/>
                  </a:lnTo>
                  <a:lnTo>
                    <a:pt x="194975" y="774336"/>
                  </a:lnTo>
                  <a:lnTo>
                    <a:pt x="219450" y="738023"/>
                  </a:lnTo>
                  <a:lnTo>
                    <a:pt x="228422" y="693539"/>
                  </a:lnTo>
                  <a:lnTo>
                    <a:pt x="227839" y="681984"/>
                  </a:lnTo>
                  <a:lnTo>
                    <a:pt x="226129" y="670749"/>
                  </a:lnTo>
                  <a:lnTo>
                    <a:pt x="223351" y="659899"/>
                  </a:lnTo>
                  <a:lnTo>
                    <a:pt x="219563" y="649499"/>
                  </a:lnTo>
                  <a:lnTo>
                    <a:pt x="258515" y="618527"/>
                  </a:lnTo>
                  <a:lnTo>
                    <a:pt x="298016" y="588343"/>
                  </a:lnTo>
                  <a:lnTo>
                    <a:pt x="338053" y="558952"/>
                  </a:lnTo>
                  <a:lnTo>
                    <a:pt x="378612" y="530358"/>
                  </a:lnTo>
                  <a:lnTo>
                    <a:pt x="419679" y="502567"/>
                  </a:lnTo>
                  <a:lnTo>
                    <a:pt x="461241" y="475585"/>
                  </a:lnTo>
                  <a:lnTo>
                    <a:pt x="503285" y="449417"/>
                  </a:lnTo>
                  <a:lnTo>
                    <a:pt x="545797" y="424069"/>
                  </a:lnTo>
                  <a:lnTo>
                    <a:pt x="588763" y="399545"/>
                  </a:lnTo>
                  <a:lnTo>
                    <a:pt x="632171" y="375852"/>
                  </a:lnTo>
                  <a:lnTo>
                    <a:pt x="676005" y="352994"/>
                  </a:lnTo>
                  <a:lnTo>
                    <a:pt x="720254" y="330977"/>
                  </a:lnTo>
                  <a:lnTo>
                    <a:pt x="764903" y="309806"/>
                  </a:lnTo>
                  <a:lnTo>
                    <a:pt x="809938" y="289487"/>
                  </a:lnTo>
                  <a:lnTo>
                    <a:pt x="855347" y="270026"/>
                  </a:lnTo>
                  <a:lnTo>
                    <a:pt x="901116" y="251427"/>
                  </a:lnTo>
                  <a:lnTo>
                    <a:pt x="947231" y="233696"/>
                  </a:lnTo>
                  <a:lnTo>
                    <a:pt x="993679" y="216838"/>
                  </a:lnTo>
                  <a:lnTo>
                    <a:pt x="1040446" y="200859"/>
                  </a:lnTo>
                  <a:lnTo>
                    <a:pt x="1087518" y="185765"/>
                  </a:lnTo>
                  <a:lnTo>
                    <a:pt x="1134882" y="171560"/>
                  </a:lnTo>
                  <a:lnTo>
                    <a:pt x="1182526" y="158250"/>
                  </a:lnTo>
                  <a:lnTo>
                    <a:pt x="1230434" y="145840"/>
                  </a:lnTo>
                  <a:lnTo>
                    <a:pt x="1278593" y="134336"/>
                  </a:lnTo>
                  <a:lnTo>
                    <a:pt x="1326991" y="123743"/>
                  </a:lnTo>
                  <a:lnTo>
                    <a:pt x="1375613" y="114067"/>
                  </a:lnTo>
                  <a:lnTo>
                    <a:pt x="1424446" y="105313"/>
                  </a:lnTo>
                  <a:lnTo>
                    <a:pt x="1473476" y="97486"/>
                  </a:lnTo>
                  <a:lnTo>
                    <a:pt x="1522690" y="90592"/>
                  </a:lnTo>
                  <a:lnTo>
                    <a:pt x="1572075" y="84636"/>
                  </a:lnTo>
                  <a:lnTo>
                    <a:pt x="1621616" y="79623"/>
                  </a:lnTo>
                  <a:lnTo>
                    <a:pt x="1671300" y="75560"/>
                  </a:lnTo>
                  <a:lnTo>
                    <a:pt x="1721115" y="72451"/>
                  </a:lnTo>
                  <a:lnTo>
                    <a:pt x="1771045" y="70302"/>
                  </a:lnTo>
                  <a:lnTo>
                    <a:pt x="1821436" y="69029"/>
                  </a:lnTo>
                  <a:lnTo>
                    <a:pt x="1871711" y="68723"/>
                  </a:lnTo>
                  <a:lnTo>
                    <a:pt x="1921860" y="69378"/>
                  </a:lnTo>
                  <a:lnTo>
                    <a:pt x="1971872" y="70990"/>
                  </a:lnTo>
                  <a:lnTo>
                    <a:pt x="2021736" y="73554"/>
                  </a:lnTo>
                  <a:lnTo>
                    <a:pt x="2071442" y="77067"/>
                  </a:lnTo>
                  <a:lnTo>
                    <a:pt x="2120978" y="81524"/>
                  </a:lnTo>
                  <a:lnTo>
                    <a:pt x="2170334" y="86920"/>
                  </a:lnTo>
                  <a:lnTo>
                    <a:pt x="2219499" y="93251"/>
                  </a:lnTo>
                  <a:lnTo>
                    <a:pt x="2268461" y="100512"/>
                  </a:lnTo>
                  <a:lnTo>
                    <a:pt x="2317211" y="108701"/>
                  </a:lnTo>
                  <a:lnTo>
                    <a:pt x="2365737" y="117810"/>
                  </a:lnTo>
                  <a:lnTo>
                    <a:pt x="2414028" y="127838"/>
                  </a:lnTo>
                  <a:lnTo>
                    <a:pt x="2462074" y="138778"/>
                  </a:lnTo>
                  <a:lnTo>
                    <a:pt x="2509864" y="150628"/>
                  </a:lnTo>
                  <a:lnTo>
                    <a:pt x="2557387" y="163381"/>
                  </a:lnTo>
                  <a:lnTo>
                    <a:pt x="2604632" y="177035"/>
                  </a:lnTo>
                  <a:lnTo>
                    <a:pt x="2651588" y="191584"/>
                  </a:lnTo>
                  <a:lnTo>
                    <a:pt x="2698245" y="207024"/>
                  </a:lnTo>
                  <a:lnTo>
                    <a:pt x="2744591" y="223351"/>
                  </a:lnTo>
                  <a:lnTo>
                    <a:pt x="2790616" y="240560"/>
                  </a:lnTo>
                  <a:lnTo>
                    <a:pt x="2836308" y="258647"/>
                  </a:lnTo>
                  <a:lnTo>
                    <a:pt x="2881658" y="277608"/>
                  </a:lnTo>
                  <a:lnTo>
                    <a:pt x="2926654" y="297438"/>
                  </a:lnTo>
                  <a:lnTo>
                    <a:pt x="2971285" y="318133"/>
                  </a:lnTo>
                  <a:lnTo>
                    <a:pt x="3015541" y="339688"/>
                  </a:lnTo>
                  <a:lnTo>
                    <a:pt x="3059411" y="362099"/>
                  </a:lnTo>
                  <a:lnTo>
                    <a:pt x="3102883" y="385362"/>
                  </a:lnTo>
                  <a:lnTo>
                    <a:pt x="3145948" y="409472"/>
                  </a:lnTo>
                  <a:lnTo>
                    <a:pt x="3188593" y="434425"/>
                  </a:lnTo>
                  <a:lnTo>
                    <a:pt x="3230809" y="460217"/>
                  </a:lnTo>
                  <a:lnTo>
                    <a:pt x="3272585" y="486842"/>
                  </a:lnTo>
                  <a:lnTo>
                    <a:pt x="3313909" y="514297"/>
                  </a:lnTo>
                  <a:lnTo>
                    <a:pt x="3354771" y="542578"/>
                  </a:lnTo>
                  <a:lnTo>
                    <a:pt x="3395159" y="571679"/>
                  </a:lnTo>
                  <a:lnTo>
                    <a:pt x="3435064" y="601597"/>
                  </a:lnTo>
                  <a:lnTo>
                    <a:pt x="3474475" y="632327"/>
                  </a:lnTo>
                  <a:lnTo>
                    <a:pt x="3513379" y="663865"/>
                  </a:lnTo>
                  <a:lnTo>
                    <a:pt x="3509486" y="674416"/>
                  </a:lnTo>
                  <a:lnTo>
                    <a:pt x="3506618" y="685424"/>
                  </a:lnTo>
                  <a:lnTo>
                    <a:pt x="3504845" y="696833"/>
                  </a:lnTo>
                  <a:lnTo>
                    <a:pt x="3504238" y="708586"/>
                  </a:lnTo>
                  <a:lnTo>
                    <a:pt x="3513221" y="753032"/>
                  </a:lnTo>
                  <a:lnTo>
                    <a:pt x="3537712" y="789323"/>
                  </a:lnTo>
                  <a:lnTo>
                    <a:pt x="3574029" y="813789"/>
                  </a:lnTo>
                  <a:lnTo>
                    <a:pt x="3618486" y="822760"/>
                  </a:lnTo>
                  <a:lnTo>
                    <a:pt x="3662943" y="813789"/>
                  </a:lnTo>
                  <a:lnTo>
                    <a:pt x="3699260" y="789323"/>
                  </a:lnTo>
                  <a:lnTo>
                    <a:pt x="3723751" y="753032"/>
                  </a:lnTo>
                  <a:lnTo>
                    <a:pt x="3732734" y="708586"/>
                  </a:lnTo>
                  <a:lnTo>
                    <a:pt x="3723751" y="664098"/>
                  </a:lnTo>
                  <a:lnTo>
                    <a:pt x="3699260" y="627785"/>
                  </a:lnTo>
                  <a:lnTo>
                    <a:pt x="3662943" y="603310"/>
                  </a:lnTo>
                  <a:lnTo>
                    <a:pt x="3618486" y="594338"/>
                  </a:lnTo>
                  <a:lnTo>
                    <a:pt x="3602187" y="595539"/>
                  </a:lnTo>
                  <a:lnTo>
                    <a:pt x="3586647" y="599001"/>
                  </a:lnTo>
                  <a:lnTo>
                    <a:pt x="3571983" y="604511"/>
                  </a:lnTo>
                  <a:lnTo>
                    <a:pt x="3558310" y="611856"/>
                  </a:lnTo>
                  <a:lnTo>
                    <a:pt x="3519392" y="580252"/>
                  </a:lnTo>
                  <a:lnTo>
                    <a:pt x="3479982" y="549436"/>
                  </a:lnTo>
                  <a:lnTo>
                    <a:pt x="3440087" y="519415"/>
                  </a:lnTo>
                  <a:lnTo>
                    <a:pt x="3399720" y="490190"/>
                  </a:lnTo>
                  <a:lnTo>
                    <a:pt x="3358891" y="461767"/>
                  </a:lnTo>
                  <a:lnTo>
                    <a:pt x="3317609" y="434150"/>
                  </a:lnTo>
                  <a:lnTo>
                    <a:pt x="3275885" y="407342"/>
                  </a:lnTo>
                  <a:lnTo>
                    <a:pt x="3233729" y="381349"/>
                  </a:lnTo>
                  <a:lnTo>
                    <a:pt x="3191151" y="356173"/>
                  </a:lnTo>
                  <a:lnTo>
                    <a:pt x="3148163" y="331819"/>
                  </a:lnTo>
                  <a:lnTo>
                    <a:pt x="3104773" y="308291"/>
                  </a:lnTo>
                  <a:lnTo>
                    <a:pt x="3060993" y="285593"/>
                  </a:lnTo>
                  <a:lnTo>
                    <a:pt x="3016832" y="263730"/>
                  </a:lnTo>
                  <a:lnTo>
                    <a:pt x="2972301" y="242705"/>
                  </a:lnTo>
                  <a:lnTo>
                    <a:pt x="2927411" y="222523"/>
                  </a:lnTo>
                  <a:lnTo>
                    <a:pt x="2882170" y="203188"/>
                  </a:lnTo>
                  <a:lnTo>
                    <a:pt x="2836591" y="184703"/>
                  </a:lnTo>
                  <a:lnTo>
                    <a:pt x="2790682" y="167073"/>
                  </a:lnTo>
                  <a:lnTo>
                    <a:pt x="2744454" y="150302"/>
                  </a:lnTo>
                  <a:lnTo>
                    <a:pt x="2697918" y="134395"/>
                  </a:lnTo>
                  <a:lnTo>
                    <a:pt x="2651084" y="119354"/>
                  </a:lnTo>
                  <a:lnTo>
                    <a:pt x="2603962" y="105185"/>
                  </a:lnTo>
                  <a:lnTo>
                    <a:pt x="2556562" y="91891"/>
                  </a:lnTo>
                  <a:lnTo>
                    <a:pt x="2508895" y="79477"/>
                  </a:lnTo>
                  <a:lnTo>
                    <a:pt x="2460970" y="67946"/>
                  </a:lnTo>
                  <a:lnTo>
                    <a:pt x="2412799" y="57304"/>
                  </a:lnTo>
                  <a:lnTo>
                    <a:pt x="2364391" y="47553"/>
                  </a:lnTo>
                  <a:lnTo>
                    <a:pt x="2315757" y="38698"/>
                  </a:lnTo>
                  <a:lnTo>
                    <a:pt x="2266907" y="30743"/>
                  </a:lnTo>
                  <a:lnTo>
                    <a:pt x="2217851" y="23692"/>
                  </a:lnTo>
                  <a:lnTo>
                    <a:pt x="2168599" y="17550"/>
                  </a:lnTo>
                  <a:lnTo>
                    <a:pt x="2119163" y="12320"/>
                  </a:lnTo>
                  <a:lnTo>
                    <a:pt x="2069551" y="8006"/>
                  </a:lnTo>
                  <a:lnTo>
                    <a:pt x="2019775" y="4613"/>
                  </a:lnTo>
                  <a:lnTo>
                    <a:pt x="1969844" y="2145"/>
                  </a:lnTo>
                  <a:lnTo>
                    <a:pt x="1919770" y="606"/>
                  </a:lnTo>
                  <a:lnTo>
                    <a:pt x="1869561" y="0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503139" y="3565985"/>
              <a:ext cx="2628893" cy="1248454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4779200" y="3861491"/>
              <a:ext cx="219075" cy="256540"/>
            </a:xfrm>
            <a:custGeom>
              <a:avLst/>
              <a:gdLst/>
              <a:ahLst/>
              <a:cxnLst/>
              <a:rect l="l" t="t" r="r" b="b"/>
              <a:pathLst>
                <a:path w="219075" h="256539">
                  <a:moveTo>
                    <a:pt x="126069" y="0"/>
                  </a:moveTo>
                  <a:lnTo>
                    <a:pt x="92887" y="0"/>
                  </a:lnTo>
                  <a:lnTo>
                    <a:pt x="0" y="256243"/>
                  </a:lnTo>
                  <a:lnTo>
                    <a:pt x="33255" y="256243"/>
                  </a:lnTo>
                  <a:lnTo>
                    <a:pt x="58877" y="182601"/>
                  </a:lnTo>
                  <a:lnTo>
                    <a:pt x="191963" y="182601"/>
                  </a:lnTo>
                  <a:lnTo>
                    <a:pt x="181749" y="154298"/>
                  </a:lnTo>
                  <a:lnTo>
                    <a:pt x="68699" y="154298"/>
                  </a:lnTo>
                  <a:lnTo>
                    <a:pt x="109441" y="40323"/>
                  </a:lnTo>
                  <a:lnTo>
                    <a:pt x="140620" y="40323"/>
                  </a:lnTo>
                  <a:lnTo>
                    <a:pt x="126069" y="0"/>
                  </a:lnTo>
                  <a:close/>
                </a:path>
                <a:path w="219075" h="256539">
                  <a:moveTo>
                    <a:pt x="191963" y="182601"/>
                  </a:moveTo>
                  <a:lnTo>
                    <a:pt x="159586" y="182601"/>
                  </a:lnTo>
                  <a:lnTo>
                    <a:pt x="185282" y="256243"/>
                  </a:lnTo>
                  <a:lnTo>
                    <a:pt x="218537" y="256243"/>
                  </a:lnTo>
                  <a:lnTo>
                    <a:pt x="191963" y="182601"/>
                  </a:lnTo>
                  <a:close/>
                </a:path>
                <a:path w="219075" h="256539">
                  <a:moveTo>
                    <a:pt x="140620" y="40323"/>
                  </a:moveTo>
                  <a:lnTo>
                    <a:pt x="109441" y="40323"/>
                  </a:lnTo>
                  <a:lnTo>
                    <a:pt x="149838" y="154298"/>
                  </a:lnTo>
                  <a:lnTo>
                    <a:pt x="181749" y="154298"/>
                  </a:lnTo>
                  <a:lnTo>
                    <a:pt x="140620" y="403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5017241" y="3942198"/>
              <a:ext cx="146393" cy="18040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5189127" y="3942200"/>
              <a:ext cx="140006" cy="180402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5364857" y="3842553"/>
              <a:ext cx="156845" cy="280035"/>
            </a:xfrm>
            <a:custGeom>
              <a:avLst/>
              <a:gdLst/>
              <a:ahLst/>
              <a:cxnLst/>
              <a:rect l="l" t="t" r="r" b="b"/>
              <a:pathLst>
                <a:path w="156844" h="280035">
                  <a:moveTo>
                    <a:pt x="87107" y="99620"/>
                  </a:moveTo>
                  <a:lnTo>
                    <a:pt x="52196" y="106683"/>
                  </a:lnTo>
                  <a:lnTo>
                    <a:pt x="24619" y="126350"/>
                  </a:lnTo>
                  <a:lnTo>
                    <a:pt x="6510" y="156335"/>
                  </a:lnTo>
                  <a:lnTo>
                    <a:pt x="0" y="194350"/>
                  </a:lnTo>
                  <a:lnTo>
                    <a:pt x="5248" y="229092"/>
                  </a:lnTo>
                  <a:lnTo>
                    <a:pt x="19939" y="256166"/>
                  </a:lnTo>
                  <a:lnTo>
                    <a:pt x="42486" y="273747"/>
                  </a:lnTo>
                  <a:lnTo>
                    <a:pt x="71306" y="280012"/>
                  </a:lnTo>
                  <a:lnTo>
                    <a:pt x="87095" y="278278"/>
                  </a:lnTo>
                  <a:lnTo>
                    <a:pt x="102004" y="273189"/>
                  </a:lnTo>
                  <a:lnTo>
                    <a:pt x="115716" y="264918"/>
                  </a:lnTo>
                  <a:lnTo>
                    <a:pt x="127912" y="253636"/>
                  </a:lnTo>
                  <a:lnTo>
                    <a:pt x="156560" y="253636"/>
                  </a:lnTo>
                  <a:lnTo>
                    <a:pt x="156560" y="253290"/>
                  </a:lnTo>
                  <a:lnTo>
                    <a:pt x="76186" y="253290"/>
                  </a:lnTo>
                  <a:lnTo>
                    <a:pt x="57899" y="248848"/>
                  </a:lnTo>
                  <a:lnTo>
                    <a:pt x="43456" y="236503"/>
                  </a:lnTo>
                  <a:lnTo>
                    <a:pt x="33973" y="217730"/>
                  </a:lnTo>
                  <a:lnTo>
                    <a:pt x="30564" y="194004"/>
                  </a:lnTo>
                  <a:lnTo>
                    <a:pt x="34780" y="166178"/>
                  </a:lnTo>
                  <a:lnTo>
                    <a:pt x="46769" y="145009"/>
                  </a:lnTo>
                  <a:lnTo>
                    <a:pt x="65545" y="131543"/>
                  </a:lnTo>
                  <a:lnTo>
                    <a:pt x="90122" y="126823"/>
                  </a:lnTo>
                  <a:lnTo>
                    <a:pt x="156560" y="126823"/>
                  </a:lnTo>
                  <a:lnTo>
                    <a:pt x="156560" y="111357"/>
                  </a:lnTo>
                  <a:lnTo>
                    <a:pt x="127912" y="111357"/>
                  </a:lnTo>
                  <a:lnTo>
                    <a:pt x="119479" y="106020"/>
                  </a:lnTo>
                  <a:lnTo>
                    <a:pt x="110215" y="102375"/>
                  </a:lnTo>
                  <a:lnTo>
                    <a:pt x="99598" y="100286"/>
                  </a:lnTo>
                  <a:lnTo>
                    <a:pt x="87107" y="99620"/>
                  </a:lnTo>
                  <a:close/>
                </a:path>
                <a:path w="156844" h="280035">
                  <a:moveTo>
                    <a:pt x="156560" y="253636"/>
                  </a:moveTo>
                  <a:lnTo>
                    <a:pt x="127912" y="253636"/>
                  </a:lnTo>
                  <a:lnTo>
                    <a:pt x="127912" y="275143"/>
                  </a:lnTo>
                  <a:lnTo>
                    <a:pt x="156560" y="275143"/>
                  </a:lnTo>
                  <a:lnTo>
                    <a:pt x="156560" y="253636"/>
                  </a:lnTo>
                  <a:close/>
                </a:path>
                <a:path w="156844" h="280035">
                  <a:moveTo>
                    <a:pt x="156560" y="126823"/>
                  </a:moveTo>
                  <a:lnTo>
                    <a:pt x="90122" y="126823"/>
                  </a:lnTo>
                  <a:lnTo>
                    <a:pt x="102137" y="127733"/>
                  </a:lnTo>
                  <a:lnTo>
                    <a:pt x="111988" y="130447"/>
                  </a:lnTo>
                  <a:lnTo>
                    <a:pt x="119495" y="134938"/>
                  </a:lnTo>
                  <a:lnTo>
                    <a:pt x="124477" y="141178"/>
                  </a:lnTo>
                  <a:lnTo>
                    <a:pt x="127503" y="146875"/>
                  </a:lnTo>
                  <a:lnTo>
                    <a:pt x="127912" y="150655"/>
                  </a:lnTo>
                  <a:lnTo>
                    <a:pt x="127912" y="223071"/>
                  </a:lnTo>
                  <a:lnTo>
                    <a:pt x="92671" y="250251"/>
                  </a:lnTo>
                  <a:lnTo>
                    <a:pt x="76186" y="253290"/>
                  </a:lnTo>
                  <a:lnTo>
                    <a:pt x="156560" y="253290"/>
                  </a:lnTo>
                  <a:lnTo>
                    <a:pt x="156560" y="126823"/>
                  </a:lnTo>
                  <a:close/>
                </a:path>
                <a:path w="156844" h="280035">
                  <a:moveTo>
                    <a:pt x="156560" y="0"/>
                  </a:moveTo>
                  <a:lnTo>
                    <a:pt x="127912" y="0"/>
                  </a:lnTo>
                  <a:lnTo>
                    <a:pt x="127912" y="111357"/>
                  </a:lnTo>
                  <a:lnTo>
                    <a:pt x="156560" y="111357"/>
                  </a:lnTo>
                  <a:lnTo>
                    <a:pt x="1565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568544" y="3942200"/>
              <a:ext cx="146738" cy="180402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5761944" y="3868667"/>
              <a:ext cx="353060" cy="249554"/>
            </a:xfrm>
            <a:custGeom>
              <a:avLst/>
              <a:gdLst/>
              <a:ahLst/>
              <a:cxnLst/>
              <a:rect l="l" t="t" r="r" b="b"/>
              <a:pathLst>
                <a:path w="353059" h="249554">
                  <a:moveTo>
                    <a:pt x="256184" y="121119"/>
                  </a:moveTo>
                  <a:lnTo>
                    <a:pt x="253415" y="100152"/>
                  </a:lnTo>
                  <a:lnTo>
                    <a:pt x="245059" y="85293"/>
                  </a:lnTo>
                  <a:lnTo>
                    <a:pt x="231051" y="76441"/>
                  </a:lnTo>
                  <a:lnTo>
                    <a:pt x="211328" y="73520"/>
                  </a:lnTo>
                  <a:lnTo>
                    <a:pt x="199263" y="74625"/>
                  </a:lnTo>
                  <a:lnTo>
                    <a:pt x="160121" y="95224"/>
                  </a:lnTo>
                  <a:lnTo>
                    <a:pt x="141871" y="114325"/>
                  </a:lnTo>
                  <a:lnTo>
                    <a:pt x="138112" y="96316"/>
                  </a:lnTo>
                  <a:lnTo>
                    <a:pt x="129527" y="83591"/>
                  </a:lnTo>
                  <a:lnTo>
                    <a:pt x="115989" y="76022"/>
                  </a:lnTo>
                  <a:lnTo>
                    <a:pt x="97345" y="73520"/>
                  </a:lnTo>
                  <a:lnTo>
                    <a:pt x="85331" y="74625"/>
                  </a:lnTo>
                  <a:lnTo>
                    <a:pt x="46151" y="95211"/>
                  </a:lnTo>
                  <a:lnTo>
                    <a:pt x="28321" y="113906"/>
                  </a:lnTo>
                  <a:lnTo>
                    <a:pt x="28321" y="78117"/>
                  </a:lnTo>
                  <a:lnTo>
                    <a:pt x="0" y="78117"/>
                  </a:lnTo>
                  <a:lnTo>
                    <a:pt x="0" y="249034"/>
                  </a:lnTo>
                  <a:lnTo>
                    <a:pt x="28321" y="249034"/>
                  </a:lnTo>
                  <a:lnTo>
                    <a:pt x="28321" y="144551"/>
                  </a:lnTo>
                  <a:lnTo>
                    <a:pt x="48679" y="123520"/>
                  </a:lnTo>
                  <a:lnTo>
                    <a:pt x="65773" y="109334"/>
                  </a:lnTo>
                  <a:lnTo>
                    <a:pt x="80543" y="101307"/>
                  </a:lnTo>
                  <a:lnTo>
                    <a:pt x="93916" y="98793"/>
                  </a:lnTo>
                  <a:lnTo>
                    <a:pt x="101879" y="98793"/>
                  </a:lnTo>
                  <a:lnTo>
                    <a:pt x="108686" y="102222"/>
                  </a:lnTo>
                  <a:lnTo>
                    <a:pt x="111302" y="107861"/>
                  </a:lnTo>
                  <a:lnTo>
                    <a:pt x="113982" y="113157"/>
                  </a:lnTo>
                  <a:lnTo>
                    <a:pt x="113982" y="249034"/>
                  </a:lnTo>
                  <a:lnTo>
                    <a:pt x="142214" y="249034"/>
                  </a:lnTo>
                  <a:lnTo>
                    <a:pt x="142214" y="144551"/>
                  </a:lnTo>
                  <a:lnTo>
                    <a:pt x="150190" y="136156"/>
                  </a:lnTo>
                  <a:lnTo>
                    <a:pt x="167614" y="119189"/>
                  </a:lnTo>
                  <a:lnTo>
                    <a:pt x="182562" y="107581"/>
                  </a:lnTo>
                  <a:lnTo>
                    <a:pt x="195757" y="100926"/>
                  </a:lnTo>
                  <a:lnTo>
                    <a:pt x="207886" y="98793"/>
                  </a:lnTo>
                  <a:lnTo>
                    <a:pt x="215785" y="98793"/>
                  </a:lnTo>
                  <a:lnTo>
                    <a:pt x="222656" y="102222"/>
                  </a:lnTo>
                  <a:lnTo>
                    <a:pt x="227876" y="113157"/>
                  </a:lnTo>
                  <a:lnTo>
                    <a:pt x="227876" y="249034"/>
                  </a:lnTo>
                  <a:lnTo>
                    <a:pt x="256184" y="249034"/>
                  </a:lnTo>
                  <a:lnTo>
                    <a:pt x="256184" y="121119"/>
                  </a:lnTo>
                  <a:close/>
                </a:path>
                <a:path w="353059" h="249554">
                  <a:moveTo>
                    <a:pt x="348322" y="78117"/>
                  </a:moveTo>
                  <a:lnTo>
                    <a:pt x="320014" y="78117"/>
                  </a:lnTo>
                  <a:lnTo>
                    <a:pt x="320014" y="249047"/>
                  </a:lnTo>
                  <a:lnTo>
                    <a:pt x="348322" y="249047"/>
                  </a:lnTo>
                  <a:lnTo>
                    <a:pt x="348322" y="78117"/>
                  </a:lnTo>
                  <a:close/>
                </a:path>
                <a:path w="353059" h="249554">
                  <a:moveTo>
                    <a:pt x="352780" y="18491"/>
                  </a:moveTo>
                  <a:lnTo>
                    <a:pt x="351332" y="11277"/>
                  </a:lnTo>
                  <a:lnTo>
                    <a:pt x="347357" y="5410"/>
                  </a:lnTo>
                  <a:lnTo>
                    <a:pt x="341490" y="1447"/>
                  </a:lnTo>
                  <a:lnTo>
                    <a:pt x="334314" y="0"/>
                  </a:lnTo>
                  <a:lnTo>
                    <a:pt x="327139" y="1447"/>
                  </a:lnTo>
                  <a:lnTo>
                    <a:pt x="321259" y="5410"/>
                  </a:lnTo>
                  <a:lnTo>
                    <a:pt x="317284" y="11277"/>
                  </a:lnTo>
                  <a:lnTo>
                    <a:pt x="315836" y="18491"/>
                  </a:lnTo>
                  <a:lnTo>
                    <a:pt x="317284" y="25666"/>
                  </a:lnTo>
                  <a:lnTo>
                    <a:pt x="321259" y="31546"/>
                  </a:lnTo>
                  <a:lnTo>
                    <a:pt x="327139" y="35509"/>
                  </a:lnTo>
                  <a:lnTo>
                    <a:pt x="334314" y="36969"/>
                  </a:lnTo>
                  <a:lnTo>
                    <a:pt x="341490" y="35509"/>
                  </a:lnTo>
                  <a:lnTo>
                    <a:pt x="347357" y="31546"/>
                  </a:lnTo>
                  <a:lnTo>
                    <a:pt x="351332" y="25666"/>
                  </a:lnTo>
                  <a:lnTo>
                    <a:pt x="352780" y="184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6165039" y="3942195"/>
              <a:ext cx="123797" cy="18040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6327947" y="3942198"/>
              <a:ext cx="146393" cy="180402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16508919" y="3842566"/>
              <a:ext cx="142240" cy="275590"/>
            </a:xfrm>
            <a:custGeom>
              <a:avLst/>
              <a:gdLst/>
              <a:ahLst/>
              <a:cxnLst/>
              <a:rect l="l" t="t" r="r" b="b"/>
              <a:pathLst>
                <a:path w="142240" h="275589">
                  <a:moveTo>
                    <a:pt x="28302" y="0"/>
                  </a:moveTo>
                  <a:lnTo>
                    <a:pt x="0" y="0"/>
                  </a:lnTo>
                  <a:lnTo>
                    <a:pt x="0" y="275132"/>
                  </a:lnTo>
                  <a:lnTo>
                    <a:pt x="28302" y="275132"/>
                  </a:lnTo>
                  <a:lnTo>
                    <a:pt x="28302" y="170644"/>
                  </a:lnTo>
                  <a:lnTo>
                    <a:pt x="48465" y="149610"/>
                  </a:lnTo>
                  <a:lnTo>
                    <a:pt x="65486" y="135423"/>
                  </a:lnTo>
                  <a:lnTo>
                    <a:pt x="80317" y="127407"/>
                  </a:lnTo>
                  <a:lnTo>
                    <a:pt x="93913" y="124886"/>
                  </a:lnTo>
                  <a:lnTo>
                    <a:pt x="101881" y="124886"/>
                  </a:lnTo>
                  <a:lnTo>
                    <a:pt x="108268" y="128320"/>
                  </a:lnTo>
                  <a:lnTo>
                    <a:pt x="113148" y="138906"/>
                  </a:lnTo>
                  <a:lnTo>
                    <a:pt x="113556" y="142686"/>
                  </a:lnTo>
                  <a:lnTo>
                    <a:pt x="113556" y="275132"/>
                  </a:lnTo>
                  <a:lnTo>
                    <a:pt x="142205" y="275132"/>
                  </a:lnTo>
                  <a:lnTo>
                    <a:pt x="142205" y="147220"/>
                  </a:lnTo>
                  <a:lnTo>
                    <a:pt x="139436" y="126246"/>
                  </a:lnTo>
                  <a:lnTo>
                    <a:pt x="131085" y="111384"/>
                  </a:lnTo>
                  <a:lnTo>
                    <a:pt x="117078" y="102537"/>
                  </a:lnTo>
                  <a:lnTo>
                    <a:pt x="97347" y="99609"/>
                  </a:lnTo>
                  <a:lnTo>
                    <a:pt x="85140" y="100725"/>
                  </a:lnTo>
                  <a:lnTo>
                    <a:pt x="45856" y="121311"/>
                  </a:lnTo>
                  <a:lnTo>
                    <a:pt x="28302" y="140006"/>
                  </a:lnTo>
                  <a:lnTo>
                    <a:pt x="283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6698253" y="3942200"/>
              <a:ext cx="146738" cy="180402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14960365" y="4280881"/>
              <a:ext cx="320040" cy="254000"/>
            </a:xfrm>
            <a:custGeom>
              <a:avLst/>
              <a:gdLst/>
              <a:ahLst/>
              <a:cxnLst/>
              <a:rect l="l" t="t" r="r" b="b"/>
              <a:pathLst>
                <a:path w="320040" h="254000">
                  <a:moveTo>
                    <a:pt x="320000" y="0"/>
                  </a:moveTo>
                  <a:lnTo>
                    <a:pt x="289436" y="0"/>
                  </a:lnTo>
                  <a:lnTo>
                    <a:pt x="216202" y="205271"/>
                  </a:lnTo>
                  <a:lnTo>
                    <a:pt x="175533" y="98782"/>
                  </a:lnTo>
                  <a:lnTo>
                    <a:pt x="213585" y="0"/>
                  </a:lnTo>
                  <a:lnTo>
                    <a:pt x="187889" y="0"/>
                  </a:lnTo>
                  <a:lnTo>
                    <a:pt x="162612" y="65265"/>
                  </a:lnTo>
                  <a:lnTo>
                    <a:pt x="137744" y="0"/>
                  </a:lnTo>
                  <a:lnTo>
                    <a:pt x="109441" y="0"/>
                  </a:lnTo>
                  <a:lnTo>
                    <a:pt x="148665" y="103389"/>
                  </a:lnTo>
                  <a:lnTo>
                    <a:pt x="109441" y="205616"/>
                  </a:lnTo>
                  <a:lnTo>
                    <a:pt x="33182" y="0"/>
                  </a:lnTo>
                  <a:lnTo>
                    <a:pt x="0" y="0"/>
                  </a:lnTo>
                  <a:lnTo>
                    <a:pt x="99620" y="253908"/>
                  </a:lnTo>
                  <a:lnTo>
                    <a:pt x="116237" y="253908"/>
                  </a:lnTo>
                  <a:lnTo>
                    <a:pt x="161450" y="136163"/>
                  </a:lnTo>
                  <a:lnTo>
                    <a:pt x="206443" y="253908"/>
                  </a:lnTo>
                  <a:lnTo>
                    <a:pt x="225678" y="253908"/>
                  </a:lnTo>
                  <a:lnTo>
                    <a:pt x="320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277377" y="4354391"/>
              <a:ext cx="146738" cy="180402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5470816" y="4354365"/>
              <a:ext cx="94740" cy="175523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15596565" y="4254760"/>
              <a:ext cx="405130" cy="365760"/>
            </a:xfrm>
            <a:custGeom>
              <a:avLst/>
              <a:gdLst/>
              <a:ahLst/>
              <a:cxnLst/>
              <a:rect l="l" t="t" r="r" b="b"/>
              <a:pathLst>
                <a:path w="405130" h="365760">
                  <a:moveTo>
                    <a:pt x="28308" y="0"/>
                  </a:moveTo>
                  <a:lnTo>
                    <a:pt x="0" y="0"/>
                  </a:lnTo>
                  <a:lnTo>
                    <a:pt x="0" y="275132"/>
                  </a:lnTo>
                  <a:lnTo>
                    <a:pt x="28308" y="275132"/>
                  </a:lnTo>
                  <a:lnTo>
                    <a:pt x="28308" y="0"/>
                  </a:lnTo>
                  <a:close/>
                </a:path>
                <a:path w="405130" h="365760">
                  <a:moveTo>
                    <a:pt x="136982" y="275132"/>
                  </a:moveTo>
                  <a:lnTo>
                    <a:pt x="63830" y="182664"/>
                  </a:lnTo>
                  <a:lnTo>
                    <a:pt x="136575" y="104203"/>
                  </a:lnTo>
                  <a:lnTo>
                    <a:pt x="99618" y="104203"/>
                  </a:lnTo>
                  <a:lnTo>
                    <a:pt x="29057" y="182257"/>
                  </a:lnTo>
                  <a:lnTo>
                    <a:pt x="99618" y="275132"/>
                  </a:lnTo>
                  <a:lnTo>
                    <a:pt x="136982" y="275132"/>
                  </a:lnTo>
                  <a:close/>
                </a:path>
                <a:path w="405130" h="365760">
                  <a:moveTo>
                    <a:pt x="329234" y="184950"/>
                  </a:moveTo>
                  <a:lnTo>
                    <a:pt x="323989" y="150228"/>
                  </a:lnTo>
                  <a:lnTo>
                    <a:pt x="310857" y="126072"/>
                  </a:lnTo>
                  <a:lnTo>
                    <a:pt x="310642" y="125653"/>
                  </a:lnTo>
                  <a:lnTo>
                    <a:pt x="309270" y="123151"/>
                  </a:lnTo>
                  <a:lnTo>
                    <a:pt x="298729" y="114960"/>
                  </a:lnTo>
                  <a:lnTo>
                    <a:pt x="298729" y="185293"/>
                  </a:lnTo>
                  <a:lnTo>
                    <a:pt x="294500" y="213207"/>
                  </a:lnTo>
                  <a:lnTo>
                    <a:pt x="282498" y="234518"/>
                  </a:lnTo>
                  <a:lnTo>
                    <a:pt x="263690" y="248107"/>
                  </a:lnTo>
                  <a:lnTo>
                    <a:pt x="239102" y="252882"/>
                  </a:lnTo>
                  <a:lnTo>
                    <a:pt x="227203" y="251955"/>
                  </a:lnTo>
                  <a:lnTo>
                    <a:pt x="201383" y="230555"/>
                  </a:lnTo>
                  <a:lnTo>
                    <a:pt x="201383" y="156641"/>
                  </a:lnTo>
                  <a:lnTo>
                    <a:pt x="236613" y="129222"/>
                  </a:lnTo>
                  <a:lnTo>
                    <a:pt x="253047" y="126072"/>
                  </a:lnTo>
                  <a:lnTo>
                    <a:pt x="271348" y="130492"/>
                  </a:lnTo>
                  <a:lnTo>
                    <a:pt x="285813" y="142798"/>
                  </a:lnTo>
                  <a:lnTo>
                    <a:pt x="295313" y="161544"/>
                  </a:lnTo>
                  <a:lnTo>
                    <a:pt x="298729" y="185293"/>
                  </a:lnTo>
                  <a:lnTo>
                    <a:pt x="298729" y="114960"/>
                  </a:lnTo>
                  <a:lnTo>
                    <a:pt x="286626" y="105549"/>
                  </a:lnTo>
                  <a:lnTo>
                    <a:pt x="257581" y="99275"/>
                  </a:lnTo>
                  <a:lnTo>
                    <a:pt x="241731" y="101066"/>
                  </a:lnTo>
                  <a:lnTo>
                    <a:pt x="226771" y="106260"/>
                  </a:lnTo>
                  <a:lnTo>
                    <a:pt x="213169" y="114554"/>
                  </a:lnTo>
                  <a:lnTo>
                    <a:pt x="201383" y="125653"/>
                  </a:lnTo>
                  <a:lnTo>
                    <a:pt x="201383" y="104228"/>
                  </a:lnTo>
                  <a:lnTo>
                    <a:pt x="173075" y="104228"/>
                  </a:lnTo>
                  <a:lnTo>
                    <a:pt x="173075" y="365277"/>
                  </a:lnTo>
                  <a:lnTo>
                    <a:pt x="201383" y="365277"/>
                  </a:lnTo>
                  <a:lnTo>
                    <a:pt x="201383" y="267931"/>
                  </a:lnTo>
                  <a:lnTo>
                    <a:pt x="209804" y="273304"/>
                  </a:lnTo>
                  <a:lnTo>
                    <a:pt x="219049" y="276948"/>
                  </a:lnTo>
                  <a:lnTo>
                    <a:pt x="229641" y="279019"/>
                  </a:lnTo>
                  <a:lnTo>
                    <a:pt x="242125" y="279679"/>
                  </a:lnTo>
                  <a:lnTo>
                    <a:pt x="277063" y="272618"/>
                  </a:lnTo>
                  <a:lnTo>
                    <a:pt x="283654" y="267931"/>
                  </a:lnTo>
                  <a:lnTo>
                    <a:pt x="304634" y="252971"/>
                  </a:lnTo>
                  <a:lnTo>
                    <a:pt x="322732" y="222986"/>
                  </a:lnTo>
                  <a:lnTo>
                    <a:pt x="329234" y="184950"/>
                  </a:lnTo>
                  <a:close/>
                </a:path>
                <a:path w="405130" h="365760">
                  <a:moveTo>
                    <a:pt x="405015" y="0"/>
                  </a:moveTo>
                  <a:lnTo>
                    <a:pt x="376707" y="0"/>
                  </a:lnTo>
                  <a:lnTo>
                    <a:pt x="376707" y="275132"/>
                  </a:lnTo>
                  <a:lnTo>
                    <a:pt x="405015" y="275132"/>
                  </a:lnTo>
                  <a:lnTo>
                    <a:pt x="4050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6053093" y="4354391"/>
              <a:ext cx="140006" cy="180402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6232891" y="4354391"/>
              <a:ext cx="140006" cy="180402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6397957" y="4309110"/>
              <a:ext cx="104562" cy="225678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6531338" y="4354386"/>
              <a:ext cx="123797" cy="18040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86235" y="2619864"/>
              <a:ext cx="6058339" cy="41122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74097" y="3248117"/>
              <a:ext cx="4163129" cy="41122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80791" y="3876373"/>
              <a:ext cx="5195988" cy="41122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59432" y="4504624"/>
              <a:ext cx="5363103" cy="40535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462554" y="3031624"/>
              <a:ext cx="2603596" cy="123645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697340" y="3612861"/>
              <a:ext cx="155052" cy="1741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874273" y="3608382"/>
              <a:ext cx="167031" cy="17866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073740" y="3608382"/>
              <a:ext cx="167031" cy="17866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289229" y="3608344"/>
              <a:ext cx="93819" cy="17382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5413852" y="3509690"/>
              <a:ext cx="150495" cy="277495"/>
            </a:xfrm>
            <a:custGeom>
              <a:avLst/>
              <a:gdLst/>
              <a:ahLst/>
              <a:cxnLst/>
              <a:rect l="l" t="t" r="r" b="b"/>
              <a:pathLst>
                <a:path w="150494" h="277495">
                  <a:moveTo>
                    <a:pt x="28030" y="0"/>
                  </a:moveTo>
                  <a:lnTo>
                    <a:pt x="0" y="0"/>
                  </a:lnTo>
                  <a:lnTo>
                    <a:pt x="0" y="267656"/>
                  </a:lnTo>
                  <a:lnTo>
                    <a:pt x="42748" y="276947"/>
                  </a:lnTo>
                  <a:lnTo>
                    <a:pt x="51234" y="277321"/>
                  </a:lnTo>
                  <a:lnTo>
                    <a:pt x="92075" y="270445"/>
                  </a:lnTo>
                  <a:lnTo>
                    <a:pt x="121616" y="251939"/>
                  </a:lnTo>
                  <a:lnTo>
                    <a:pt x="42585" y="251939"/>
                  </a:lnTo>
                  <a:lnTo>
                    <a:pt x="35852" y="250442"/>
                  </a:lnTo>
                  <a:lnTo>
                    <a:pt x="28030" y="246704"/>
                  </a:lnTo>
                  <a:lnTo>
                    <a:pt x="28030" y="138655"/>
                  </a:lnTo>
                  <a:lnTo>
                    <a:pt x="38193" y="132656"/>
                  </a:lnTo>
                  <a:lnTo>
                    <a:pt x="48260" y="128482"/>
                  </a:lnTo>
                  <a:lnTo>
                    <a:pt x="58672" y="126045"/>
                  </a:lnTo>
                  <a:lnTo>
                    <a:pt x="69872" y="125252"/>
                  </a:lnTo>
                  <a:lnTo>
                    <a:pt x="133057" y="125252"/>
                  </a:lnTo>
                  <a:lnTo>
                    <a:pt x="130714" y="121066"/>
                  </a:lnTo>
                  <a:lnTo>
                    <a:pt x="116140" y="110289"/>
                  </a:lnTo>
                  <a:lnTo>
                    <a:pt x="28030" y="110289"/>
                  </a:lnTo>
                  <a:lnTo>
                    <a:pt x="28030" y="0"/>
                  </a:lnTo>
                  <a:close/>
                </a:path>
                <a:path w="150494" h="277495">
                  <a:moveTo>
                    <a:pt x="133057" y="125252"/>
                  </a:moveTo>
                  <a:lnTo>
                    <a:pt x="69872" y="125252"/>
                  </a:lnTo>
                  <a:lnTo>
                    <a:pt x="90893" y="129075"/>
                  </a:lnTo>
                  <a:lnTo>
                    <a:pt x="106491" y="140117"/>
                  </a:lnTo>
                  <a:lnTo>
                    <a:pt x="116196" y="157742"/>
                  </a:lnTo>
                  <a:lnTo>
                    <a:pt x="119535" y="181313"/>
                  </a:lnTo>
                  <a:lnTo>
                    <a:pt x="118202" y="200329"/>
                  </a:lnTo>
                  <a:lnTo>
                    <a:pt x="94164" y="238463"/>
                  </a:lnTo>
                  <a:lnTo>
                    <a:pt x="57558" y="251939"/>
                  </a:lnTo>
                  <a:lnTo>
                    <a:pt x="121616" y="251939"/>
                  </a:lnTo>
                  <a:lnTo>
                    <a:pt x="123284" y="250895"/>
                  </a:lnTo>
                  <a:lnTo>
                    <a:pt x="143216" y="220283"/>
                  </a:lnTo>
                  <a:lnTo>
                    <a:pt x="150225" y="180224"/>
                  </a:lnTo>
                  <a:lnTo>
                    <a:pt x="145126" y="146813"/>
                  </a:lnTo>
                  <a:lnTo>
                    <a:pt x="133057" y="125252"/>
                  </a:lnTo>
                  <a:close/>
                </a:path>
                <a:path w="150494" h="277495">
                  <a:moveTo>
                    <a:pt x="79264" y="98646"/>
                  </a:moveTo>
                  <a:lnTo>
                    <a:pt x="40689" y="104300"/>
                  </a:lnTo>
                  <a:lnTo>
                    <a:pt x="28030" y="110289"/>
                  </a:lnTo>
                  <a:lnTo>
                    <a:pt x="116140" y="110289"/>
                  </a:lnTo>
                  <a:lnTo>
                    <a:pt x="108317" y="104504"/>
                  </a:lnTo>
                  <a:lnTo>
                    <a:pt x="79264" y="986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596508" y="3608369"/>
              <a:ext cx="145325" cy="17866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788016" y="3608344"/>
              <a:ext cx="255403" cy="17868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6085591" y="3509689"/>
              <a:ext cx="330835" cy="277495"/>
            </a:xfrm>
            <a:custGeom>
              <a:avLst/>
              <a:gdLst/>
              <a:ahLst/>
              <a:cxnLst/>
              <a:rect l="l" t="t" r="r" b="b"/>
              <a:pathLst>
                <a:path w="330834" h="277495">
                  <a:moveTo>
                    <a:pt x="32105" y="103187"/>
                  </a:moveTo>
                  <a:lnTo>
                    <a:pt x="4076" y="103187"/>
                  </a:lnTo>
                  <a:lnTo>
                    <a:pt x="4076" y="272478"/>
                  </a:lnTo>
                  <a:lnTo>
                    <a:pt x="32105" y="272478"/>
                  </a:lnTo>
                  <a:lnTo>
                    <a:pt x="32105" y="103187"/>
                  </a:lnTo>
                  <a:close/>
                </a:path>
                <a:path w="330834" h="277495">
                  <a:moveTo>
                    <a:pt x="36601" y="44132"/>
                  </a:moveTo>
                  <a:lnTo>
                    <a:pt x="35153" y="37020"/>
                  </a:lnTo>
                  <a:lnTo>
                    <a:pt x="31216" y="31203"/>
                  </a:lnTo>
                  <a:lnTo>
                    <a:pt x="25374" y="27279"/>
                  </a:lnTo>
                  <a:lnTo>
                    <a:pt x="18224" y="25831"/>
                  </a:lnTo>
                  <a:lnTo>
                    <a:pt x="11163" y="27279"/>
                  </a:lnTo>
                  <a:lnTo>
                    <a:pt x="5359" y="31203"/>
                  </a:lnTo>
                  <a:lnTo>
                    <a:pt x="1435" y="37020"/>
                  </a:lnTo>
                  <a:lnTo>
                    <a:pt x="0" y="44132"/>
                  </a:lnTo>
                  <a:lnTo>
                    <a:pt x="1435" y="51244"/>
                  </a:lnTo>
                  <a:lnTo>
                    <a:pt x="5359" y="57086"/>
                  </a:lnTo>
                  <a:lnTo>
                    <a:pt x="11163" y="61048"/>
                  </a:lnTo>
                  <a:lnTo>
                    <a:pt x="18224" y="62496"/>
                  </a:lnTo>
                  <a:lnTo>
                    <a:pt x="25374" y="61048"/>
                  </a:lnTo>
                  <a:lnTo>
                    <a:pt x="31216" y="57086"/>
                  </a:lnTo>
                  <a:lnTo>
                    <a:pt x="35153" y="51244"/>
                  </a:lnTo>
                  <a:lnTo>
                    <a:pt x="36601" y="44132"/>
                  </a:lnTo>
                  <a:close/>
                </a:path>
                <a:path w="330834" h="277495">
                  <a:moveTo>
                    <a:pt x="235508" y="0"/>
                  </a:moveTo>
                  <a:lnTo>
                    <a:pt x="207137" y="0"/>
                  </a:lnTo>
                  <a:lnTo>
                    <a:pt x="207137" y="110299"/>
                  </a:lnTo>
                  <a:lnTo>
                    <a:pt x="207137" y="149199"/>
                  </a:lnTo>
                  <a:lnTo>
                    <a:pt x="207137" y="220916"/>
                  </a:lnTo>
                  <a:lnTo>
                    <a:pt x="201866" y="227253"/>
                  </a:lnTo>
                  <a:lnTo>
                    <a:pt x="163842" y="250088"/>
                  </a:lnTo>
                  <a:lnTo>
                    <a:pt x="155905" y="250850"/>
                  </a:lnTo>
                  <a:lnTo>
                    <a:pt x="137795" y="246456"/>
                  </a:lnTo>
                  <a:lnTo>
                    <a:pt x="123494" y="234226"/>
                  </a:lnTo>
                  <a:lnTo>
                    <a:pt x="114109" y="215646"/>
                  </a:lnTo>
                  <a:lnTo>
                    <a:pt x="110731" y="192151"/>
                  </a:lnTo>
                  <a:lnTo>
                    <a:pt x="114909" y="164579"/>
                  </a:lnTo>
                  <a:lnTo>
                    <a:pt x="126771" y="143611"/>
                  </a:lnTo>
                  <a:lnTo>
                    <a:pt x="145376" y="130276"/>
                  </a:lnTo>
                  <a:lnTo>
                    <a:pt x="169710" y="125603"/>
                  </a:lnTo>
                  <a:lnTo>
                    <a:pt x="181610" y="126504"/>
                  </a:lnTo>
                  <a:lnTo>
                    <a:pt x="207137" y="149199"/>
                  </a:lnTo>
                  <a:lnTo>
                    <a:pt x="207137" y="110299"/>
                  </a:lnTo>
                  <a:lnTo>
                    <a:pt x="198780" y="105003"/>
                  </a:lnTo>
                  <a:lnTo>
                    <a:pt x="189611" y="101396"/>
                  </a:lnTo>
                  <a:lnTo>
                    <a:pt x="179095" y="99326"/>
                  </a:lnTo>
                  <a:lnTo>
                    <a:pt x="166712" y="98666"/>
                  </a:lnTo>
                  <a:lnTo>
                    <a:pt x="132143" y="105651"/>
                  </a:lnTo>
                  <a:lnTo>
                    <a:pt x="104838" y="125133"/>
                  </a:lnTo>
                  <a:lnTo>
                    <a:pt x="86893" y="154825"/>
                  </a:lnTo>
                  <a:lnTo>
                    <a:pt x="80454" y="192481"/>
                  </a:lnTo>
                  <a:lnTo>
                    <a:pt x="85648" y="226898"/>
                  </a:lnTo>
                  <a:lnTo>
                    <a:pt x="100190" y="253707"/>
                  </a:lnTo>
                  <a:lnTo>
                    <a:pt x="122529" y="271119"/>
                  </a:lnTo>
                  <a:lnTo>
                    <a:pt x="151079" y="277329"/>
                  </a:lnTo>
                  <a:lnTo>
                    <a:pt x="166712" y="275602"/>
                  </a:lnTo>
                  <a:lnTo>
                    <a:pt x="181483" y="270560"/>
                  </a:lnTo>
                  <a:lnTo>
                    <a:pt x="195059" y="262369"/>
                  </a:lnTo>
                  <a:lnTo>
                    <a:pt x="207137" y="251206"/>
                  </a:lnTo>
                  <a:lnTo>
                    <a:pt x="207137" y="272491"/>
                  </a:lnTo>
                  <a:lnTo>
                    <a:pt x="235508" y="272491"/>
                  </a:lnTo>
                  <a:lnTo>
                    <a:pt x="235508" y="251206"/>
                  </a:lnTo>
                  <a:lnTo>
                    <a:pt x="235508" y="250850"/>
                  </a:lnTo>
                  <a:lnTo>
                    <a:pt x="235508" y="125603"/>
                  </a:lnTo>
                  <a:lnTo>
                    <a:pt x="235508" y="110299"/>
                  </a:lnTo>
                  <a:lnTo>
                    <a:pt x="235508" y="0"/>
                  </a:lnTo>
                  <a:close/>
                </a:path>
                <a:path w="330834" h="277495">
                  <a:moveTo>
                    <a:pt x="326161" y="103187"/>
                  </a:moveTo>
                  <a:lnTo>
                    <a:pt x="298132" y="103187"/>
                  </a:lnTo>
                  <a:lnTo>
                    <a:pt x="298132" y="272478"/>
                  </a:lnTo>
                  <a:lnTo>
                    <a:pt x="326161" y="272478"/>
                  </a:lnTo>
                  <a:lnTo>
                    <a:pt x="326161" y="103187"/>
                  </a:lnTo>
                  <a:close/>
                </a:path>
                <a:path w="330834" h="277495">
                  <a:moveTo>
                    <a:pt x="330657" y="44132"/>
                  </a:moveTo>
                  <a:lnTo>
                    <a:pt x="329209" y="37020"/>
                  </a:lnTo>
                  <a:lnTo>
                    <a:pt x="325272" y="31203"/>
                  </a:lnTo>
                  <a:lnTo>
                    <a:pt x="319430" y="27279"/>
                  </a:lnTo>
                  <a:lnTo>
                    <a:pt x="312293" y="25831"/>
                  </a:lnTo>
                  <a:lnTo>
                    <a:pt x="305219" y="27279"/>
                  </a:lnTo>
                  <a:lnTo>
                    <a:pt x="299415" y="31203"/>
                  </a:lnTo>
                  <a:lnTo>
                    <a:pt x="295490" y="37020"/>
                  </a:lnTo>
                  <a:lnTo>
                    <a:pt x="294055" y="44132"/>
                  </a:lnTo>
                  <a:lnTo>
                    <a:pt x="295490" y="51244"/>
                  </a:lnTo>
                  <a:lnTo>
                    <a:pt x="299415" y="57086"/>
                  </a:lnTo>
                  <a:lnTo>
                    <a:pt x="305219" y="61048"/>
                  </a:lnTo>
                  <a:lnTo>
                    <a:pt x="312293" y="62496"/>
                  </a:lnTo>
                  <a:lnTo>
                    <a:pt x="319430" y="61048"/>
                  </a:lnTo>
                  <a:lnTo>
                    <a:pt x="325272" y="57086"/>
                  </a:lnTo>
                  <a:lnTo>
                    <a:pt x="329209" y="51244"/>
                  </a:lnTo>
                  <a:lnTo>
                    <a:pt x="330657" y="441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476200" y="3608345"/>
              <a:ext cx="140833" cy="17383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6666365" y="3608399"/>
              <a:ext cx="164465" cy="268605"/>
            </a:xfrm>
            <a:custGeom>
              <a:avLst/>
              <a:gdLst/>
              <a:ahLst/>
              <a:cxnLst/>
              <a:rect l="l" t="t" r="r" b="b"/>
              <a:pathLst>
                <a:path w="164465" h="268604">
                  <a:moveTo>
                    <a:pt x="71704" y="0"/>
                  </a:moveTo>
                  <a:lnTo>
                    <a:pt x="44405" y="4742"/>
                  </a:lnTo>
                  <a:lnTo>
                    <a:pt x="23020" y="18038"/>
                  </a:lnTo>
                  <a:lnTo>
                    <a:pt x="9071" y="38493"/>
                  </a:lnTo>
                  <a:lnTo>
                    <a:pt x="4083" y="64710"/>
                  </a:lnTo>
                  <a:lnTo>
                    <a:pt x="6159" y="81381"/>
                  </a:lnTo>
                  <a:lnTo>
                    <a:pt x="12330" y="96052"/>
                  </a:lnTo>
                  <a:lnTo>
                    <a:pt x="22508" y="108504"/>
                  </a:lnTo>
                  <a:lnTo>
                    <a:pt x="36606" y="118519"/>
                  </a:lnTo>
                  <a:lnTo>
                    <a:pt x="21780" y="131458"/>
                  </a:lnTo>
                  <a:lnTo>
                    <a:pt x="11388" y="142550"/>
                  </a:lnTo>
                  <a:lnTo>
                    <a:pt x="5270" y="152174"/>
                  </a:lnTo>
                  <a:lnTo>
                    <a:pt x="3266" y="160707"/>
                  </a:lnTo>
                  <a:lnTo>
                    <a:pt x="4651" y="167252"/>
                  </a:lnTo>
                  <a:lnTo>
                    <a:pt x="8989" y="172598"/>
                  </a:lnTo>
                  <a:lnTo>
                    <a:pt x="16554" y="177050"/>
                  </a:lnTo>
                  <a:lnTo>
                    <a:pt x="27622" y="180915"/>
                  </a:lnTo>
                  <a:lnTo>
                    <a:pt x="19434" y="189809"/>
                  </a:lnTo>
                  <a:lnTo>
                    <a:pt x="0" y="222757"/>
                  </a:lnTo>
                  <a:lnTo>
                    <a:pt x="0" y="227584"/>
                  </a:lnTo>
                  <a:lnTo>
                    <a:pt x="5337" y="243256"/>
                  </a:lnTo>
                  <a:lnTo>
                    <a:pt x="19738" y="256235"/>
                  </a:lnTo>
                  <a:lnTo>
                    <a:pt x="40785" y="265079"/>
                  </a:lnTo>
                  <a:lnTo>
                    <a:pt x="66060" y="268347"/>
                  </a:lnTo>
                  <a:lnTo>
                    <a:pt x="101812" y="262763"/>
                  </a:lnTo>
                  <a:lnTo>
                    <a:pt x="130909" y="247508"/>
                  </a:lnTo>
                  <a:lnTo>
                    <a:pt x="134538" y="243301"/>
                  </a:lnTo>
                  <a:lnTo>
                    <a:pt x="68709" y="243301"/>
                  </a:lnTo>
                  <a:lnTo>
                    <a:pt x="52900" y="241700"/>
                  </a:lnTo>
                  <a:lnTo>
                    <a:pt x="40333" y="237224"/>
                  </a:lnTo>
                  <a:lnTo>
                    <a:pt x="32034" y="230349"/>
                  </a:lnTo>
                  <a:lnTo>
                    <a:pt x="29046" y="221605"/>
                  </a:lnTo>
                  <a:lnTo>
                    <a:pt x="29746" y="216628"/>
                  </a:lnTo>
                  <a:lnTo>
                    <a:pt x="32099" y="210595"/>
                  </a:lnTo>
                  <a:lnTo>
                    <a:pt x="36480" y="202599"/>
                  </a:lnTo>
                  <a:lnTo>
                    <a:pt x="43265" y="191732"/>
                  </a:lnTo>
                  <a:lnTo>
                    <a:pt x="48846" y="183156"/>
                  </a:lnTo>
                  <a:lnTo>
                    <a:pt x="155531" y="183156"/>
                  </a:lnTo>
                  <a:lnTo>
                    <a:pt x="154937" y="179263"/>
                  </a:lnTo>
                  <a:lnTo>
                    <a:pt x="146636" y="166907"/>
                  </a:lnTo>
                  <a:lnTo>
                    <a:pt x="132442" y="159665"/>
                  </a:lnTo>
                  <a:lnTo>
                    <a:pt x="112059" y="157304"/>
                  </a:lnTo>
                  <a:lnTo>
                    <a:pt x="38438" y="157304"/>
                  </a:lnTo>
                  <a:lnTo>
                    <a:pt x="34700" y="155880"/>
                  </a:lnTo>
                  <a:lnTo>
                    <a:pt x="34700" y="151314"/>
                  </a:lnTo>
                  <a:lnTo>
                    <a:pt x="35935" y="147150"/>
                  </a:lnTo>
                  <a:lnTo>
                    <a:pt x="39835" y="141715"/>
                  </a:lnTo>
                  <a:lnTo>
                    <a:pt x="46693" y="134737"/>
                  </a:lnTo>
                  <a:lnTo>
                    <a:pt x="56804" y="125943"/>
                  </a:lnTo>
                  <a:lnTo>
                    <a:pt x="78432" y="125943"/>
                  </a:lnTo>
                  <a:lnTo>
                    <a:pt x="98058" y="121935"/>
                  </a:lnTo>
                  <a:lnTo>
                    <a:pt x="119012" y="108004"/>
                  </a:lnTo>
                  <a:lnTo>
                    <a:pt x="120604" y="105735"/>
                  </a:lnTo>
                  <a:lnTo>
                    <a:pt x="70207" y="105735"/>
                  </a:lnTo>
                  <a:lnTo>
                    <a:pt x="55468" y="102395"/>
                  </a:lnTo>
                  <a:lnTo>
                    <a:pt x="43471" y="93315"/>
                  </a:lnTo>
                  <a:lnTo>
                    <a:pt x="35402" y="79897"/>
                  </a:lnTo>
                  <a:lnTo>
                    <a:pt x="32449" y="63547"/>
                  </a:lnTo>
                  <a:lnTo>
                    <a:pt x="35397" y="47157"/>
                  </a:lnTo>
                  <a:lnTo>
                    <a:pt x="43429" y="33721"/>
                  </a:lnTo>
                  <a:lnTo>
                    <a:pt x="55327" y="24636"/>
                  </a:lnTo>
                  <a:lnTo>
                    <a:pt x="69872" y="21297"/>
                  </a:lnTo>
                  <a:lnTo>
                    <a:pt x="164036" y="21297"/>
                  </a:lnTo>
                  <a:lnTo>
                    <a:pt x="164036" y="7078"/>
                  </a:lnTo>
                  <a:lnTo>
                    <a:pt x="107630" y="7078"/>
                  </a:lnTo>
                  <a:lnTo>
                    <a:pt x="96773" y="3617"/>
                  </a:lnTo>
                  <a:lnTo>
                    <a:pt x="88085" y="1446"/>
                  </a:lnTo>
                  <a:lnTo>
                    <a:pt x="80187" y="321"/>
                  </a:lnTo>
                  <a:lnTo>
                    <a:pt x="71704" y="0"/>
                  </a:lnTo>
                  <a:close/>
                </a:path>
                <a:path w="164465" h="268604">
                  <a:moveTo>
                    <a:pt x="155531" y="183156"/>
                  </a:moveTo>
                  <a:lnTo>
                    <a:pt x="112059" y="183156"/>
                  </a:lnTo>
                  <a:lnTo>
                    <a:pt x="121815" y="184209"/>
                  </a:lnTo>
                  <a:lnTo>
                    <a:pt x="128691" y="187393"/>
                  </a:lnTo>
                  <a:lnTo>
                    <a:pt x="132760" y="192746"/>
                  </a:lnTo>
                  <a:lnTo>
                    <a:pt x="134100" y="200308"/>
                  </a:lnTo>
                  <a:lnTo>
                    <a:pt x="128715" y="216638"/>
                  </a:lnTo>
                  <a:lnTo>
                    <a:pt x="114261" y="230362"/>
                  </a:lnTo>
                  <a:lnTo>
                    <a:pt x="93425" y="239787"/>
                  </a:lnTo>
                  <a:lnTo>
                    <a:pt x="68709" y="243301"/>
                  </a:lnTo>
                  <a:lnTo>
                    <a:pt x="134538" y="243301"/>
                  </a:lnTo>
                  <a:lnTo>
                    <a:pt x="150477" y="224827"/>
                  </a:lnTo>
                  <a:lnTo>
                    <a:pt x="157639" y="196967"/>
                  </a:lnTo>
                  <a:lnTo>
                    <a:pt x="155531" y="183156"/>
                  </a:lnTo>
                  <a:close/>
                </a:path>
                <a:path w="164465" h="268604">
                  <a:moveTo>
                    <a:pt x="78432" y="125943"/>
                  </a:moveTo>
                  <a:lnTo>
                    <a:pt x="59390" y="125943"/>
                  </a:lnTo>
                  <a:lnTo>
                    <a:pt x="61233" y="126352"/>
                  </a:lnTo>
                  <a:lnTo>
                    <a:pt x="62385" y="126352"/>
                  </a:lnTo>
                  <a:lnTo>
                    <a:pt x="67223" y="126687"/>
                  </a:lnTo>
                  <a:lnTo>
                    <a:pt x="70615" y="127095"/>
                  </a:lnTo>
                  <a:lnTo>
                    <a:pt x="72793" y="127095"/>
                  </a:lnTo>
                  <a:lnTo>
                    <a:pt x="78432" y="125943"/>
                  </a:lnTo>
                  <a:close/>
                </a:path>
                <a:path w="164465" h="268604">
                  <a:moveTo>
                    <a:pt x="164036" y="21297"/>
                  </a:moveTo>
                  <a:lnTo>
                    <a:pt x="69872" y="21297"/>
                  </a:lnTo>
                  <a:lnTo>
                    <a:pt x="84779" y="24578"/>
                  </a:lnTo>
                  <a:lnTo>
                    <a:pt x="96883" y="33568"/>
                  </a:lnTo>
                  <a:lnTo>
                    <a:pt x="105006" y="46984"/>
                  </a:lnTo>
                  <a:lnTo>
                    <a:pt x="107975" y="63547"/>
                  </a:lnTo>
                  <a:lnTo>
                    <a:pt x="105069" y="80242"/>
                  </a:lnTo>
                  <a:lnTo>
                    <a:pt x="97078" y="93621"/>
                  </a:lnTo>
                  <a:lnTo>
                    <a:pt x="85093" y="102510"/>
                  </a:lnTo>
                  <a:lnTo>
                    <a:pt x="70207" y="105735"/>
                  </a:lnTo>
                  <a:lnTo>
                    <a:pt x="120604" y="105735"/>
                  </a:lnTo>
                  <a:lnTo>
                    <a:pt x="133306" y="87630"/>
                  </a:lnTo>
                  <a:lnTo>
                    <a:pt x="138592" y="63139"/>
                  </a:lnTo>
                  <a:lnTo>
                    <a:pt x="137965" y="53243"/>
                  </a:lnTo>
                  <a:lnTo>
                    <a:pt x="136080" y="44183"/>
                  </a:lnTo>
                  <a:lnTo>
                    <a:pt x="132933" y="35823"/>
                  </a:lnTo>
                  <a:lnTo>
                    <a:pt x="128519" y="28030"/>
                  </a:lnTo>
                  <a:lnTo>
                    <a:pt x="164036" y="28030"/>
                  </a:lnTo>
                  <a:lnTo>
                    <a:pt x="164036" y="21297"/>
                  </a:lnTo>
                  <a:close/>
                </a:path>
                <a:path w="164465" h="268604">
                  <a:moveTo>
                    <a:pt x="164036" y="4492"/>
                  </a:moveTo>
                  <a:lnTo>
                    <a:pt x="133420" y="7078"/>
                  </a:lnTo>
                  <a:lnTo>
                    <a:pt x="164036" y="7078"/>
                  </a:lnTo>
                  <a:lnTo>
                    <a:pt x="164036" y="44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5424159" y="2558702"/>
              <a:ext cx="680720" cy="680720"/>
            </a:xfrm>
            <a:custGeom>
              <a:avLst/>
              <a:gdLst/>
              <a:ahLst/>
              <a:cxnLst/>
              <a:rect l="l" t="t" r="r" b="b"/>
              <a:pathLst>
                <a:path w="680719" h="680719">
                  <a:moveTo>
                    <a:pt x="340188" y="0"/>
                  </a:moveTo>
                  <a:lnTo>
                    <a:pt x="294031" y="3106"/>
                  </a:lnTo>
                  <a:lnTo>
                    <a:pt x="249760" y="12154"/>
                  </a:lnTo>
                  <a:lnTo>
                    <a:pt x="207781" y="26738"/>
                  </a:lnTo>
                  <a:lnTo>
                    <a:pt x="168499" y="46453"/>
                  </a:lnTo>
                  <a:lnTo>
                    <a:pt x="132319" y="70892"/>
                  </a:lnTo>
                  <a:lnTo>
                    <a:pt x="99647" y="99651"/>
                  </a:lnTo>
                  <a:lnTo>
                    <a:pt x="70889" y="132323"/>
                  </a:lnTo>
                  <a:lnTo>
                    <a:pt x="46450" y="168503"/>
                  </a:lnTo>
                  <a:lnTo>
                    <a:pt x="26736" y="207785"/>
                  </a:lnTo>
                  <a:lnTo>
                    <a:pt x="12153" y="249764"/>
                  </a:lnTo>
                  <a:lnTo>
                    <a:pt x="3105" y="294034"/>
                  </a:lnTo>
                  <a:lnTo>
                    <a:pt x="0" y="340188"/>
                  </a:lnTo>
                  <a:lnTo>
                    <a:pt x="3105" y="386343"/>
                  </a:lnTo>
                  <a:lnTo>
                    <a:pt x="12153" y="430612"/>
                  </a:lnTo>
                  <a:lnTo>
                    <a:pt x="26736" y="472591"/>
                  </a:lnTo>
                  <a:lnTo>
                    <a:pt x="46450" y="511873"/>
                  </a:lnTo>
                  <a:lnTo>
                    <a:pt x="70889" y="548053"/>
                  </a:lnTo>
                  <a:lnTo>
                    <a:pt x="99647" y="580725"/>
                  </a:lnTo>
                  <a:lnTo>
                    <a:pt x="132319" y="609484"/>
                  </a:lnTo>
                  <a:lnTo>
                    <a:pt x="168499" y="633924"/>
                  </a:lnTo>
                  <a:lnTo>
                    <a:pt x="207781" y="653638"/>
                  </a:lnTo>
                  <a:lnTo>
                    <a:pt x="249760" y="668223"/>
                  </a:lnTo>
                  <a:lnTo>
                    <a:pt x="294031" y="677271"/>
                  </a:lnTo>
                  <a:lnTo>
                    <a:pt x="340188" y="680377"/>
                  </a:lnTo>
                  <a:lnTo>
                    <a:pt x="386343" y="677271"/>
                  </a:lnTo>
                  <a:lnTo>
                    <a:pt x="430612" y="668223"/>
                  </a:lnTo>
                  <a:lnTo>
                    <a:pt x="472591" y="653638"/>
                  </a:lnTo>
                  <a:lnTo>
                    <a:pt x="511873" y="633924"/>
                  </a:lnTo>
                  <a:lnTo>
                    <a:pt x="548053" y="609484"/>
                  </a:lnTo>
                  <a:lnTo>
                    <a:pt x="580725" y="580725"/>
                  </a:lnTo>
                  <a:lnTo>
                    <a:pt x="609484" y="548053"/>
                  </a:lnTo>
                  <a:lnTo>
                    <a:pt x="633924" y="511873"/>
                  </a:lnTo>
                  <a:lnTo>
                    <a:pt x="653638" y="472591"/>
                  </a:lnTo>
                  <a:lnTo>
                    <a:pt x="668223" y="430612"/>
                  </a:lnTo>
                  <a:lnTo>
                    <a:pt x="677271" y="386343"/>
                  </a:lnTo>
                  <a:lnTo>
                    <a:pt x="680377" y="340188"/>
                  </a:lnTo>
                  <a:lnTo>
                    <a:pt x="677271" y="294034"/>
                  </a:lnTo>
                  <a:lnTo>
                    <a:pt x="668223" y="249764"/>
                  </a:lnTo>
                  <a:lnTo>
                    <a:pt x="653638" y="207785"/>
                  </a:lnTo>
                  <a:lnTo>
                    <a:pt x="633924" y="168503"/>
                  </a:lnTo>
                  <a:lnTo>
                    <a:pt x="609484" y="132323"/>
                  </a:lnTo>
                  <a:lnTo>
                    <a:pt x="580725" y="99651"/>
                  </a:lnTo>
                  <a:lnTo>
                    <a:pt x="548053" y="70892"/>
                  </a:lnTo>
                  <a:lnTo>
                    <a:pt x="511873" y="46453"/>
                  </a:lnTo>
                  <a:lnTo>
                    <a:pt x="472591" y="26738"/>
                  </a:lnTo>
                  <a:lnTo>
                    <a:pt x="430612" y="12154"/>
                  </a:lnTo>
                  <a:lnTo>
                    <a:pt x="386343" y="3106"/>
                  </a:lnTo>
                  <a:lnTo>
                    <a:pt x="340188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732393" y="2817729"/>
              <a:ext cx="64135" cy="162560"/>
            </a:xfrm>
            <a:custGeom>
              <a:avLst/>
              <a:gdLst/>
              <a:ahLst/>
              <a:cxnLst/>
              <a:rect l="l" t="t" r="r" b="b"/>
              <a:pathLst>
                <a:path w="64134" h="162560">
                  <a:moveTo>
                    <a:pt x="63944" y="0"/>
                  </a:moveTo>
                  <a:lnTo>
                    <a:pt x="0" y="0"/>
                  </a:lnTo>
                  <a:lnTo>
                    <a:pt x="0" y="21590"/>
                  </a:lnTo>
                  <a:lnTo>
                    <a:pt x="38430" y="21590"/>
                  </a:lnTo>
                  <a:lnTo>
                    <a:pt x="38430" y="162560"/>
                  </a:lnTo>
                  <a:lnTo>
                    <a:pt x="63944" y="162560"/>
                  </a:lnTo>
                  <a:lnTo>
                    <a:pt x="63944" y="21590"/>
                  </a:lnTo>
                  <a:lnTo>
                    <a:pt x="639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462554" y="7513342"/>
              <a:ext cx="2603596" cy="123651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959756" y="8090083"/>
              <a:ext cx="138655" cy="17866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5149861" y="8090062"/>
              <a:ext cx="140833" cy="17383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341792" y="8090083"/>
              <a:ext cx="138665" cy="178664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5530323" y="7991443"/>
              <a:ext cx="207010" cy="367030"/>
            </a:xfrm>
            <a:custGeom>
              <a:avLst/>
              <a:gdLst/>
              <a:ahLst/>
              <a:cxnLst/>
              <a:rect l="l" t="t" r="r" b="b"/>
              <a:pathLst>
                <a:path w="207009" h="367029">
                  <a:moveTo>
                    <a:pt x="28041" y="0"/>
                  </a:moveTo>
                  <a:lnTo>
                    <a:pt x="0" y="0"/>
                  </a:lnTo>
                  <a:lnTo>
                    <a:pt x="0" y="272491"/>
                  </a:lnTo>
                  <a:lnTo>
                    <a:pt x="28041" y="272491"/>
                  </a:lnTo>
                  <a:lnTo>
                    <a:pt x="28041" y="0"/>
                  </a:lnTo>
                  <a:close/>
                </a:path>
                <a:path w="207009" h="367029">
                  <a:moveTo>
                    <a:pt x="206895" y="103162"/>
                  </a:moveTo>
                  <a:lnTo>
                    <a:pt x="178054" y="103162"/>
                  </a:lnTo>
                  <a:lnTo>
                    <a:pt x="143294" y="206717"/>
                  </a:lnTo>
                  <a:lnTo>
                    <a:pt x="139547" y="223189"/>
                  </a:lnTo>
                  <a:lnTo>
                    <a:pt x="133972" y="206717"/>
                  </a:lnTo>
                  <a:lnTo>
                    <a:pt x="93281" y="103162"/>
                  </a:lnTo>
                  <a:lnTo>
                    <a:pt x="61849" y="103162"/>
                  </a:lnTo>
                  <a:lnTo>
                    <a:pt x="124637" y="253796"/>
                  </a:lnTo>
                  <a:lnTo>
                    <a:pt x="118173" y="270535"/>
                  </a:lnTo>
                  <a:lnTo>
                    <a:pt x="101104" y="306057"/>
                  </a:lnTo>
                  <a:lnTo>
                    <a:pt x="79667" y="337578"/>
                  </a:lnTo>
                  <a:lnTo>
                    <a:pt x="68922" y="349796"/>
                  </a:lnTo>
                  <a:lnTo>
                    <a:pt x="91313" y="367017"/>
                  </a:lnTo>
                  <a:lnTo>
                    <a:pt x="116763" y="331495"/>
                  </a:lnTo>
                  <a:lnTo>
                    <a:pt x="134632" y="296341"/>
                  </a:lnTo>
                  <a:lnTo>
                    <a:pt x="140296" y="281838"/>
                  </a:lnTo>
                  <a:lnTo>
                    <a:pt x="206895" y="1031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5762754" y="8090086"/>
              <a:ext cx="122603" cy="17866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5924076" y="8090086"/>
              <a:ext cx="145325" cy="17866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115650" y="8090061"/>
              <a:ext cx="255403" cy="17868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417263" y="8090062"/>
              <a:ext cx="140843" cy="17383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5424159" y="7032758"/>
              <a:ext cx="680720" cy="680720"/>
            </a:xfrm>
            <a:custGeom>
              <a:avLst/>
              <a:gdLst/>
              <a:ahLst/>
              <a:cxnLst/>
              <a:rect l="l" t="t" r="r" b="b"/>
              <a:pathLst>
                <a:path w="680719" h="680720">
                  <a:moveTo>
                    <a:pt x="340188" y="0"/>
                  </a:moveTo>
                  <a:lnTo>
                    <a:pt x="294031" y="3106"/>
                  </a:lnTo>
                  <a:lnTo>
                    <a:pt x="249760" y="12154"/>
                  </a:lnTo>
                  <a:lnTo>
                    <a:pt x="207781" y="26738"/>
                  </a:lnTo>
                  <a:lnTo>
                    <a:pt x="168499" y="46453"/>
                  </a:lnTo>
                  <a:lnTo>
                    <a:pt x="132319" y="70892"/>
                  </a:lnTo>
                  <a:lnTo>
                    <a:pt x="99647" y="99651"/>
                  </a:lnTo>
                  <a:lnTo>
                    <a:pt x="70889" y="132323"/>
                  </a:lnTo>
                  <a:lnTo>
                    <a:pt x="46450" y="168503"/>
                  </a:lnTo>
                  <a:lnTo>
                    <a:pt x="26736" y="207785"/>
                  </a:lnTo>
                  <a:lnTo>
                    <a:pt x="12153" y="249764"/>
                  </a:lnTo>
                  <a:lnTo>
                    <a:pt x="3105" y="294034"/>
                  </a:lnTo>
                  <a:lnTo>
                    <a:pt x="0" y="340188"/>
                  </a:lnTo>
                  <a:lnTo>
                    <a:pt x="3105" y="386343"/>
                  </a:lnTo>
                  <a:lnTo>
                    <a:pt x="12153" y="430612"/>
                  </a:lnTo>
                  <a:lnTo>
                    <a:pt x="26736" y="472591"/>
                  </a:lnTo>
                  <a:lnTo>
                    <a:pt x="46450" y="511873"/>
                  </a:lnTo>
                  <a:lnTo>
                    <a:pt x="70889" y="548053"/>
                  </a:lnTo>
                  <a:lnTo>
                    <a:pt x="99647" y="580725"/>
                  </a:lnTo>
                  <a:lnTo>
                    <a:pt x="132319" y="609484"/>
                  </a:lnTo>
                  <a:lnTo>
                    <a:pt x="168499" y="633924"/>
                  </a:lnTo>
                  <a:lnTo>
                    <a:pt x="207781" y="653638"/>
                  </a:lnTo>
                  <a:lnTo>
                    <a:pt x="249760" y="668223"/>
                  </a:lnTo>
                  <a:lnTo>
                    <a:pt x="294031" y="677271"/>
                  </a:lnTo>
                  <a:lnTo>
                    <a:pt x="340188" y="680377"/>
                  </a:lnTo>
                  <a:lnTo>
                    <a:pt x="386343" y="677271"/>
                  </a:lnTo>
                  <a:lnTo>
                    <a:pt x="430612" y="668223"/>
                  </a:lnTo>
                  <a:lnTo>
                    <a:pt x="472591" y="653638"/>
                  </a:lnTo>
                  <a:lnTo>
                    <a:pt x="511873" y="633924"/>
                  </a:lnTo>
                  <a:lnTo>
                    <a:pt x="548053" y="609484"/>
                  </a:lnTo>
                  <a:lnTo>
                    <a:pt x="580725" y="580725"/>
                  </a:lnTo>
                  <a:lnTo>
                    <a:pt x="609484" y="548053"/>
                  </a:lnTo>
                  <a:lnTo>
                    <a:pt x="633924" y="511873"/>
                  </a:lnTo>
                  <a:lnTo>
                    <a:pt x="653638" y="472591"/>
                  </a:lnTo>
                  <a:lnTo>
                    <a:pt x="668223" y="430612"/>
                  </a:lnTo>
                  <a:lnTo>
                    <a:pt x="677271" y="386343"/>
                  </a:lnTo>
                  <a:lnTo>
                    <a:pt x="680377" y="340188"/>
                  </a:lnTo>
                  <a:lnTo>
                    <a:pt x="677271" y="294034"/>
                  </a:lnTo>
                  <a:lnTo>
                    <a:pt x="668223" y="249764"/>
                  </a:lnTo>
                  <a:lnTo>
                    <a:pt x="653638" y="207785"/>
                  </a:lnTo>
                  <a:lnTo>
                    <a:pt x="633924" y="168503"/>
                  </a:lnTo>
                  <a:lnTo>
                    <a:pt x="609484" y="132323"/>
                  </a:lnTo>
                  <a:lnTo>
                    <a:pt x="580725" y="99651"/>
                  </a:lnTo>
                  <a:lnTo>
                    <a:pt x="548053" y="70892"/>
                  </a:lnTo>
                  <a:lnTo>
                    <a:pt x="511873" y="46453"/>
                  </a:lnTo>
                  <a:lnTo>
                    <a:pt x="472591" y="26738"/>
                  </a:lnTo>
                  <a:lnTo>
                    <a:pt x="430612" y="12154"/>
                  </a:lnTo>
                  <a:lnTo>
                    <a:pt x="386343" y="3106"/>
                  </a:lnTo>
                  <a:lnTo>
                    <a:pt x="340188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707475" y="7254471"/>
              <a:ext cx="113755" cy="23697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674525" y="5251284"/>
              <a:ext cx="2603658" cy="123651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092090" y="5623892"/>
              <a:ext cx="93819" cy="17382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206255" y="5623914"/>
              <a:ext cx="138655" cy="178664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3396341" y="5623566"/>
              <a:ext cx="358140" cy="263525"/>
            </a:xfrm>
            <a:custGeom>
              <a:avLst/>
              <a:gdLst/>
              <a:ahLst/>
              <a:cxnLst/>
              <a:rect l="l" t="t" r="r" b="b"/>
              <a:pathLst>
                <a:path w="358140" h="263525">
                  <a:moveTo>
                    <a:pt x="154647" y="84848"/>
                  </a:moveTo>
                  <a:lnTo>
                    <a:pt x="149453" y="50457"/>
                  </a:lnTo>
                  <a:lnTo>
                    <a:pt x="136461" y="26530"/>
                  </a:lnTo>
                  <a:lnTo>
                    <a:pt x="136232" y="26123"/>
                  </a:lnTo>
                  <a:lnTo>
                    <a:pt x="134886" y="23647"/>
                  </a:lnTo>
                  <a:lnTo>
                    <a:pt x="124447" y="15544"/>
                  </a:lnTo>
                  <a:lnTo>
                    <a:pt x="124447" y="85178"/>
                  </a:lnTo>
                  <a:lnTo>
                    <a:pt x="120256" y="112839"/>
                  </a:lnTo>
                  <a:lnTo>
                    <a:pt x="108356" y="133946"/>
                  </a:lnTo>
                  <a:lnTo>
                    <a:pt x="89738" y="147408"/>
                  </a:lnTo>
                  <a:lnTo>
                    <a:pt x="65392" y="152133"/>
                  </a:lnTo>
                  <a:lnTo>
                    <a:pt x="53606" y="151218"/>
                  </a:lnTo>
                  <a:lnTo>
                    <a:pt x="28041" y="130022"/>
                  </a:lnTo>
                  <a:lnTo>
                    <a:pt x="28041" y="56819"/>
                  </a:lnTo>
                  <a:lnTo>
                    <a:pt x="62915" y="29667"/>
                  </a:lnTo>
                  <a:lnTo>
                    <a:pt x="79197" y="26530"/>
                  </a:lnTo>
                  <a:lnTo>
                    <a:pt x="97320" y="30911"/>
                  </a:lnTo>
                  <a:lnTo>
                    <a:pt x="111645" y="43103"/>
                  </a:lnTo>
                  <a:lnTo>
                    <a:pt x="121056" y="61671"/>
                  </a:lnTo>
                  <a:lnTo>
                    <a:pt x="124447" y="85178"/>
                  </a:lnTo>
                  <a:lnTo>
                    <a:pt x="124447" y="15544"/>
                  </a:lnTo>
                  <a:lnTo>
                    <a:pt x="112458" y="6223"/>
                  </a:lnTo>
                  <a:lnTo>
                    <a:pt x="83693" y="0"/>
                  </a:lnTo>
                  <a:lnTo>
                    <a:pt x="67995" y="1778"/>
                  </a:lnTo>
                  <a:lnTo>
                    <a:pt x="53174" y="6921"/>
                  </a:lnTo>
                  <a:lnTo>
                    <a:pt x="39700" y="15125"/>
                  </a:lnTo>
                  <a:lnTo>
                    <a:pt x="28041" y="26123"/>
                  </a:lnTo>
                  <a:lnTo>
                    <a:pt x="28041" y="4902"/>
                  </a:lnTo>
                  <a:lnTo>
                    <a:pt x="0" y="4902"/>
                  </a:lnTo>
                  <a:lnTo>
                    <a:pt x="0" y="263436"/>
                  </a:lnTo>
                  <a:lnTo>
                    <a:pt x="28041" y="263436"/>
                  </a:lnTo>
                  <a:lnTo>
                    <a:pt x="28041" y="167030"/>
                  </a:lnTo>
                  <a:lnTo>
                    <a:pt x="36372" y="172351"/>
                  </a:lnTo>
                  <a:lnTo>
                    <a:pt x="45529" y="175958"/>
                  </a:lnTo>
                  <a:lnTo>
                    <a:pt x="56019" y="178015"/>
                  </a:lnTo>
                  <a:lnTo>
                    <a:pt x="68376" y="178663"/>
                  </a:lnTo>
                  <a:lnTo>
                    <a:pt x="102984" y="171678"/>
                  </a:lnTo>
                  <a:lnTo>
                    <a:pt x="109499" y="167030"/>
                  </a:lnTo>
                  <a:lnTo>
                    <a:pt x="130289" y="152222"/>
                  </a:lnTo>
                  <a:lnTo>
                    <a:pt x="148209" y="122529"/>
                  </a:lnTo>
                  <a:lnTo>
                    <a:pt x="154647" y="84848"/>
                  </a:lnTo>
                  <a:close/>
                </a:path>
                <a:path w="358140" h="263525">
                  <a:moveTo>
                    <a:pt x="357835" y="84848"/>
                  </a:moveTo>
                  <a:lnTo>
                    <a:pt x="352640" y="50457"/>
                  </a:lnTo>
                  <a:lnTo>
                    <a:pt x="339648" y="26530"/>
                  </a:lnTo>
                  <a:lnTo>
                    <a:pt x="339420" y="26123"/>
                  </a:lnTo>
                  <a:lnTo>
                    <a:pt x="338074" y="23647"/>
                  </a:lnTo>
                  <a:lnTo>
                    <a:pt x="327634" y="15544"/>
                  </a:lnTo>
                  <a:lnTo>
                    <a:pt x="327634" y="85178"/>
                  </a:lnTo>
                  <a:lnTo>
                    <a:pt x="323443" y="112839"/>
                  </a:lnTo>
                  <a:lnTo>
                    <a:pt x="311543" y="133946"/>
                  </a:lnTo>
                  <a:lnTo>
                    <a:pt x="292925" y="147408"/>
                  </a:lnTo>
                  <a:lnTo>
                    <a:pt x="268579" y="152133"/>
                  </a:lnTo>
                  <a:lnTo>
                    <a:pt x="256794" y="151218"/>
                  </a:lnTo>
                  <a:lnTo>
                    <a:pt x="231228" y="130022"/>
                  </a:lnTo>
                  <a:lnTo>
                    <a:pt x="231228" y="56819"/>
                  </a:lnTo>
                  <a:lnTo>
                    <a:pt x="266103" y="29667"/>
                  </a:lnTo>
                  <a:lnTo>
                    <a:pt x="282384" y="26530"/>
                  </a:lnTo>
                  <a:lnTo>
                    <a:pt x="300507" y="30911"/>
                  </a:lnTo>
                  <a:lnTo>
                    <a:pt x="314833" y="43103"/>
                  </a:lnTo>
                  <a:lnTo>
                    <a:pt x="324243" y="61671"/>
                  </a:lnTo>
                  <a:lnTo>
                    <a:pt x="327634" y="85178"/>
                  </a:lnTo>
                  <a:lnTo>
                    <a:pt x="327634" y="15544"/>
                  </a:lnTo>
                  <a:lnTo>
                    <a:pt x="315645" y="6223"/>
                  </a:lnTo>
                  <a:lnTo>
                    <a:pt x="286880" y="0"/>
                  </a:lnTo>
                  <a:lnTo>
                    <a:pt x="271183" y="1778"/>
                  </a:lnTo>
                  <a:lnTo>
                    <a:pt x="256374" y="6921"/>
                  </a:lnTo>
                  <a:lnTo>
                    <a:pt x="242900" y="15125"/>
                  </a:lnTo>
                  <a:lnTo>
                    <a:pt x="231228" y="26123"/>
                  </a:lnTo>
                  <a:lnTo>
                    <a:pt x="231228" y="4902"/>
                  </a:lnTo>
                  <a:lnTo>
                    <a:pt x="203200" y="4902"/>
                  </a:lnTo>
                  <a:lnTo>
                    <a:pt x="203200" y="263436"/>
                  </a:lnTo>
                  <a:lnTo>
                    <a:pt x="231228" y="263436"/>
                  </a:lnTo>
                  <a:lnTo>
                    <a:pt x="231228" y="167030"/>
                  </a:lnTo>
                  <a:lnTo>
                    <a:pt x="239560" y="172351"/>
                  </a:lnTo>
                  <a:lnTo>
                    <a:pt x="248716" y="175958"/>
                  </a:lnTo>
                  <a:lnTo>
                    <a:pt x="259207" y="178015"/>
                  </a:lnTo>
                  <a:lnTo>
                    <a:pt x="271564" y="178663"/>
                  </a:lnTo>
                  <a:lnTo>
                    <a:pt x="306171" y="171678"/>
                  </a:lnTo>
                  <a:lnTo>
                    <a:pt x="312699" y="167030"/>
                  </a:lnTo>
                  <a:lnTo>
                    <a:pt x="333476" y="152222"/>
                  </a:lnTo>
                  <a:lnTo>
                    <a:pt x="351396" y="122529"/>
                  </a:lnTo>
                  <a:lnTo>
                    <a:pt x="357835" y="848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3786671" y="5623931"/>
              <a:ext cx="167031" cy="17866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4002160" y="5579081"/>
              <a:ext cx="203071" cy="22350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4227849" y="5623917"/>
              <a:ext cx="145325" cy="17866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4419357" y="5623892"/>
              <a:ext cx="255397" cy="17868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721034" y="5623894"/>
              <a:ext cx="140843" cy="17383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332998" y="6032144"/>
              <a:ext cx="145325" cy="17866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3524524" y="6032120"/>
              <a:ext cx="140843" cy="173837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13805989" y="5933462"/>
              <a:ext cx="155575" cy="277495"/>
            </a:xfrm>
            <a:custGeom>
              <a:avLst/>
              <a:gdLst/>
              <a:ahLst/>
              <a:cxnLst/>
              <a:rect l="l" t="t" r="r" b="b"/>
              <a:pathLst>
                <a:path w="155575" h="277495">
                  <a:moveTo>
                    <a:pt x="86269" y="98656"/>
                  </a:moveTo>
                  <a:lnTo>
                    <a:pt x="51665" y="105651"/>
                  </a:lnTo>
                  <a:lnTo>
                    <a:pt x="24357" y="125128"/>
                  </a:lnTo>
                  <a:lnTo>
                    <a:pt x="6438" y="154823"/>
                  </a:lnTo>
                  <a:lnTo>
                    <a:pt x="0" y="192475"/>
                  </a:lnTo>
                  <a:lnTo>
                    <a:pt x="5198" y="226887"/>
                  </a:lnTo>
                  <a:lnTo>
                    <a:pt x="19748" y="253703"/>
                  </a:lnTo>
                  <a:lnTo>
                    <a:pt x="42080" y="271115"/>
                  </a:lnTo>
                  <a:lnTo>
                    <a:pt x="70626" y="277321"/>
                  </a:lnTo>
                  <a:lnTo>
                    <a:pt x="86266" y="275602"/>
                  </a:lnTo>
                  <a:lnTo>
                    <a:pt x="101032" y="270561"/>
                  </a:lnTo>
                  <a:lnTo>
                    <a:pt x="114610" y="262368"/>
                  </a:lnTo>
                  <a:lnTo>
                    <a:pt x="126687" y="251196"/>
                  </a:lnTo>
                  <a:lnTo>
                    <a:pt x="155063" y="251196"/>
                  </a:lnTo>
                  <a:lnTo>
                    <a:pt x="155063" y="250851"/>
                  </a:lnTo>
                  <a:lnTo>
                    <a:pt x="75453" y="250851"/>
                  </a:lnTo>
                  <a:lnTo>
                    <a:pt x="57335" y="246451"/>
                  </a:lnTo>
                  <a:lnTo>
                    <a:pt x="43010" y="234225"/>
                  </a:lnTo>
                  <a:lnTo>
                    <a:pt x="33595" y="215635"/>
                  </a:lnTo>
                  <a:lnTo>
                    <a:pt x="30208" y="192140"/>
                  </a:lnTo>
                  <a:lnTo>
                    <a:pt x="34394" y="164577"/>
                  </a:lnTo>
                  <a:lnTo>
                    <a:pt x="46291" y="143610"/>
                  </a:lnTo>
                  <a:lnTo>
                    <a:pt x="64911" y="130273"/>
                  </a:lnTo>
                  <a:lnTo>
                    <a:pt x="89264" y="125598"/>
                  </a:lnTo>
                  <a:lnTo>
                    <a:pt x="155063" y="125598"/>
                  </a:lnTo>
                  <a:lnTo>
                    <a:pt x="155063" y="110289"/>
                  </a:lnTo>
                  <a:lnTo>
                    <a:pt x="126687" y="110289"/>
                  </a:lnTo>
                  <a:lnTo>
                    <a:pt x="118335" y="104995"/>
                  </a:lnTo>
                  <a:lnTo>
                    <a:pt x="109160" y="101383"/>
                  </a:lnTo>
                  <a:lnTo>
                    <a:pt x="98644" y="99315"/>
                  </a:lnTo>
                  <a:lnTo>
                    <a:pt x="86269" y="98656"/>
                  </a:lnTo>
                  <a:close/>
                </a:path>
                <a:path w="155575" h="277495">
                  <a:moveTo>
                    <a:pt x="155063" y="251196"/>
                  </a:moveTo>
                  <a:lnTo>
                    <a:pt x="126687" y="251196"/>
                  </a:lnTo>
                  <a:lnTo>
                    <a:pt x="126687" y="272483"/>
                  </a:lnTo>
                  <a:lnTo>
                    <a:pt x="155063" y="272483"/>
                  </a:lnTo>
                  <a:lnTo>
                    <a:pt x="155063" y="251196"/>
                  </a:lnTo>
                  <a:close/>
                </a:path>
                <a:path w="155575" h="277495">
                  <a:moveTo>
                    <a:pt x="155063" y="125598"/>
                  </a:moveTo>
                  <a:lnTo>
                    <a:pt x="89264" y="125598"/>
                  </a:lnTo>
                  <a:lnTo>
                    <a:pt x="101163" y="126499"/>
                  </a:lnTo>
                  <a:lnTo>
                    <a:pt x="110919" y="129185"/>
                  </a:lnTo>
                  <a:lnTo>
                    <a:pt x="118352" y="133633"/>
                  </a:lnTo>
                  <a:lnTo>
                    <a:pt x="123284" y="139817"/>
                  </a:lnTo>
                  <a:lnTo>
                    <a:pt x="126278" y="145461"/>
                  </a:lnTo>
                  <a:lnTo>
                    <a:pt x="126687" y="149199"/>
                  </a:lnTo>
                  <a:lnTo>
                    <a:pt x="126687" y="220914"/>
                  </a:lnTo>
                  <a:lnTo>
                    <a:pt x="91781" y="247841"/>
                  </a:lnTo>
                  <a:lnTo>
                    <a:pt x="75453" y="250851"/>
                  </a:lnTo>
                  <a:lnTo>
                    <a:pt x="155063" y="250851"/>
                  </a:lnTo>
                  <a:lnTo>
                    <a:pt x="155063" y="125598"/>
                  </a:lnTo>
                  <a:close/>
                </a:path>
                <a:path w="155575" h="277495">
                  <a:moveTo>
                    <a:pt x="155063" y="0"/>
                  </a:moveTo>
                  <a:lnTo>
                    <a:pt x="126687" y="0"/>
                  </a:lnTo>
                  <a:lnTo>
                    <a:pt x="126687" y="110289"/>
                  </a:lnTo>
                  <a:lnTo>
                    <a:pt x="155063" y="110289"/>
                  </a:lnTo>
                  <a:lnTo>
                    <a:pt x="1550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4007659" y="6032144"/>
              <a:ext cx="145325" cy="178664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14197682" y="5933505"/>
              <a:ext cx="28575" cy="273050"/>
            </a:xfrm>
            <a:custGeom>
              <a:avLst/>
              <a:gdLst/>
              <a:ahLst/>
              <a:cxnLst/>
              <a:rect l="l" t="t" r="r" b="b"/>
              <a:pathLst>
                <a:path w="28575" h="273050">
                  <a:moveTo>
                    <a:pt x="28030" y="0"/>
                  </a:moveTo>
                  <a:lnTo>
                    <a:pt x="0" y="0"/>
                  </a:lnTo>
                  <a:lnTo>
                    <a:pt x="0" y="272494"/>
                  </a:lnTo>
                  <a:lnTo>
                    <a:pt x="28030" y="272494"/>
                  </a:lnTo>
                  <a:lnTo>
                    <a:pt x="280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4272632" y="6032144"/>
              <a:ext cx="145325" cy="178664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464165" y="6032120"/>
              <a:ext cx="140843" cy="173837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3636167" y="4778248"/>
              <a:ext cx="680720" cy="680720"/>
            </a:xfrm>
            <a:custGeom>
              <a:avLst/>
              <a:gdLst/>
              <a:ahLst/>
              <a:cxnLst/>
              <a:rect l="l" t="t" r="r" b="b"/>
              <a:pathLst>
                <a:path w="680719" h="680720">
                  <a:moveTo>
                    <a:pt x="340188" y="0"/>
                  </a:moveTo>
                  <a:lnTo>
                    <a:pt x="294034" y="3106"/>
                  </a:lnTo>
                  <a:lnTo>
                    <a:pt x="249764" y="12154"/>
                  </a:lnTo>
                  <a:lnTo>
                    <a:pt x="207785" y="26738"/>
                  </a:lnTo>
                  <a:lnTo>
                    <a:pt x="168503" y="46453"/>
                  </a:lnTo>
                  <a:lnTo>
                    <a:pt x="132323" y="70892"/>
                  </a:lnTo>
                  <a:lnTo>
                    <a:pt x="99651" y="99651"/>
                  </a:lnTo>
                  <a:lnTo>
                    <a:pt x="70892" y="132323"/>
                  </a:lnTo>
                  <a:lnTo>
                    <a:pt x="46453" y="168503"/>
                  </a:lnTo>
                  <a:lnTo>
                    <a:pt x="26738" y="207785"/>
                  </a:lnTo>
                  <a:lnTo>
                    <a:pt x="12154" y="249764"/>
                  </a:lnTo>
                  <a:lnTo>
                    <a:pt x="3106" y="294034"/>
                  </a:lnTo>
                  <a:lnTo>
                    <a:pt x="0" y="340188"/>
                  </a:lnTo>
                  <a:lnTo>
                    <a:pt x="3106" y="386343"/>
                  </a:lnTo>
                  <a:lnTo>
                    <a:pt x="12154" y="430612"/>
                  </a:lnTo>
                  <a:lnTo>
                    <a:pt x="26738" y="472591"/>
                  </a:lnTo>
                  <a:lnTo>
                    <a:pt x="46453" y="511873"/>
                  </a:lnTo>
                  <a:lnTo>
                    <a:pt x="70892" y="548053"/>
                  </a:lnTo>
                  <a:lnTo>
                    <a:pt x="99651" y="580725"/>
                  </a:lnTo>
                  <a:lnTo>
                    <a:pt x="132323" y="609484"/>
                  </a:lnTo>
                  <a:lnTo>
                    <a:pt x="168503" y="633924"/>
                  </a:lnTo>
                  <a:lnTo>
                    <a:pt x="207785" y="653638"/>
                  </a:lnTo>
                  <a:lnTo>
                    <a:pt x="249764" y="668223"/>
                  </a:lnTo>
                  <a:lnTo>
                    <a:pt x="294034" y="677271"/>
                  </a:lnTo>
                  <a:lnTo>
                    <a:pt x="340188" y="680377"/>
                  </a:lnTo>
                  <a:lnTo>
                    <a:pt x="386343" y="677271"/>
                  </a:lnTo>
                  <a:lnTo>
                    <a:pt x="430612" y="668223"/>
                  </a:lnTo>
                  <a:lnTo>
                    <a:pt x="472591" y="653638"/>
                  </a:lnTo>
                  <a:lnTo>
                    <a:pt x="511873" y="633924"/>
                  </a:lnTo>
                  <a:lnTo>
                    <a:pt x="548053" y="609484"/>
                  </a:lnTo>
                  <a:lnTo>
                    <a:pt x="580725" y="580725"/>
                  </a:lnTo>
                  <a:lnTo>
                    <a:pt x="609484" y="548053"/>
                  </a:lnTo>
                  <a:lnTo>
                    <a:pt x="633924" y="511873"/>
                  </a:lnTo>
                  <a:lnTo>
                    <a:pt x="653638" y="472591"/>
                  </a:lnTo>
                  <a:lnTo>
                    <a:pt x="668223" y="430612"/>
                  </a:lnTo>
                  <a:lnTo>
                    <a:pt x="677271" y="386343"/>
                  </a:lnTo>
                  <a:lnTo>
                    <a:pt x="680377" y="340188"/>
                  </a:lnTo>
                  <a:lnTo>
                    <a:pt x="677271" y="294034"/>
                  </a:lnTo>
                  <a:lnTo>
                    <a:pt x="668223" y="249764"/>
                  </a:lnTo>
                  <a:lnTo>
                    <a:pt x="653638" y="207785"/>
                  </a:lnTo>
                  <a:lnTo>
                    <a:pt x="633924" y="168503"/>
                  </a:lnTo>
                  <a:lnTo>
                    <a:pt x="609484" y="132323"/>
                  </a:lnTo>
                  <a:lnTo>
                    <a:pt x="580725" y="99651"/>
                  </a:lnTo>
                  <a:lnTo>
                    <a:pt x="548053" y="70892"/>
                  </a:lnTo>
                  <a:lnTo>
                    <a:pt x="511873" y="46453"/>
                  </a:lnTo>
                  <a:lnTo>
                    <a:pt x="472591" y="26738"/>
                  </a:lnTo>
                  <a:lnTo>
                    <a:pt x="430612" y="12154"/>
                  </a:lnTo>
                  <a:lnTo>
                    <a:pt x="386343" y="3106"/>
                  </a:lnTo>
                  <a:lnTo>
                    <a:pt x="340188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3890699" y="5000300"/>
              <a:ext cx="171314" cy="23628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6248677" y="5256803"/>
              <a:ext cx="2603669" cy="1236517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6846692" y="5629397"/>
              <a:ext cx="164465" cy="268605"/>
            </a:xfrm>
            <a:custGeom>
              <a:avLst/>
              <a:gdLst/>
              <a:ahLst/>
              <a:cxnLst/>
              <a:rect l="l" t="t" r="r" b="b"/>
              <a:pathLst>
                <a:path w="164465" h="268604">
                  <a:moveTo>
                    <a:pt x="71715" y="0"/>
                  </a:moveTo>
                  <a:lnTo>
                    <a:pt x="44410" y="4742"/>
                  </a:lnTo>
                  <a:lnTo>
                    <a:pt x="23021" y="18038"/>
                  </a:lnTo>
                  <a:lnTo>
                    <a:pt x="9071" y="38493"/>
                  </a:lnTo>
                  <a:lnTo>
                    <a:pt x="4083" y="64710"/>
                  </a:lnTo>
                  <a:lnTo>
                    <a:pt x="6159" y="81381"/>
                  </a:lnTo>
                  <a:lnTo>
                    <a:pt x="12330" y="96052"/>
                  </a:lnTo>
                  <a:lnTo>
                    <a:pt x="22508" y="108504"/>
                  </a:lnTo>
                  <a:lnTo>
                    <a:pt x="36606" y="118519"/>
                  </a:lnTo>
                  <a:lnTo>
                    <a:pt x="21780" y="131458"/>
                  </a:lnTo>
                  <a:lnTo>
                    <a:pt x="11388" y="142550"/>
                  </a:lnTo>
                  <a:lnTo>
                    <a:pt x="5270" y="152174"/>
                  </a:lnTo>
                  <a:lnTo>
                    <a:pt x="3266" y="160707"/>
                  </a:lnTo>
                  <a:lnTo>
                    <a:pt x="4651" y="167252"/>
                  </a:lnTo>
                  <a:lnTo>
                    <a:pt x="8989" y="172598"/>
                  </a:lnTo>
                  <a:lnTo>
                    <a:pt x="16554" y="177050"/>
                  </a:lnTo>
                  <a:lnTo>
                    <a:pt x="27622" y="180915"/>
                  </a:lnTo>
                  <a:lnTo>
                    <a:pt x="19434" y="189809"/>
                  </a:lnTo>
                  <a:lnTo>
                    <a:pt x="0" y="222757"/>
                  </a:lnTo>
                  <a:lnTo>
                    <a:pt x="0" y="227584"/>
                  </a:lnTo>
                  <a:lnTo>
                    <a:pt x="5337" y="243256"/>
                  </a:lnTo>
                  <a:lnTo>
                    <a:pt x="19738" y="256235"/>
                  </a:lnTo>
                  <a:lnTo>
                    <a:pt x="40785" y="265079"/>
                  </a:lnTo>
                  <a:lnTo>
                    <a:pt x="66060" y="268347"/>
                  </a:lnTo>
                  <a:lnTo>
                    <a:pt x="101812" y="262763"/>
                  </a:lnTo>
                  <a:lnTo>
                    <a:pt x="130909" y="247508"/>
                  </a:lnTo>
                  <a:lnTo>
                    <a:pt x="134538" y="243301"/>
                  </a:lnTo>
                  <a:lnTo>
                    <a:pt x="68720" y="243301"/>
                  </a:lnTo>
                  <a:lnTo>
                    <a:pt x="52904" y="241700"/>
                  </a:lnTo>
                  <a:lnTo>
                    <a:pt x="40335" y="237224"/>
                  </a:lnTo>
                  <a:lnTo>
                    <a:pt x="32036" y="230352"/>
                  </a:lnTo>
                  <a:lnTo>
                    <a:pt x="29046" y="221605"/>
                  </a:lnTo>
                  <a:lnTo>
                    <a:pt x="29746" y="216628"/>
                  </a:lnTo>
                  <a:lnTo>
                    <a:pt x="32099" y="210595"/>
                  </a:lnTo>
                  <a:lnTo>
                    <a:pt x="36480" y="202599"/>
                  </a:lnTo>
                  <a:lnTo>
                    <a:pt x="43265" y="191732"/>
                  </a:lnTo>
                  <a:lnTo>
                    <a:pt x="48846" y="183156"/>
                  </a:lnTo>
                  <a:lnTo>
                    <a:pt x="155531" y="183156"/>
                  </a:lnTo>
                  <a:lnTo>
                    <a:pt x="154937" y="179263"/>
                  </a:lnTo>
                  <a:lnTo>
                    <a:pt x="146636" y="166907"/>
                  </a:lnTo>
                  <a:lnTo>
                    <a:pt x="132442" y="159665"/>
                  </a:lnTo>
                  <a:lnTo>
                    <a:pt x="112059" y="157304"/>
                  </a:lnTo>
                  <a:lnTo>
                    <a:pt x="38438" y="157304"/>
                  </a:lnTo>
                  <a:lnTo>
                    <a:pt x="34700" y="155880"/>
                  </a:lnTo>
                  <a:lnTo>
                    <a:pt x="34700" y="151314"/>
                  </a:lnTo>
                  <a:lnTo>
                    <a:pt x="35935" y="147150"/>
                  </a:lnTo>
                  <a:lnTo>
                    <a:pt x="39835" y="141715"/>
                  </a:lnTo>
                  <a:lnTo>
                    <a:pt x="46693" y="134737"/>
                  </a:lnTo>
                  <a:lnTo>
                    <a:pt x="56804" y="125943"/>
                  </a:lnTo>
                  <a:lnTo>
                    <a:pt x="78441" y="125943"/>
                  </a:lnTo>
                  <a:lnTo>
                    <a:pt x="98062" y="121935"/>
                  </a:lnTo>
                  <a:lnTo>
                    <a:pt x="119013" y="108004"/>
                  </a:lnTo>
                  <a:lnTo>
                    <a:pt x="120605" y="105735"/>
                  </a:lnTo>
                  <a:lnTo>
                    <a:pt x="70207" y="105735"/>
                  </a:lnTo>
                  <a:lnTo>
                    <a:pt x="55468" y="102395"/>
                  </a:lnTo>
                  <a:lnTo>
                    <a:pt x="43471" y="93315"/>
                  </a:lnTo>
                  <a:lnTo>
                    <a:pt x="35402" y="79897"/>
                  </a:lnTo>
                  <a:lnTo>
                    <a:pt x="32449" y="63547"/>
                  </a:lnTo>
                  <a:lnTo>
                    <a:pt x="35397" y="47157"/>
                  </a:lnTo>
                  <a:lnTo>
                    <a:pt x="43429" y="33721"/>
                  </a:lnTo>
                  <a:lnTo>
                    <a:pt x="55327" y="24636"/>
                  </a:lnTo>
                  <a:lnTo>
                    <a:pt x="69872" y="21297"/>
                  </a:lnTo>
                  <a:lnTo>
                    <a:pt x="164036" y="21297"/>
                  </a:lnTo>
                  <a:lnTo>
                    <a:pt x="164036" y="7078"/>
                  </a:lnTo>
                  <a:lnTo>
                    <a:pt x="107630" y="7078"/>
                  </a:lnTo>
                  <a:lnTo>
                    <a:pt x="96775" y="3617"/>
                  </a:lnTo>
                  <a:lnTo>
                    <a:pt x="88090" y="1446"/>
                  </a:lnTo>
                  <a:lnTo>
                    <a:pt x="80196" y="321"/>
                  </a:lnTo>
                  <a:lnTo>
                    <a:pt x="71715" y="0"/>
                  </a:lnTo>
                  <a:close/>
                </a:path>
                <a:path w="164465" h="268604">
                  <a:moveTo>
                    <a:pt x="155531" y="183156"/>
                  </a:moveTo>
                  <a:lnTo>
                    <a:pt x="112059" y="183156"/>
                  </a:lnTo>
                  <a:lnTo>
                    <a:pt x="121815" y="184209"/>
                  </a:lnTo>
                  <a:lnTo>
                    <a:pt x="128691" y="187393"/>
                  </a:lnTo>
                  <a:lnTo>
                    <a:pt x="132760" y="192746"/>
                  </a:lnTo>
                  <a:lnTo>
                    <a:pt x="134100" y="200308"/>
                  </a:lnTo>
                  <a:lnTo>
                    <a:pt x="128716" y="216642"/>
                  </a:lnTo>
                  <a:lnTo>
                    <a:pt x="114271" y="230362"/>
                  </a:lnTo>
                  <a:lnTo>
                    <a:pt x="93429" y="239789"/>
                  </a:lnTo>
                  <a:lnTo>
                    <a:pt x="68720" y="243301"/>
                  </a:lnTo>
                  <a:lnTo>
                    <a:pt x="134538" y="243301"/>
                  </a:lnTo>
                  <a:lnTo>
                    <a:pt x="150477" y="224827"/>
                  </a:lnTo>
                  <a:lnTo>
                    <a:pt x="157639" y="196967"/>
                  </a:lnTo>
                  <a:lnTo>
                    <a:pt x="155531" y="183156"/>
                  </a:lnTo>
                  <a:close/>
                </a:path>
                <a:path w="164465" h="268604">
                  <a:moveTo>
                    <a:pt x="78441" y="125943"/>
                  </a:moveTo>
                  <a:lnTo>
                    <a:pt x="59390" y="125943"/>
                  </a:lnTo>
                  <a:lnTo>
                    <a:pt x="61233" y="126352"/>
                  </a:lnTo>
                  <a:lnTo>
                    <a:pt x="62385" y="126352"/>
                  </a:lnTo>
                  <a:lnTo>
                    <a:pt x="67223" y="126687"/>
                  </a:lnTo>
                  <a:lnTo>
                    <a:pt x="70626" y="127095"/>
                  </a:lnTo>
                  <a:lnTo>
                    <a:pt x="72804" y="127095"/>
                  </a:lnTo>
                  <a:lnTo>
                    <a:pt x="78441" y="125943"/>
                  </a:lnTo>
                  <a:close/>
                </a:path>
                <a:path w="164465" h="268604">
                  <a:moveTo>
                    <a:pt x="164036" y="21297"/>
                  </a:moveTo>
                  <a:lnTo>
                    <a:pt x="69872" y="21297"/>
                  </a:lnTo>
                  <a:lnTo>
                    <a:pt x="84779" y="24578"/>
                  </a:lnTo>
                  <a:lnTo>
                    <a:pt x="96883" y="33568"/>
                  </a:lnTo>
                  <a:lnTo>
                    <a:pt x="105006" y="46984"/>
                  </a:lnTo>
                  <a:lnTo>
                    <a:pt x="107975" y="63547"/>
                  </a:lnTo>
                  <a:lnTo>
                    <a:pt x="105069" y="80242"/>
                  </a:lnTo>
                  <a:lnTo>
                    <a:pt x="97078" y="93621"/>
                  </a:lnTo>
                  <a:lnTo>
                    <a:pt x="85093" y="102510"/>
                  </a:lnTo>
                  <a:lnTo>
                    <a:pt x="70207" y="105735"/>
                  </a:lnTo>
                  <a:lnTo>
                    <a:pt x="120605" y="105735"/>
                  </a:lnTo>
                  <a:lnTo>
                    <a:pt x="133306" y="87630"/>
                  </a:lnTo>
                  <a:lnTo>
                    <a:pt x="138592" y="63139"/>
                  </a:lnTo>
                  <a:lnTo>
                    <a:pt x="137965" y="53243"/>
                  </a:lnTo>
                  <a:lnTo>
                    <a:pt x="136080" y="44183"/>
                  </a:lnTo>
                  <a:lnTo>
                    <a:pt x="132933" y="35823"/>
                  </a:lnTo>
                  <a:lnTo>
                    <a:pt x="128519" y="28030"/>
                  </a:lnTo>
                  <a:lnTo>
                    <a:pt x="164036" y="28030"/>
                  </a:lnTo>
                  <a:lnTo>
                    <a:pt x="164036" y="21297"/>
                  </a:lnTo>
                  <a:close/>
                </a:path>
                <a:path w="164465" h="268604">
                  <a:moveTo>
                    <a:pt x="164036" y="4492"/>
                  </a:moveTo>
                  <a:lnTo>
                    <a:pt x="133420" y="7078"/>
                  </a:lnTo>
                  <a:lnTo>
                    <a:pt x="164036" y="7078"/>
                  </a:lnTo>
                  <a:lnTo>
                    <a:pt x="164036" y="44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7034133" y="5629368"/>
              <a:ext cx="145325" cy="178664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17211927" y="5629397"/>
              <a:ext cx="164465" cy="268605"/>
            </a:xfrm>
            <a:custGeom>
              <a:avLst/>
              <a:gdLst/>
              <a:ahLst/>
              <a:cxnLst/>
              <a:rect l="l" t="t" r="r" b="b"/>
              <a:pathLst>
                <a:path w="164465" h="268604">
                  <a:moveTo>
                    <a:pt x="71715" y="0"/>
                  </a:moveTo>
                  <a:lnTo>
                    <a:pt x="44404" y="4742"/>
                  </a:lnTo>
                  <a:lnTo>
                    <a:pt x="22994" y="18038"/>
                  </a:lnTo>
                  <a:lnTo>
                    <a:pt x="9020" y="38493"/>
                  </a:lnTo>
                  <a:lnTo>
                    <a:pt x="4020" y="64710"/>
                  </a:lnTo>
                  <a:lnTo>
                    <a:pt x="6108" y="81381"/>
                  </a:lnTo>
                  <a:lnTo>
                    <a:pt x="12303" y="96052"/>
                  </a:lnTo>
                  <a:lnTo>
                    <a:pt x="22503" y="108504"/>
                  </a:lnTo>
                  <a:lnTo>
                    <a:pt x="36606" y="118519"/>
                  </a:lnTo>
                  <a:lnTo>
                    <a:pt x="21780" y="131458"/>
                  </a:lnTo>
                  <a:lnTo>
                    <a:pt x="11388" y="142550"/>
                  </a:lnTo>
                  <a:lnTo>
                    <a:pt x="5270" y="152174"/>
                  </a:lnTo>
                  <a:lnTo>
                    <a:pt x="3266" y="160707"/>
                  </a:lnTo>
                  <a:lnTo>
                    <a:pt x="4651" y="167252"/>
                  </a:lnTo>
                  <a:lnTo>
                    <a:pt x="8989" y="172598"/>
                  </a:lnTo>
                  <a:lnTo>
                    <a:pt x="16554" y="177050"/>
                  </a:lnTo>
                  <a:lnTo>
                    <a:pt x="27622" y="180915"/>
                  </a:lnTo>
                  <a:lnTo>
                    <a:pt x="19426" y="189809"/>
                  </a:lnTo>
                  <a:lnTo>
                    <a:pt x="0" y="222757"/>
                  </a:lnTo>
                  <a:lnTo>
                    <a:pt x="0" y="227584"/>
                  </a:lnTo>
                  <a:lnTo>
                    <a:pt x="5337" y="243256"/>
                  </a:lnTo>
                  <a:lnTo>
                    <a:pt x="19740" y="256235"/>
                  </a:lnTo>
                  <a:lnTo>
                    <a:pt x="40790" y="265079"/>
                  </a:lnTo>
                  <a:lnTo>
                    <a:pt x="66071" y="268347"/>
                  </a:lnTo>
                  <a:lnTo>
                    <a:pt x="101818" y="262763"/>
                  </a:lnTo>
                  <a:lnTo>
                    <a:pt x="130916" y="247508"/>
                  </a:lnTo>
                  <a:lnTo>
                    <a:pt x="134545" y="243301"/>
                  </a:lnTo>
                  <a:lnTo>
                    <a:pt x="68720" y="243301"/>
                  </a:lnTo>
                  <a:lnTo>
                    <a:pt x="52879" y="241700"/>
                  </a:lnTo>
                  <a:lnTo>
                    <a:pt x="40316" y="237224"/>
                  </a:lnTo>
                  <a:lnTo>
                    <a:pt x="32036" y="230352"/>
                  </a:lnTo>
                  <a:lnTo>
                    <a:pt x="29056" y="221605"/>
                  </a:lnTo>
                  <a:lnTo>
                    <a:pt x="29757" y="216628"/>
                  </a:lnTo>
                  <a:lnTo>
                    <a:pt x="32110" y="210595"/>
                  </a:lnTo>
                  <a:lnTo>
                    <a:pt x="36491" y="202599"/>
                  </a:lnTo>
                  <a:lnTo>
                    <a:pt x="43276" y="191732"/>
                  </a:lnTo>
                  <a:lnTo>
                    <a:pt x="48919" y="183156"/>
                  </a:lnTo>
                  <a:lnTo>
                    <a:pt x="155541" y="183156"/>
                  </a:lnTo>
                  <a:lnTo>
                    <a:pt x="154946" y="179263"/>
                  </a:lnTo>
                  <a:lnTo>
                    <a:pt x="146642" y="166907"/>
                  </a:lnTo>
                  <a:lnTo>
                    <a:pt x="132443" y="159665"/>
                  </a:lnTo>
                  <a:lnTo>
                    <a:pt x="112059" y="157304"/>
                  </a:lnTo>
                  <a:lnTo>
                    <a:pt x="38449" y="157304"/>
                  </a:lnTo>
                  <a:lnTo>
                    <a:pt x="34700" y="155880"/>
                  </a:lnTo>
                  <a:lnTo>
                    <a:pt x="34700" y="151314"/>
                  </a:lnTo>
                  <a:lnTo>
                    <a:pt x="35935" y="147150"/>
                  </a:lnTo>
                  <a:lnTo>
                    <a:pt x="39836" y="141715"/>
                  </a:lnTo>
                  <a:lnTo>
                    <a:pt x="46698" y="134737"/>
                  </a:lnTo>
                  <a:lnTo>
                    <a:pt x="56815" y="125943"/>
                  </a:lnTo>
                  <a:lnTo>
                    <a:pt x="78499" y="125943"/>
                  </a:lnTo>
                  <a:lnTo>
                    <a:pt x="98105" y="121935"/>
                  </a:lnTo>
                  <a:lnTo>
                    <a:pt x="119061" y="108004"/>
                  </a:lnTo>
                  <a:lnTo>
                    <a:pt x="120655" y="105735"/>
                  </a:lnTo>
                  <a:lnTo>
                    <a:pt x="70217" y="105735"/>
                  </a:lnTo>
                  <a:lnTo>
                    <a:pt x="55478" y="102395"/>
                  </a:lnTo>
                  <a:lnTo>
                    <a:pt x="43481" y="93315"/>
                  </a:lnTo>
                  <a:lnTo>
                    <a:pt x="35413" y="79897"/>
                  </a:lnTo>
                  <a:lnTo>
                    <a:pt x="32459" y="63547"/>
                  </a:lnTo>
                  <a:lnTo>
                    <a:pt x="35406" y="47157"/>
                  </a:lnTo>
                  <a:lnTo>
                    <a:pt x="43430" y="33721"/>
                  </a:lnTo>
                  <a:lnTo>
                    <a:pt x="55306" y="24636"/>
                  </a:lnTo>
                  <a:lnTo>
                    <a:pt x="69809" y="21297"/>
                  </a:lnTo>
                  <a:lnTo>
                    <a:pt x="164047" y="21297"/>
                  </a:lnTo>
                  <a:lnTo>
                    <a:pt x="164047" y="7078"/>
                  </a:lnTo>
                  <a:lnTo>
                    <a:pt x="107640" y="7078"/>
                  </a:lnTo>
                  <a:lnTo>
                    <a:pt x="96783" y="3617"/>
                  </a:lnTo>
                  <a:lnTo>
                    <a:pt x="88095" y="1446"/>
                  </a:lnTo>
                  <a:lnTo>
                    <a:pt x="80198" y="321"/>
                  </a:lnTo>
                  <a:lnTo>
                    <a:pt x="71715" y="0"/>
                  </a:lnTo>
                  <a:close/>
                </a:path>
                <a:path w="164465" h="268604">
                  <a:moveTo>
                    <a:pt x="155541" y="183156"/>
                  </a:moveTo>
                  <a:lnTo>
                    <a:pt x="112059" y="183156"/>
                  </a:lnTo>
                  <a:lnTo>
                    <a:pt x="121820" y="184209"/>
                  </a:lnTo>
                  <a:lnTo>
                    <a:pt x="128695" y="187393"/>
                  </a:lnTo>
                  <a:lnTo>
                    <a:pt x="132762" y="192746"/>
                  </a:lnTo>
                  <a:lnTo>
                    <a:pt x="134100" y="200308"/>
                  </a:lnTo>
                  <a:lnTo>
                    <a:pt x="128716" y="216642"/>
                  </a:lnTo>
                  <a:lnTo>
                    <a:pt x="114271" y="230362"/>
                  </a:lnTo>
                  <a:lnTo>
                    <a:pt x="93429" y="239789"/>
                  </a:lnTo>
                  <a:lnTo>
                    <a:pt x="68720" y="243301"/>
                  </a:lnTo>
                  <a:lnTo>
                    <a:pt x="134545" y="243301"/>
                  </a:lnTo>
                  <a:lnTo>
                    <a:pt x="150486" y="224827"/>
                  </a:lnTo>
                  <a:lnTo>
                    <a:pt x="157649" y="196967"/>
                  </a:lnTo>
                  <a:lnTo>
                    <a:pt x="155541" y="183156"/>
                  </a:lnTo>
                  <a:close/>
                </a:path>
                <a:path w="164465" h="268604">
                  <a:moveTo>
                    <a:pt x="78499" y="125943"/>
                  </a:moveTo>
                  <a:lnTo>
                    <a:pt x="59401" y="125943"/>
                  </a:lnTo>
                  <a:lnTo>
                    <a:pt x="61233" y="126352"/>
                  </a:lnTo>
                  <a:lnTo>
                    <a:pt x="62396" y="126352"/>
                  </a:lnTo>
                  <a:lnTo>
                    <a:pt x="67223" y="126687"/>
                  </a:lnTo>
                  <a:lnTo>
                    <a:pt x="70626" y="127095"/>
                  </a:lnTo>
                  <a:lnTo>
                    <a:pt x="72866" y="127095"/>
                  </a:lnTo>
                  <a:lnTo>
                    <a:pt x="78499" y="125943"/>
                  </a:lnTo>
                  <a:close/>
                </a:path>
                <a:path w="164465" h="268604">
                  <a:moveTo>
                    <a:pt x="164047" y="21297"/>
                  </a:moveTo>
                  <a:lnTo>
                    <a:pt x="69809" y="21297"/>
                  </a:lnTo>
                  <a:lnTo>
                    <a:pt x="84757" y="24578"/>
                  </a:lnTo>
                  <a:lnTo>
                    <a:pt x="96879" y="33568"/>
                  </a:lnTo>
                  <a:lnTo>
                    <a:pt x="105007" y="46984"/>
                  </a:lnTo>
                  <a:lnTo>
                    <a:pt x="107975" y="63547"/>
                  </a:lnTo>
                  <a:lnTo>
                    <a:pt x="105071" y="80242"/>
                  </a:lnTo>
                  <a:lnTo>
                    <a:pt x="97083" y="93621"/>
                  </a:lnTo>
                  <a:lnTo>
                    <a:pt x="85102" y="102510"/>
                  </a:lnTo>
                  <a:lnTo>
                    <a:pt x="70217" y="105735"/>
                  </a:lnTo>
                  <a:lnTo>
                    <a:pt x="120655" y="105735"/>
                  </a:lnTo>
                  <a:lnTo>
                    <a:pt x="133370" y="87630"/>
                  </a:lnTo>
                  <a:lnTo>
                    <a:pt x="138665" y="63139"/>
                  </a:lnTo>
                  <a:lnTo>
                    <a:pt x="138029" y="53243"/>
                  </a:lnTo>
                  <a:lnTo>
                    <a:pt x="136122" y="44183"/>
                  </a:lnTo>
                  <a:lnTo>
                    <a:pt x="132954" y="35823"/>
                  </a:lnTo>
                  <a:lnTo>
                    <a:pt x="128530" y="28030"/>
                  </a:lnTo>
                  <a:lnTo>
                    <a:pt x="164047" y="28030"/>
                  </a:lnTo>
                  <a:lnTo>
                    <a:pt x="164047" y="21297"/>
                  </a:lnTo>
                  <a:close/>
                </a:path>
                <a:path w="164465" h="268604">
                  <a:moveTo>
                    <a:pt x="164047" y="4492"/>
                  </a:moveTo>
                  <a:lnTo>
                    <a:pt x="133420" y="7078"/>
                  </a:lnTo>
                  <a:lnTo>
                    <a:pt x="164047" y="7078"/>
                  </a:lnTo>
                  <a:lnTo>
                    <a:pt x="164047" y="44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7399376" y="5629368"/>
              <a:ext cx="145325" cy="17866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565154" y="5633859"/>
              <a:ext cx="155052" cy="174172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7742155" y="5629368"/>
              <a:ext cx="145325" cy="17866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7933697" y="5629343"/>
              <a:ext cx="140833" cy="173837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8127532" y="5629368"/>
              <a:ext cx="122603" cy="178664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6666781" y="6042086"/>
              <a:ext cx="155052" cy="174172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6843709" y="6037594"/>
              <a:ext cx="145325" cy="178664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7035290" y="6037569"/>
              <a:ext cx="251728" cy="173838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7321541" y="6037589"/>
              <a:ext cx="138655" cy="178664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7511658" y="6037570"/>
              <a:ext cx="253709" cy="173837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7812517" y="6037594"/>
              <a:ext cx="145325" cy="178664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18002550" y="5938939"/>
              <a:ext cx="28575" cy="273050"/>
            </a:xfrm>
            <a:custGeom>
              <a:avLst/>
              <a:gdLst/>
              <a:ahLst/>
              <a:cxnLst/>
              <a:rect l="l" t="t" r="r" b="b"/>
              <a:pathLst>
                <a:path w="28575" h="273050">
                  <a:moveTo>
                    <a:pt x="28030" y="0"/>
                  </a:moveTo>
                  <a:lnTo>
                    <a:pt x="0" y="0"/>
                  </a:lnTo>
                  <a:lnTo>
                    <a:pt x="0" y="272494"/>
                  </a:lnTo>
                  <a:lnTo>
                    <a:pt x="28030" y="272494"/>
                  </a:lnTo>
                  <a:lnTo>
                    <a:pt x="280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8077496" y="6037594"/>
              <a:ext cx="145325" cy="178664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8269022" y="6037570"/>
              <a:ext cx="140843" cy="173837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17210324" y="4772757"/>
              <a:ext cx="680720" cy="680720"/>
            </a:xfrm>
            <a:custGeom>
              <a:avLst/>
              <a:gdLst/>
              <a:ahLst/>
              <a:cxnLst/>
              <a:rect l="l" t="t" r="r" b="b"/>
              <a:pathLst>
                <a:path w="680719" h="680720">
                  <a:moveTo>
                    <a:pt x="340188" y="0"/>
                  </a:moveTo>
                  <a:lnTo>
                    <a:pt x="294034" y="3106"/>
                  </a:lnTo>
                  <a:lnTo>
                    <a:pt x="249764" y="12154"/>
                  </a:lnTo>
                  <a:lnTo>
                    <a:pt x="207785" y="26738"/>
                  </a:lnTo>
                  <a:lnTo>
                    <a:pt x="168503" y="46453"/>
                  </a:lnTo>
                  <a:lnTo>
                    <a:pt x="132323" y="70892"/>
                  </a:lnTo>
                  <a:lnTo>
                    <a:pt x="99651" y="99651"/>
                  </a:lnTo>
                  <a:lnTo>
                    <a:pt x="70892" y="132323"/>
                  </a:lnTo>
                  <a:lnTo>
                    <a:pt x="46453" y="168503"/>
                  </a:lnTo>
                  <a:lnTo>
                    <a:pt x="26738" y="207785"/>
                  </a:lnTo>
                  <a:lnTo>
                    <a:pt x="12154" y="249764"/>
                  </a:lnTo>
                  <a:lnTo>
                    <a:pt x="3106" y="294034"/>
                  </a:lnTo>
                  <a:lnTo>
                    <a:pt x="0" y="340188"/>
                  </a:lnTo>
                  <a:lnTo>
                    <a:pt x="3106" y="386343"/>
                  </a:lnTo>
                  <a:lnTo>
                    <a:pt x="12154" y="430612"/>
                  </a:lnTo>
                  <a:lnTo>
                    <a:pt x="26738" y="472591"/>
                  </a:lnTo>
                  <a:lnTo>
                    <a:pt x="46453" y="511873"/>
                  </a:lnTo>
                  <a:lnTo>
                    <a:pt x="70892" y="548053"/>
                  </a:lnTo>
                  <a:lnTo>
                    <a:pt x="99651" y="580725"/>
                  </a:lnTo>
                  <a:lnTo>
                    <a:pt x="132323" y="609484"/>
                  </a:lnTo>
                  <a:lnTo>
                    <a:pt x="168503" y="633924"/>
                  </a:lnTo>
                  <a:lnTo>
                    <a:pt x="207785" y="653638"/>
                  </a:lnTo>
                  <a:lnTo>
                    <a:pt x="249764" y="668223"/>
                  </a:lnTo>
                  <a:lnTo>
                    <a:pt x="294034" y="677271"/>
                  </a:lnTo>
                  <a:lnTo>
                    <a:pt x="340188" y="680377"/>
                  </a:lnTo>
                  <a:lnTo>
                    <a:pt x="386343" y="677271"/>
                  </a:lnTo>
                  <a:lnTo>
                    <a:pt x="430612" y="668223"/>
                  </a:lnTo>
                  <a:lnTo>
                    <a:pt x="472591" y="653638"/>
                  </a:lnTo>
                  <a:lnTo>
                    <a:pt x="511873" y="633924"/>
                  </a:lnTo>
                  <a:lnTo>
                    <a:pt x="548053" y="609484"/>
                  </a:lnTo>
                  <a:lnTo>
                    <a:pt x="580725" y="580725"/>
                  </a:lnTo>
                  <a:lnTo>
                    <a:pt x="609484" y="548053"/>
                  </a:lnTo>
                  <a:lnTo>
                    <a:pt x="633924" y="511873"/>
                  </a:lnTo>
                  <a:lnTo>
                    <a:pt x="653638" y="472591"/>
                  </a:lnTo>
                  <a:lnTo>
                    <a:pt x="668223" y="430612"/>
                  </a:lnTo>
                  <a:lnTo>
                    <a:pt x="677271" y="386343"/>
                  </a:lnTo>
                  <a:lnTo>
                    <a:pt x="680377" y="340188"/>
                  </a:lnTo>
                  <a:lnTo>
                    <a:pt x="677271" y="294034"/>
                  </a:lnTo>
                  <a:lnTo>
                    <a:pt x="668223" y="249764"/>
                  </a:lnTo>
                  <a:lnTo>
                    <a:pt x="653638" y="207785"/>
                  </a:lnTo>
                  <a:lnTo>
                    <a:pt x="633924" y="168503"/>
                  </a:lnTo>
                  <a:lnTo>
                    <a:pt x="609484" y="132323"/>
                  </a:lnTo>
                  <a:lnTo>
                    <a:pt x="580725" y="99651"/>
                  </a:lnTo>
                  <a:lnTo>
                    <a:pt x="548053" y="70892"/>
                  </a:lnTo>
                  <a:lnTo>
                    <a:pt x="511873" y="46453"/>
                  </a:lnTo>
                  <a:lnTo>
                    <a:pt x="472591" y="26738"/>
                  </a:lnTo>
                  <a:lnTo>
                    <a:pt x="430612" y="12154"/>
                  </a:lnTo>
                  <a:lnTo>
                    <a:pt x="386343" y="3106"/>
                  </a:lnTo>
                  <a:lnTo>
                    <a:pt x="340188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7482081" y="5030336"/>
              <a:ext cx="136885" cy="165199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13022846" y="3554075"/>
              <a:ext cx="5482590" cy="4644390"/>
            </a:xfrm>
            <a:custGeom>
              <a:avLst/>
              <a:gdLst/>
              <a:ahLst/>
              <a:cxnLst/>
              <a:rect l="l" t="t" r="r" b="b"/>
              <a:pathLst>
                <a:path w="5482590" h="4644390">
                  <a:moveTo>
                    <a:pt x="1016482" y="65595"/>
                  </a:moveTo>
                  <a:lnTo>
                    <a:pt x="1016406" y="39789"/>
                  </a:lnTo>
                  <a:lnTo>
                    <a:pt x="1006132" y="18821"/>
                  </a:lnTo>
                  <a:lnTo>
                    <a:pt x="987450" y="4838"/>
                  </a:lnTo>
                  <a:lnTo>
                    <a:pt x="962126" y="0"/>
                  </a:lnTo>
                  <a:lnTo>
                    <a:pt x="744258" y="3403"/>
                  </a:lnTo>
                  <a:lnTo>
                    <a:pt x="721271" y="7937"/>
                  </a:lnTo>
                  <a:lnTo>
                    <a:pt x="708964" y="19519"/>
                  </a:lnTo>
                  <a:lnTo>
                    <a:pt x="708139" y="36410"/>
                  </a:lnTo>
                  <a:lnTo>
                    <a:pt x="719632" y="56819"/>
                  </a:lnTo>
                  <a:lnTo>
                    <a:pt x="794943" y="147777"/>
                  </a:lnTo>
                  <a:lnTo>
                    <a:pt x="757897" y="181737"/>
                  </a:lnTo>
                  <a:lnTo>
                    <a:pt x="721474" y="216331"/>
                  </a:lnTo>
                  <a:lnTo>
                    <a:pt x="685685" y="251536"/>
                  </a:lnTo>
                  <a:lnTo>
                    <a:pt x="650532" y="287337"/>
                  </a:lnTo>
                  <a:lnTo>
                    <a:pt x="616013" y="323735"/>
                  </a:lnTo>
                  <a:lnTo>
                    <a:pt x="582155" y="360730"/>
                  </a:lnTo>
                  <a:lnTo>
                    <a:pt x="548944" y="398297"/>
                  </a:lnTo>
                  <a:lnTo>
                    <a:pt x="516407" y="436422"/>
                  </a:lnTo>
                  <a:lnTo>
                    <a:pt x="484543" y="475094"/>
                  </a:lnTo>
                  <a:lnTo>
                    <a:pt x="453351" y="514311"/>
                  </a:lnTo>
                  <a:lnTo>
                    <a:pt x="422859" y="554075"/>
                  </a:lnTo>
                  <a:lnTo>
                    <a:pt x="393065" y="594347"/>
                  </a:lnTo>
                  <a:lnTo>
                    <a:pt x="363956" y="635127"/>
                  </a:lnTo>
                  <a:lnTo>
                    <a:pt x="335572" y="676414"/>
                  </a:lnTo>
                  <a:lnTo>
                    <a:pt x="307898" y="718197"/>
                  </a:lnTo>
                  <a:lnTo>
                    <a:pt x="280949" y="760450"/>
                  </a:lnTo>
                  <a:lnTo>
                    <a:pt x="254736" y="803186"/>
                  </a:lnTo>
                  <a:lnTo>
                    <a:pt x="229273" y="846366"/>
                  </a:lnTo>
                  <a:lnTo>
                    <a:pt x="204546" y="890003"/>
                  </a:lnTo>
                  <a:lnTo>
                    <a:pt x="180568" y="934072"/>
                  </a:lnTo>
                  <a:lnTo>
                    <a:pt x="157353" y="978573"/>
                  </a:lnTo>
                  <a:lnTo>
                    <a:pt x="134912" y="1023493"/>
                  </a:lnTo>
                  <a:lnTo>
                    <a:pt x="113258" y="1068819"/>
                  </a:lnTo>
                  <a:lnTo>
                    <a:pt x="92379" y="1114539"/>
                  </a:lnTo>
                  <a:lnTo>
                    <a:pt x="72288" y="1160640"/>
                  </a:lnTo>
                  <a:lnTo>
                    <a:pt x="52997" y="1207122"/>
                  </a:lnTo>
                  <a:lnTo>
                    <a:pt x="34518" y="1253972"/>
                  </a:lnTo>
                  <a:lnTo>
                    <a:pt x="16840" y="1301178"/>
                  </a:lnTo>
                  <a:lnTo>
                    <a:pt x="0" y="1348714"/>
                  </a:lnTo>
                  <a:lnTo>
                    <a:pt x="64363" y="1370965"/>
                  </a:lnTo>
                  <a:lnTo>
                    <a:pt x="81368" y="1322984"/>
                  </a:lnTo>
                  <a:lnTo>
                    <a:pt x="99250" y="1275359"/>
                  </a:lnTo>
                  <a:lnTo>
                    <a:pt x="117970" y="1228115"/>
                  </a:lnTo>
                  <a:lnTo>
                    <a:pt x="137528" y="1181239"/>
                  </a:lnTo>
                  <a:lnTo>
                    <a:pt x="157924" y="1134770"/>
                  </a:lnTo>
                  <a:lnTo>
                    <a:pt x="179146" y="1088694"/>
                  </a:lnTo>
                  <a:lnTo>
                    <a:pt x="201180" y="1043038"/>
                  </a:lnTo>
                  <a:lnTo>
                    <a:pt x="224028" y="997813"/>
                  </a:lnTo>
                  <a:lnTo>
                    <a:pt x="247675" y="953020"/>
                  </a:lnTo>
                  <a:lnTo>
                    <a:pt x="272110" y="908672"/>
                  </a:lnTo>
                  <a:lnTo>
                    <a:pt x="297345" y="864793"/>
                  </a:lnTo>
                  <a:lnTo>
                    <a:pt x="323342" y="821385"/>
                  </a:lnTo>
                  <a:lnTo>
                    <a:pt x="350113" y="778459"/>
                  </a:lnTo>
                  <a:lnTo>
                    <a:pt x="377647" y="736028"/>
                  </a:lnTo>
                  <a:lnTo>
                    <a:pt x="405930" y="694105"/>
                  </a:lnTo>
                  <a:lnTo>
                    <a:pt x="434949" y="652691"/>
                  </a:lnTo>
                  <a:lnTo>
                    <a:pt x="464718" y="611809"/>
                  </a:lnTo>
                  <a:lnTo>
                    <a:pt x="495211" y="571474"/>
                  </a:lnTo>
                  <a:lnTo>
                    <a:pt x="526427" y="531685"/>
                  </a:lnTo>
                  <a:lnTo>
                    <a:pt x="558355" y="492455"/>
                  </a:lnTo>
                  <a:lnTo>
                    <a:pt x="590994" y="453809"/>
                  </a:lnTo>
                  <a:lnTo>
                    <a:pt x="624319" y="415734"/>
                  </a:lnTo>
                  <a:lnTo>
                    <a:pt x="658342" y="378256"/>
                  </a:lnTo>
                  <a:lnTo>
                    <a:pt x="693039" y="341401"/>
                  </a:lnTo>
                  <a:lnTo>
                    <a:pt x="728421" y="305155"/>
                  </a:lnTo>
                  <a:lnTo>
                    <a:pt x="764451" y="269532"/>
                  </a:lnTo>
                  <a:lnTo>
                    <a:pt x="801154" y="234556"/>
                  </a:lnTo>
                  <a:lnTo>
                    <a:pt x="838492" y="200240"/>
                  </a:lnTo>
                  <a:lnTo>
                    <a:pt x="915657" y="293319"/>
                  </a:lnTo>
                  <a:lnTo>
                    <a:pt x="933577" y="308406"/>
                  </a:lnTo>
                  <a:lnTo>
                    <a:pt x="950315" y="310743"/>
                  </a:lnTo>
                  <a:lnTo>
                    <a:pt x="963980" y="300786"/>
                  </a:lnTo>
                  <a:lnTo>
                    <a:pt x="972731" y="279019"/>
                  </a:lnTo>
                  <a:lnTo>
                    <a:pt x="1016482" y="65595"/>
                  </a:lnTo>
                  <a:close/>
                </a:path>
                <a:path w="5482590" h="4644390">
                  <a:moveTo>
                    <a:pt x="1143927" y="4588510"/>
                  </a:moveTo>
                  <a:lnTo>
                    <a:pt x="1102550" y="4558855"/>
                  </a:lnTo>
                  <a:lnTo>
                    <a:pt x="1061758" y="4528464"/>
                  </a:lnTo>
                  <a:lnTo>
                    <a:pt x="1021549" y="4497375"/>
                  </a:lnTo>
                  <a:lnTo>
                    <a:pt x="981951" y="4465574"/>
                  </a:lnTo>
                  <a:lnTo>
                    <a:pt x="942949" y="4433087"/>
                  </a:lnTo>
                  <a:lnTo>
                    <a:pt x="904582" y="4399915"/>
                  </a:lnTo>
                  <a:lnTo>
                    <a:pt x="866825" y="4366082"/>
                  </a:lnTo>
                  <a:lnTo>
                    <a:pt x="829716" y="4331576"/>
                  </a:lnTo>
                  <a:lnTo>
                    <a:pt x="793242" y="4296435"/>
                  </a:lnTo>
                  <a:lnTo>
                    <a:pt x="757428" y="4260659"/>
                  </a:lnTo>
                  <a:lnTo>
                    <a:pt x="722261" y="4224248"/>
                  </a:lnTo>
                  <a:lnTo>
                    <a:pt x="687781" y="4187228"/>
                  </a:lnTo>
                  <a:lnTo>
                    <a:pt x="653961" y="4149598"/>
                  </a:lnTo>
                  <a:lnTo>
                    <a:pt x="620839" y="4111371"/>
                  </a:lnTo>
                  <a:lnTo>
                    <a:pt x="588416" y="4072572"/>
                  </a:lnTo>
                  <a:lnTo>
                    <a:pt x="556691" y="4033189"/>
                  </a:lnTo>
                  <a:lnTo>
                    <a:pt x="525678" y="3993248"/>
                  </a:lnTo>
                  <a:lnTo>
                    <a:pt x="495376" y="3952760"/>
                  </a:lnTo>
                  <a:lnTo>
                    <a:pt x="465823" y="3911727"/>
                  </a:lnTo>
                  <a:lnTo>
                    <a:pt x="436994" y="3870172"/>
                  </a:lnTo>
                  <a:lnTo>
                    <a:pt x="408914" y="3828097"/>
                  </a:lnTo>
                  <a:lnTo>
                    <a:pt x="381596" y="3785501"/>
                  </a:lnTo>
                  <a:lnTo>
                    <a:pt x="355028" y="3742423"/>
                  </a:lnTo>
                  <a:lnTo>
                    <a:pt x="329247" y="3698849"/>
                  </a:lnTo>
                  <a:lnTo>
                    <a:pt x="304241" y="3654806"/>
                  </a:lnTo>
                  <a:lnTo>
                    <a:pt x="280022" y="3610292"/>
                  </a:lnTo>
                  <a:lnTo>
                    <a:pt x="256603" y="3565334"/>
                  </a:lnTo>
                  <a:lnTo>
                    <a:pt x="233997" y="3519919"/>
                  </a:lnTo>
                  <a:lnTo>
                    <a:pt x="344830" y="3471621"/>
                  </a:lnTo>
                  <a:lnTo>
                    <a:pt x="364324" y="3458553"/>
                  </a:lnTo>
                  <a:lnTo>
                    <a:pt x="371233" y="3443109"/>
                  </a:lnTo>
                  <a:lnTo>
                    <a:pt x="365480" y="3427222"/>
                  </a:lnTo>
                  <a:lnTo>
                    <a:pt x="347014" y="3412820"/>
                  </a:lnTo>
                  <a:lnTo>
                    <a:pt x="154127" y="3311512"/>
                  </a:lnTo>
                  <a:lnTo>
                    <a:pt x="129286" y="3304438"/>
                  </a:lnTo>
                  <a:lnTo>
                    <a:pt x="106286" y="3308502"/>
                  </a:lnTo>
                  <a:lnTo>
                    <a:pt x="87655" y="3322574"/>
                  </a:lnTo>
                  <a:lnTo>
                    <a:pt x="75946" y="3345535"/>
                  </a:lnTo>
                  <a:lnTo>
                    <a:pt x="18796" y="3555847"/>
                  </a:lnTo>
                  <a:lnTo>
                    <a:pt x="16764" y="3579164"/>
                  </a:lnTo>
                  <a:lnTo>
                    <a:pt x="24485" y="3594201"/>
                  </a:lnTo>
                  <a:lnTo>
                    <a:pt x="40487" y="3599662"/>
                  </a:lnTo>
                  <a:lnTo>
                    <a:pt x="63296" y="3594290"/>
                  </a:lnTo>
                  <a:lnTo>
                    <a:pt x="171538" y="3547135"/>
                  </a:lnTo>
                  <a:lnTo>
                    <a:pt x="193878" y="3592157"/>
                  </a:lnTo>
                  <a:lnTo>
                    <a:pt x="217004" y="3636746"/>
                  </a:lnTo>
                  <a:lnTo>
                    <a:pt x="240880" y="3680917"/>
                  </a:lnTo>
                  <a:lnTo>
                    <a:pt x="265531" y="3724630"/>
                  </a:lnTo>
                  <a:lnTo>
                    <a:pt x="290918" y="3767899"/>
                  </a:lnTo>
                  <a:lnTo>
                    <a:pt x="317055" y="3810698"/>
                  </a:lnTo>
                  <a:lnTo>
                    <a:pt x="343928" y="3853027"/>
                  </a:lnTo>
                  <a:lnTo>
                    <a:pt x="371525" y="3894861"/>
                  </a:lnTo>
                  <a:lnTo>
                    <a:pt x="399846" y="3936212"/>
                  </a:lnTo>
                  <a:lnTo>
                    <a:pt x="428879" y="3977055"/>
                  </a:lnTo>
                  <a:lnTo>
                    <a:pt x="458609" y="4017391"/>
                  </a:lnTo>
                  <a:lnTo>
                    <a:pt x="489026" y="4057192"/>
                  </a:lnTo>
                  <a:lnTo>
                    <a:pt x="520141" y="4096474"/>
                  </a:lnTo>
                  <a:lnTo>
                    <a:pt x="551929" y="4135209"/>
                  </a:lnTo>
                  <a:lnTo>
                    <a:pt x="584390" y="4173385"/>
                  </a:lnTo>
                  <a:lnTo>
                    <a:pt x="617512" y="4211002"/>
                  </a:lnTo>
                  <a:lnTo>
                    <a:pt x="651281" y="4248035"/>
                  </a:lnTo>
                  <a:lnTo>
                    <a:pt x="685698" y="4284497"/>
                  </a:lnTo>
                  <a:lnTo>
                    <a:pt x="720763" y="4320362"/>
                  </a:lnTo>
                  <a:lnTo>
                    <a:pt x="756450" y="4355617"/>
                  </a:lnTo>
                  <a:lnTo>
                    <a:pt x="792759" y="4390263"/>
                  </a:lnTo>
                  <a:lnTo>
                    <a:pt x="829691" y="4424286"/>
                  </a:lnTo>
                  <a:lnTo>
                    <a:pt x="867219" y="4457687"/>
                  </a:lnTo>
                  <a:lnTo>
                    <a:pt x="905344" y="4490428"/>
                  </a:lnTo>
                  <a:lnTo>
                    <a:pt x="944067" y="4522533"/>
                  </a:lnTo>
                  <a:lnTo>
                    <a:pt x="983361" y="4553953"/>
                  </a:lnTo>
                  <a:lnTo>
                    <a:pt x="1023239" y="4584712"/>
                  </a:lnTo>
                  <a:lnTo>
                    <a:pt x="1063675" y="4614799"/>
                  </a:lnTo>
                  <a:lnTo>
                    <a:pt x="1104671" y="4644174"/>
                  </a:lnTo>
                  <a:lnTo>
                    <a:pt x="1143927" y="4588510"/>
                  </a:lnTo>
                  <a:close/>
                </a:path>
                <a:path w="5482590" h="4644390">
                  <a:moveTo>
                    <a:pt x="5381803" y="3319856"/>
                  </a:moveTo>
                  <a:lnTo>
                    <a:pt x="5318125" y="3295904"/>
                  </a:lnTo>
                  <a:lnTo>
                    <a:pt x="5299773" y="3343389"/>
                  </a:lnTo>
                  <a:lnTo>
                    <a:pt x="5280571" y="3390493"/>
                  </a:lnTo>
                  <a:lnTo>
                    <a:pt x="5260543" y="3437191"/>
                  </a:lnTo>
                  <a:lnTo>
                    <a:pt x="5239677" y="3483483"/>
                  </a:lnTo>
                  <a:lnTo>
                    <a:pt x="5217985" y="3529368"/>
                  </a:lnTo>
                  <a:lnTo>
                    <a:pt x="5195494" y="3574821"/>
                  </a:lnTo>
                  <a:lnTo>
                    <a:pt x="5172189" y="3619843"/>
                  </a:lnTo>
                  <a:lnTo>
                    <a:pt x="5148084" y="3664420"/>
                  </a:lnTo>
                  <a:lnTo>
                    <a:pt x="5123192" y="3708527"/>
                  </a:lnTo>
                  <a:lnTo>
                    <a:pt x="5097526" y="3752164"/>
                  </a:lnTo>
                  <a:lnTo>
                    <a:pt x="5071084" y="3795318"/>
                  </a:lnTo>
                  <a:lnTo>
                    <a:pt x="5043881" y="3837978"/>
                  </a:lnTo>
                  <a:lnTo>
                    <a:pt x="5015928" y="3880142"/>
                  </a:lnTo>
                  <a:lnTo>
                    <a:pt x="4987226" y="3921785"/>
                  </a:lnTo>
                  <a:lnTo>
                    <a:pt x="4957775" y="3962895"/>
                  </a:lnTo>
                  <a:lnTo>
                    <a:pt x="4927612" y="4003484"/>
                  </a:lnTo>
                  <a:lnTo>
                    <a:pt x="4896713" y="4043515"/>
                  </a:lnTo>
                  <a:lnTo>
                    <a:pt x="4865103" y="4082986"/>
                  </a:lnTo>
                  <a:lnTo>
                    <a:pt x="4832794" y="4121886"/>
                  </a:lnTo>
                  <a:lnTo>
                    <a:pt x="4799774" y="4160202"/>
                  </a:lnTo>
                  <a:lnTo>
                    <a:pt x="4766081" y="4197934"/>
                  </a:lnTo>
                  <a:lnTo>
                    <a:pt x="4731702" y="4235056"/>
                  </a:lnTo>
                  <a:lnTo>
                    <a:pt x="4696650" y="4271569"/>
                  </a:lnTo>
                  <a:lnTo>
                    <a:pt x="4660938" y="4307459"/>
                  </a:lnTo>
                  <a:lnTo>
                    <a:pt x="4624565" y="4342701"/>
                  </a:lnTo>
                  <a:lnTo>
                    <a:pt x="4587545" y="4377309"/>
                  </a:lnTo>
                  <a:lnTo>
                    <a:pt x="4549889" y="4411256"/>
                  </a:lnTo>
                  <a:lnTo>
                    <a:pt x="4511599" y="4444530"/>
                  </a:lnTo>
                  <a:lnTo>
                    <a:pt x="4437024" y="4349267"/>
                  </a:lnTo>
                  <a:lnTo>
                    <a:pt x="4419536" y="4333710"/>
                  </a:lnTo>
                  <a:lnTo>
                    <a:pt x="4379607" y="4361993"/>
                  </a:lnTo>
                  <a:lnTo>
                    <a:pt x="4329938" y="4574133"/>
                  </a:lnTo>
                  <a:lnTo>
                    <a:pt x="4329265" y="4599914"/>
                  </a:lnTo>
                  <a:lnTo>
                    <a:pt x="4338929" y="4621149"/>
                  </a:lnTo>
                  <a:lnTo>
                    <a:pt x="4357243" y="4635665"/>
                  </a:lnTo>
                  <a:lnTo>
                    <a:pt x="4382465" y="4641215"/>
                  </a:lnTo>
                  <a:lnTo>
                    <a:pt x="4600321" y="4643882"/>
                  </a:lnTo>
                  <a:lnTo>
                    <a:pt x="4623422" y="4639983"/>
                  </a:lnTo>
                  <a:lnTo>
                    <a:pt x="4636033" y="4628731"/>
                  </a:lnTo>
                  <a:lnTo>
                    <a:pt x="4637303" y="4611878"/>
                  </a:lnTo>
                  <a:lnTo>
                    <a:pt x="4626381" y="4591151"/>
                  </a:lnTo>
                  <a:lnTo>
                    <a:pt x="4553585" y="4498137"/>
                  </a:lnTo>
                  <a:lnTo>
                    <a:pt x="4591570" y="4465218"/>
                  </a:lnTo>
                  <a:lnTo>
                    <a:pt x="4628959" y="4431665"/>
                  </a:lnTo>
                  <a:lnTo>
                    <a:pt x="4665726" y="4397476"/>
                  </a:lnTo>
                  <a:lnTo>
                    <a:pt x="4701870" y="4362666"/>
                  </a:lnTo>
                  <a:lnTo>
                    <a:pt x="4737392" y="4327233"/>
                  </a:lnTo>
                  <a:lnTo>
                    <a:pt x="4772279" y="4291203"/>
                  </a:lnTo>
                  <a:lnTo>
                    <a:pt x="4806531" y="4254576"/>
                  </a:lnTo>
                  <a:lnTo>
                    <a:pt x="4840122" y="4217378"/>
                  </a:lnTo>
                  <a:lnTo>
                    <a:pt x="4873053" y="4179595"/>
                  </a:lnTo>
                  <a:lnTo>
                    <a:pt x="4905324" y="4141266"/>
                  </a:lnTo>
                  <a:lnTo>
                    <a:pt x="4936922" y="4102366"/>
                  </a:lnTo>
                  <a:lnTo>
                    <a:pt x="4967833" y="4062946"/>
                  </a:lnTo>
                  <a:lnTo>
                    <a:pt x="4998059" y="4022979"/>
                  </a:lnTo>
                  <a:lnTo>
                    <a:pt x="5027587" y="3982504"/>
                  </a:lnTo>
                  <a:lnTo>
                    <a:pt x="5056416" y="3941508"/>
                  </a:lnTo>
                  <a:lnTo>
                    <a:pt x="5084534" y="3900017"/>
                  </a:lnTo>
                  <a:lnTo>
                    <a:pt x="5111928" y="3858044"/>
                  </a:lnTo>
                  <a:lnTo>
                    <a:pt x="5138598" y="3815575"/>
                  </a:lnTo>
                  <a:lnTo>
                    <a:pt x="5164531" y="3772649"/>
                  </a:lnTo>
                  <a:lnTo>
                    <a:pt x="5189715" y="3729266"/>
                  </a:lnTo>
                  <a:lnTo>
                    <a:pt x="5214163" y="3685425"/>
                  </a:lnTo>
                  <a:lnTo>
                    <a:pt x="5237848" y="3641153"/>
                  </a:lnTo>
                  <a:lnTo>
                    <a:pt x="5260772" y="3596462"/>
                  </a:lnTo>
                  <a:lnTo>
                    <a:pt x="5282920" y="3551339"/>
                  </a:lnTo>
                  <a:lnTo>
                    <a:pt x="5304282" y="3505822"/>
                  </a:lnTo>
                  <a:lnTo>
                    <a:pt x="5324868" y="3459899"/>
                  </a:lnTo>
                  <a:lnTo>
                    <a:pt x="5344655" y="3413595"/>
                  </a:lnTo>
                  <a:lnTo>
                    <a:pt x="5363629" y="3366909"/>
                  </a:lnTo>
                  <a:lnTo>
                    <a:pt x="5381803" y="3319856"/>
                  </a:lnTo>
                  <a:close/>
                </a:path>
                <a:path w="5482590" h="4644390">
                  <a:moveTo>
                    <a:pt x="5482145" y="1088669"/>
                  </a:moveTo>
                  <a:lnTo>
                    <a:pt x="5474741" y="1073480"/>
                  </a:lnTo>
                  <a:lnTo>
                    <a:pt x="5458853" y="1067689"/>
                  </a:lnTo>
                  <a:lnTo>
                    <a:pt x="5435917" y="1072578"/>
                  </a:lnTo>
                  <a:lnTo>
                    <a:pt x="5326723" y="1117498"/>
                  </a:lnTo>
                  <a:lnTo>
                    <a:pt x="5305298" y="1072019"/>
                  </a:lnTo>
                  <a:lnTo>
                    <a:pt x="5283085" y="1026960"/>
                  </a:lnTo>
                  <a:lnTo>
                    <a:pt x="5260111" y="982319"/>
                  </a:lnTo>
                  <a:lnTo>
                    <a:pt x="5236362" y="938098"/>
                  </a:lnTo>
                  <a:lnTo>
                    <a:pt x="5211864" y="894321"/>
                  </a:lnTo>
                  <a:lnTo>
                    <a:pt x="5186604" y="850988"/>
                  </a:lnTo>
                  <a:lnTo>
                    <a:pt x="5160607" y="808126"/>
                  </a:lnTo>
                  <a:lnTo>
                    <a:pt x="5133873" y="765721"/>
                  </a:lnTo>
                  <a:lnTo>
                    <a:pt x="5106403" y="723798"/>
                  </a:lnTo>
                  <a:lnTo>
                    <a:pt x="5078222" y="682371"/>
                  </a:lnTo>
                  <a:lnTo>
                    <a:pt x="5049329" y="641438"/>
                  </a:lnTo>
                  <a:lnTo>
                    <a:pt x="5019726" y="601014"/>
                  </a:lnTo>
                  <a:lnTo>
                    <a:pt x="4989436" y="561111"/>
                  </a:lnTo>
                  <a:lnTo>
                    <a:pt x="4958448" y="521741"/>
                  </a:lnTo>
                  <a:lnTo>
                    <a:pt x="4926787" y="482904"/>
                  </a:lnTo>
                  <a:lnTo>
                    <a:pt x="4894440" y="444614"/>
                  </a:lnTo>
                  <a:lnTo>
                    <a:pt x="4861445" y="406882"/>
                  </a:lnTo>
                  <a:lnTo>
                    <a:pt x="4827778" y="369735"/>
                  </a:lnTo>
                  <a:lnTo>
                    <a:pt x="4793462" y="333146"/>
                  </a:lnTo>
                  <a:lnTo>
                    <a:pt x="4758512" y="297167"/>
                  </a:lnTo>
                  <a:lnTo>
                    <a:pt x="4722927" y="261772"/>
                  </a:lnTo>
                  <a:lnTo>
                    <a:pt x="4686706" y="226999"/>
                  </a:lnTo>
                  <a:lnTo>
                    <a:pt x="4649876" y="192836"/>
                  </a:lnTo>
                  <a:lnTo>
                    <a:pt x="4612424" y="159308"/>
                  </a:lnTo>
                  <a:lnTo>
                    <a:pt x="4574375" y="126415"/>
                  </a:lnTo>
                  <a:lnTo>
                    <a:pt x="4535741" y="94183"/>
                  </a:lnTo>
                  <a:lnTo>
                    <a:pt x="4496511" y="62598"/>
                  </a:lnTo>
                  <a:lnTo>
                    <a:pt x="4456696" y="31699"/>
                  </a:lnTo>
                  <a:lnTo>
                    <a:pt x="4416310" y="1460"/>
                  </a:lnTo>
                  <a:lnTo>
                    <a:pt x="4376026" y="56375"/>
                  </a:lnTo>
                  <a:lnTo>
                    <a:pt x="4416780" y="86880"/>
                  </a:lnTo>
                  <a:lnTo>
                    <a:pt x="4456938" y="118110"/>
                  </a:lnTo>
                  <a:lnTo>
                    <a:pt x="4496486" y="150025"/>
                  </a:lnTo>
                  <a:lnTo>
                    <a:pt x="4535411" y="182638"/>
                  </a:lnTo>
                  <a:lnTo>
                    <a:pt x="4573727" y="215925"/>
                  </a:lnTo>
                  <a:lnTo>
                    <a:pt x="4611408" y="249885"/>
                  </a:lnTo>
                  <a:lnTo>
                    <a:pt x="4648441" y="284492"/>
                  </a:lnTo>
                  <a:lnTo>
                    <a:pt x="4684839" y="319747"/>
                  </a:lnTo>
                  <a:lnTo>
                    <a:pt x="4720577" y="355638"/>
                  </a:lnTo>
                  <a:lnTo>
                    <a:pt x="4755642" y="392163"/>
                  </a:lnTo>
                  <a:lnTo>
                    <a:pt x="4790046" y="429285"/>
                  </a:lnTo>
                  <a:lnTo>
                    <a:pt x="4823752" y="467017"/>
                  </a:lnTo>
                  <a:lnTo>
                    <a:pt x="4856785" y="505333"/>
                  </a:lnTo>
                  <a:lnTo>
                    <a:pt x="4889106" y="544233"/>
                  </a:lnTo>
                  <a:lnTo>
                    <a:pt x="4920729" y="583692"/>
                  </a:lnTo>
                  <a:lnTo>
                    <a:pt x="4951641" y="623722"/>
                  </a:lnTo>
                  <a:lnTo>
                    <a:pt x="4981816" y="664286"/>
                  </a:lnTo>
                  <a:lnTo>
                    <a:pt x="5011267" y="705396"/>
                  </a:lnTo>
                  <a:lnTo>
                    <a:pt x="5039969" y="747026"/>
                  </a:lnTo>
                  <a:lnTo>
                    <a:pt x="5067935" y="789165"/>
                  </a:lnTo>
                  <a:lnTo>
                    <a:pt x="5095138" y="831811"/>
                  </a:lnTo>
                  <a:lnTo>
                    <a:pt x="5121580" y="874953"/>
                  </a:lnTo>
                  <a:lnTo>
                    <a:pt x="5147234" y="918565"/>
                  </a:lnTo>
                  <a:lnTo>
                    <a:pt x="5172126" y="962660"/>
                  </a:lnTo>
                  <a:lnTo>
                    <a:pt x="5196217" y="1007198"/>
                  </a:lnTo>
                  <a:lnTo>
                    <a:pt x="5219497" y="1052195"/>
                  </a:lnTo>
                  <a:lnTo>
                    <a:pt x="5241988" y="1097622"/>
                  </a:lnTo>
                  <a:lnTo>
                    <a:pt x="5263654" y="1143482"/>
                  </a:lnTo>
                  <a:lnTo>
                    <a:pt x="5151869" y="1189469"/>
                  </a:lnTo>
                  <a:lnTo>
                    <a:pt x="5132121" y="1202093"/>
                  </a:lnTo>
                  <a:lnTo>
                    <a:pt x="5124907" y="1217371"/>
                  </a:lnTo>
                  <a:lnTo>
                    <a:pt x="5130343" y="1233373"/>
                  </a:lnTo>
                  <a:lnTo>
                    <a:pt x="5148529" y="1248194"/>
                  </a:lnTo>
                  <a:lnTo>
                    <a:pt x="5339385" y="1353375"/>
                  </a:lnTo>
                  <a:lnTo>
                    <a:pt x="5363997" y="1360995"/>
                  </a:lnTo>
                  <a:lnTo>
                    <a:pt x="5387048" y="1357439"/>
                  </a:lnTo>
                  <a:lnTo>
                    <a:pt x="5405945" y="1343748"/>
                  </a:lnTo>
                  <a:lnTo>
                    <a:pt x="5418099" y="1320990"/>
                  </a:lnTo>
                  <a:lnTo>
                    <a:pt x="5479669" y="1111973"/>
                  </a:lnTo>
                  <a:lnTo>
                    <a:pt x="5482145" y="1088669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0" y="0"/>
              <a:ext cx="10617835" cy="1570990"/>
            </a:xfrm>
            <a:custGeom>
              <a:avLst/>
              <a:gdLst/>
              <a:ahLst/>
              <a:cxnLst/>
              <a:rect l="l" t="t" r="r" b="b"/>
              <a:pathLst>
                <a:path w="10617835" h="1570990">
                  <a:moveTo>
                    <a:pt x="10617477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10198642" y="1570632"/>
                  </a:lnTo>
                  <a:lnTo>
                    <a:pt x="10617477" y="1151797"/>
                  </a:lnTo>
                  <a:lnTo>
                    <a:pt x="10617477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309272" y="526700"/>
              <a:ext cx="8782214" cy="60435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0617835" cy="1570990"/>
            </a:xfrm>
            <a:custGeom>
              <a:avLst/>
              <a:gdLst/>
              <a:ahLst/>
              <a:cxnLst/>
              <a:rect l="l" t="t" r="r" b="b"/>
              <a:pathLst>
                <a:path w="10617835" h="1570990">
                  <a:moveTo>
                    <a:pt x="10617477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10198642" y="1570632"/>
                  </a:lnTo>
                  <a:lnTo>
                    <a:pt x="10617477" y="1151797"/>
                  </a:lnTo>
                  <a:lnTo>
                    <a:pt x="10617477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09272" y="526700"/>
              <a:ext cx="8782214" cy="60435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06308" y="4093990"/>
              <a:ext cx="1761349" cy="83646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065145" y="4484163"/>
              <a:ext cx="232692" cy="12087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319776" y="4484163"/>
              <a:ext cx="113001" cy="12087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3465561" y="4484136"/>
              <a:ext cx="63500" cy="118110"/>
            </a:xfrm>
            <a:custGeom>
              <a:avLst/>
              <a:gdLst/>
              <a:ahLst/>
              <a:cxnLst/>
              <a:rect l="l" t="t" r="r" b="b"/>
              <a:pathLst>
                <a:path w="63500" h="118110">
                  <a:moveTo>
                    <a:pt x="53108" y="0"/>
                  </a:moveTo>
                  <a:lnTo>
                    <a:pt x="48783" y="0"/>
                  </a:lnTo>
                  <a:lnTo>
                    <a:pt x="42485" y="1155"/>
                  </a:lnTo>
                  <a:lnTo>
                    <a:pt x="35958" y="5063"/>
                  </a:lnTo>
                  <a:lnTo>
                    <a:pt x="28388" y="12390"/>
                  </a:lnTo>
                  <a:lnTo>
                    <a:pt x="18962" y="23800"/>
                  </a:lnTo>
                  <a:lnTo>
                    <a:pt x="18962" y="3088"/>
                  </a:lnTo>
                  <a:lnTo>
                    <a:pt x="0" y="3088"/>
                  </a:lnTo>
                  <a:lnTo>
                    <a:pt x="0" y="117608"/>
                  </a:lnTo>
                  <a:lnTo>
                    <a:pt x="18962" y="117608"/>
                  </a:lnTo>
                  <a:lnTo>
                    <a:pt x="18962" y="49349"/>
                  </a:lnTo>
                  <a:lnTo>
                    <a:pt x="26792" y="36314"/>
                  </a:lnTo>
                  <a:lnTo>
                    <a:pt x="33920" y="26891"/>
                  </a:lnTo>
                  <a:lnTo>
                    <a:pt x="40334" y="21172"/>
                  </a:lnTo>
                  <a:lnTo>
                    <a:pt x="46019" y="19245"/>
                  </a:lnTo>
                  <a:lnTo>
                    <a:pt x="48281" y="19245"/>
                  </a:lnTo>
                  <a:lnTo>
                    <a:pt x="50302" y="20533"/>
                  </a:lnTo>
                  <a:lnTo>
                    <a:pt x="54124" y="23800"/>
                  </a:lnTo>
                  <a:lnTo>
                    <a:pt x="63464" y="7874"/>
                  </a:lnTo>
                  <a:lnTo>
                    <a:pt x="58406" y="2816"/>
                  </a:lnTo>
                  <a:lnTo>
                    <a:pt x="531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549872" y="4417396"/>
              <a:ext cx="101619" cy="18761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673436" y="4484158"/>
              <a:ext cx="98311" cy="12086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802993" y="4484136"/>
              <a:ext cx="172779" cy="12088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4004306" y="4434870"/>
              <a:ext cx="24765" cy="167005"/>
            </a:xfrm>
            <a:custGeom>
              <a:avLst/>
              <a:gdLst/>
              <a:ahLst/>
              <a:cxnLst/>
              <a:rect l="l" t="t" r="r" b="b"/>
              <a:pathLst>
                <a:path w="24765" h="167004">
                  <a:moveTo>
                    <a:pt x="21727" y="52333"/>
                  </a:moveTo>
                  <a:lnTo>
                    <a:pt x="2764" y="52333"/>
                  </a:lnTo>
                  <a:lnTo>
                    <a:pt x="2764" y="166853"/>
                  </a:lnTo>
                  <a:lnTo>
                    <a:pt x="21727" y="166853"/>
                  </a:lnTo>
                  <a:lnTo>
                    <a:pt x="21727" y="52333"/>
                  </a:lnTo>
                  <a:close/>
                </a:path>
                <a:path w="24765" h="167004">
                  <a:moveTo>
                    <a:pt x="19193" y="0"/>
                  </a:moveTo>
                  <a:lnTo>
                    <a:pt x="5570" y="0"/>
                  </a:lnTo>
                  <a:lnTo>
                    <a:pt x="0" y="5570"/>
                  </a:lnTo>
                  <a:lnTo>
                    <a:pt x="0" y="19193"/>
                  </a:lnTo>
                  <a:lnTo>
                    <a:pt x="5570" y="24805"/>
                  </a:lnTo>
                  <a:lnTo>
                    <a:pt x="19193" y="24805"/>
                  </a:lnTo>
                  <a:lnTo>
                    <a:pt x="24763" y="19193"/>
                  </a:lnTo>
                  <a:lnTo>
                    <a:pt x="24763" y="5570"/>
                  </a:lnTo>
                  <a:lnTo>
                    <a:pt x="191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058734" y="4417399"/>
              <a:ext cx="104897" cy="18760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4203243" y="4434870"/>
              <a:ext cx="24765" cy="167005"/>
            </a:xfrm>
            <a:custGeom>
              <a:avLst/>
              <a:gdLst/>
              <a:ahLst/>
              <a:cxnLst/>
              <a:rect l="l" t="t" r="r" b="b"/>
              <a:pathLst>
                <a:path w="24765" h="167004">
                  <a:moveTo>
                    <a:pt x="21716" y="52333"/>
                  </a:moveTo>
                  <a:lnTo>
                    <a:pt x="2753" y="52333"/>
                  </a:lnTo>
                  <a:lnTo>
                    <a:pt x="2753" y="166853"/>
                  </a:lnTo>
                  <a:lnTo>
                    <a:pt x="21716" y="166853"/>
                  </a:lnTo>
                  <a:lnTo>
                    <a:pt x="21716" y="52333"/>
                  </a:lnTo>
                  <a:close/>
                </a:path>
                <a:path w="24765" h="167004">
                  <a:moveTo>
                    <a:pt x="19193" y="0"/>
                  </a:moveTo>
                  <a:lnTo>
                    <a:pt x="5560" y="0"/>
                  </a:lnTo>
                  <a:lnTo>
                    <a:pt x="0" y="5570"/>
                  </a:lnTo>
                  <a:lnTo>
                    <a:pt x="0" y="19193"/>
                  </a:lnTo>
                  <a:lnTo>
                    <a:pt x="5560" y="24805"/>
                  </a:lnTo>
                  <a:lnTo>
                    <a:pt x="19193" y="24805"/>
                  </a:lnTo>
                  <a:lnTo>
                    <a:pt x="24753" y="19193"/>
                  </a:lnTo>
                  <a:lnTo>
                    <a:pt x="24753" y="5570"/>
                  </a:lnTo>
                  <a:lnTo>
                    <a:pt x="191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268553" y="4484147"/>
              <a:ext cx="95274" cy="11759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397194" y="4484180"/>
              <a:ext cx="110980" cy="18153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3556840" y="3774053"/>
              <a:ext cx="460375" cy="460375"/>
            </a:xfrm>
            <a:custGeom>
              <a:avLst/>
              <a:gdLst/>
              <a:ahLst/>
              <a:cxnLst/>
              <a:rect l="l" t="t" r="r" b="b"/>
              <a:pathLst>
                <a:path w="460375" h="460375">
                  <a:moveTo>
                    <a:pt x="230139" y="0"/>
                  </a:moveTo>
                  <a:lnTo>
                    <a:pt x="183763" y="4676"/>
                  </a:lnTo>
                  <a:lnTo>
                    <a:pt x="140566" y="18087"/>
                  </a:lnTo>
                  <a:lnTo>
                    <a:pt x="101474" y="39308"/>
                  </a:lnTo>
                  <a:lnTo>
                    <a:pt x="67412" y="67412"/>
                  </a:lnTo>
                  <a:lnTo>
                    <a:pt x="39308" y="101474"/>
                  </a:lnTo>
                  <a:lnTo>
                    <a:pt x="18087" y="140566"/>
                  </a:lnTo>
                  <a:lnTo>
                    <a:pt x="4676" y="183763"/>
                  </a:lnTo>
                  <a:lnTo>
                    <a:pt x="0" y="230139"/>
                  </a:lnTo>
                  <a:lnTo>
                    <a:pt x="4676" y="276515"/>
                  </a:lnTo>
                  <a:lnTo>
                    <a:pt x="18087" y="319712"/>
                  </a:lnTo>
                  <a:lnTo>
                    <a:pt x="39308" y="358805"/>
                  </a:lnTo>
                  <a:lnTo>
                    <a:pt x="67412" y="392866"/>
                  </a:lnTo>
                  <a:lnTo>
                    <a:pt x="101474" y="420970"/>
                  </a:lnTo>
                  <a:lnTo>
                    <a:pt x="140566" y="442191"/>
                  </a:lnTo>
                  <a:lnTo>
                    <a:pt x="183763" y="455602"/>
                  </a:lnTo>
                  <a:lnTo>
                    <a:pt x="230139" y="460279"/>
                  </a:lnTo>
                  <a:lnTo>
                    <a:pt x="276515" y="455602"/>
                  </a:lnTo>
                  <a:lnTo>
                    <a:pt x="319712" y="442191"/>
                  </a:lnTo>
                  <a:lnTo>
                    <a:pt x="358805" y="420970"/>
                  </a:lnTo>
                  <a:lnTo>
                    <a:pt x="392866" y="392866"/>
                  </a:lnTo>
                  <a:lnTo>
                    <a:pt x="420970" y="358805"/>
                  </a:lnTo>
                  <a:lnTo>
                    <a:pt x="442191" y="319712"/>
                  </a:lnTo>
                  <a:lnTo>
                    <a:pt x="455602" y="276515"/>
                  </a:lnTo>
                  <a:lnTo>
                    <a:pt x="460279" y="230139"/>
                  </a:lnTo>
                  <a:lnTo>
                    <a:pt x="455602" y="183763"/>
                  </a:lnTo>
                  <a:lnTo>
                    <a:pt x="442191" y="140566"/>
                  </a:lnTo>
                  <a:lnTo>
                    <a:pt x="420970" y="101474"/>
                  </a:lnTo>
                  <a:lnTo>
                    <a:pt x="392866" y="67412"/>
                  </a:lnTo>
                  <a:lnTo>
                    <a:pt x="358805" y="39308"/>
                  </a:lnTo>
                  <a:lnTo>
                    <a:pt x="319712" y="18087"/>
                  </a:lnTo>
                  <a:lnTo>
                    <a:pt x="276515" y="4676"/>
                  </a:lnTo>
                  <a:lnTo>
                    <a:pt x="230139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3765353" y="3948766"/>
              <a:ext cx="43815" cy="110489"/>
            </a:xfrm>
            <a:custGeom>
              <a:avLst/>
              <a:gdLst/>
              <a:ahLst/>
              <a:cxnLst/>
              <a:rect l="l" t="t" r="r" b="b"/>
              <a:pathLst>
                <a:path w="43815" h="110489">
                  <a:moveTo>
                    <a:pt x="43268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26009" y="15240"/>
                  </a:lnTo>
                  <a:lnTo>
                    <a:pt x="26009" y="110490"/>
                  </a:lnTo>
                  <a:lnTo>
                    <a:pt x="43268" y="110490"/>
                  </a:lnTo>
                  <a:lnTo>
                    <a:pt x="43268" y="15240"/>
                  </a:lnTo>
                  <a:lnTo>
                    <a:pt x="432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906308" y="7125898"/>
              <a:ext cx="1761349" cy="83650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242664" y="7516071"/>
              <a:ext cx="93808" cy="12086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371276" y="7516058"/>
              <a:ext cx="95274" cy="11759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501121" y="7516071"/>
              <a:ext cx="93808" cy="12086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3628673" y="7449333"/>
              <a:ext cx="19050" cy="184785"/>
            </a:xfrm>
            <a:custGeom>
              <a:avLst/>
              <a:gdLst/>
              <a:ahLst/>
              <a:cxnLst/>
              <a:rect l="l" t="t" r="r" b="b"/>
              <a:pathLst>
                <a:path w="19050" h="184784">
                  <a:moveTo>
                    <a:pt x="18962" y="0"/>
                  </a:moveTo>
                  <a:lnTo>
                    <a:pt x="0" y="0"/>
                  </a:lnTo>
                  <a:lnTo>
                    <a:pt x="0" y="184339"/>
                  </a:lnTo>
                  <a:lnTo>
                    <a:pt x="18962" y="184339"/>
                  </a:lnTo>
                  <a:lnTo>
                    <a:pt x="189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670509" y="7516073"/>
              <a:ext cx="198340" cy="18155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895038" y="7516069"/>
              <a:ext cx="98311" cy="12086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4024641" y="7516047"/>
              <a:ext cx="172777" cy="12088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228677" y="7516058"/>
              <a:ext cx="95285" cy="11759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3556840" y="6800781"/>
              <a:ext cx="460375" cy="460375"/>
            </a:xfrm>
            <a:custGeom>
              <a:avLst/>
              <a:gdLst/>
              <a:ahLst/>
              <a:cxnLst/>
              <a:rect l="l" t="t" r="r" b="b"/>
              <a:pathLst>
                <a:path w="460375" h="460375">
                  <a:moveTo>
                    <a:pt x="230139" y="0"/>
                  </a:moveTo>
                  <a:lnTo>
                    <a:pt x="183763" y="4676"/>
                  </a:lnTo>
                  <a:lnTo>
                    <a:pt x="140566" y="18087"/>
                  </a:lnTo>
                  <a:lnTo>
                    <a:pt x="101474" y="39308"/>
                  </a:lnTo>
                  <a:lnTo>
                    <a:pt x="67412" y="67412"/>
                  </a:lnTo>
                  <a:lnTo>
                    <a:pt x="39308" y="101474"/>
                  </a:lnTo>
                  <a:lnTo>
                    <a:pt x="18087" y="140566"/>
                  </a:lnTo>
                  <a:lnTo>
                    <a:pt x="4676" y="183763"/>
                  </a:lnTo>
                  <a:lnTo>
                    <a:pt x="0" y="230139"/>
                  </a:lnTo>
                  <a:lnTo>
                    <a:pt x="4676" y="276515"/>
                  </a:lnTo>
                  <a:lnTo>
                    <a:pt x="18087" y="319712"/>
                  </a:lnTo>
                  <a:lnTo>
                    <a:pt x="39308" y="358805"/>
                  </a:lnTo>
                  <a:lnTo>
                    <a:pt x="67412" y="392866"/>
                  </a:lnTo>
                  <a:lnTo>
                    <a:pt x="101474" y="420970"/>
                  </a:lnTo>
                  <a:lnTo>
                    <a:pt x="140566" y="442191"/>
                  </a:lnTo>
                  <a:lnTo>
                    <a:pt x="183763" y="455602"/>
                  </a:lnTo>
                  <a:lnTo>
                    <a:pt x="230139" y="460279"/>
                  </a:lnTo>
                  <a:lnTo>
                    <a:pt x="276515" y="455602"/>
                  </a:lnTo>
                  <a:lnTo>
                    <a:pt x="319712" y="442191"/>
                  </a:lnTo>
                  <a:lnTo>
                    <a:pt x="358805" y="420970"/>
                  </a:lnTo>
                  <a:lnTo>
                    <a:pt x="392866" y="392866"/>
                  </a:lnTo>
                  <a:lnTo>
                    <a:pt x="420970" y="358805"/>
                  </a:lnTo>
                  <a:lnTo>
                    <a:pt x="442191" y="319712"/>
                  </a:lnTo>
                  <a:lnTo>
                    <a:pt x="455602" y="276515"/>
                  </a:lnTo>
                  <a:lnTo>
                    <a:pt x="460279" y="230139"/>
                  </a:lnTo>
                  <a:lnTo>
                    <a:pt x="455602" y="183763"/>
                  </a:lnTo>
                  <a:lnTo>
                    <a:pt x="442191" y="140566"/>
                  </a:lnTo>
                  <a:lnTo>
                    <a:pt x="420970" y="101474"/>
                  </a:lnTo>
                  <a:lnTo>
                    <a:pt x="392866" y="67412"/>
                  </a:lnTo>
                  <a:lnTo>
                    <a:pt x="358805" y="39308"/>
                  </a:lnTo>
                  <a:lnTo>
                    <a:pt x="319712" y="18087"/>
                  </a:lnTo>
                  <a:lnTo>
                    <a:pt x="276515" y="4676"/>
                  </a:lnTo>
                  <a:lnTo>
                    <a:pt x="230139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748509" y="6950768"/>
              <a:ext cx="76950" cy="16031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1696690" y="5595609"/>
              <a:ext cx="1761391" cy="83650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979182" y="5817360"/>
              <a:ext cx="1197272" cy="42736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271723" y="6123847"/>
              <a:ext cx="95285" cy="117598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142155" y="6123858"/>
              <a:ext cx="98311" cy="120865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2347253" y="5275589"/>
              <a:ext cx="460375" cy="460375"/>
            </a:xfrm>
            <a:custGeom>
              <a:avLst/>
              <a:gdLst/>
              <a:ahLst/>
              <a:cxnLst/>
              <a:rect l="l" t="t" r="r" b="b"/>
              <a:pathLst>
                <a:path w="460375" h="460375">
                  <a:moveTo>
                    <a:pt x="230139" y="0"/>
                  </a:moveTo>
                  <a:lnTo>
                    <a:pt x="183763" y="4676"/>
                  </a:lnTo>
                  <a:lnTo>
                    <a:pt x="140566" y="18087"/>
                  </a:lnTo>
                  <a:lnTo>
                    <a:pt x="101474" y="39308"/>
                  </a:lnTo>
                  <a:lnTo>
                    <a:pt x="67412" y="67412"/>
                  </a:lnTo>
                  <a:lnTo>
                    <a:pt x="39308" y="101474"/>
                  </a:lnTo>
                  <a:lnTo>
                    <a:pt x="18087" y="140566"/>
                  </a:lnTo>
                  <a:lnTo>
                    <a:pt x="4676" y="183763"/>
                  </a:lnTo>
                  <a:lnTo>
                    <a:pt x="0" y="230139"/>
                  </a:lnTo>
                  <a:lnTo>
                    <a:pt x="4676" y="276515"/>
                  </a:lnTo>
                  <a:lnTo>
                    <a:pt x="18087" y="319712"/>
                  </a:lnTo>
                  <a:lnTo>
                    <a:pt x="39308" y="358805"/>
                  </a:lnTo>
                  <a:lnTo>
                    <a:pt x="67412" y="392866"/>
                  </a:lnTo>
                  <a:lnTo>
                    <a:pt x="101474" y="420970"/>
                  </a:lnTo>
                  <a:lnTo>
                    <a:pt x="140566" y="442191"/>
                  </a:lnTo>
                  <a:lnTo>
                    <a:pt x="183763" y="455602"/>
                  </a:lnTo>
                  <a:lnTo>
                    <a:pt x="230139" y="460279"/>
                  </a:lnTo>
                  <a:lnTo>
                    <a:pt x="276515" y="455602"/>
                  </a:lnTo>
                  <a:lnTo>
                    <a:pt x="319712" y="442191"/>
                  </a:lnTo>
                  <a:lnTo>
                    <a:pt x="358805" y="420970"/>
                  </a:lnTo>
                  <a:lnTo>
                    <a:pt x="392866" y="392866"/>
                  </a:lnTo>
                  <a:lnTo>
                    <a:pt x="420970" y="358805"/>
                  </a:lnTo>
                  <a:lnTo>
                    <a:pt x="442191" y="319712"/>
                  </a:lnTo>
                  <a:lnTo>
                    <a:pt x="455602" y="276515"/>
                  </a:lnTo>
                  <a:lnTo>
                    <a:pt x="460279" y="230139"/>
                  </a:lnTo>
                  <a:lnTo>
                    <a:pt x="455602" y="183763"/>
                  </a:lnTo>
                  <a:lnTo>
                    <a:pt x="442191" y="140566"/>
                  </a:lnTo>
                  <a:lnTo>
                    <a:pt x="420970" y="101474"/>
                  </a:lnTo>
                  <a:lnTo>
                    <a:pt x="392866" y="67412"/>
                  </a:lnTo>
                  <a:lnTo>
                    <a:pt x="358805" y="39308"/>
                  </a:lnTo>
                  <a:lnTo>
                    <a:pt x="319712" y="18087"/>
                  </a:lnTo>
                  <a:lnTo>
                    <a:pt x="276515" y="4676"/>
                  </a:lnTo>
                  <a:lnTo>
                    <a:pt x="230139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2519438" y="5425804"/>
              <a:ext cx="115902" cy="15985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114639" y="5599336"/>
              <a:ext cx="1761401" cy="836508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4519186" y="5851376"/>
              <a:ext cx="225133" cy="18155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4766280" y="5851376"/>
              <a:ext cx="457010" cy="18155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254560" y="5851366"/>
              <a:ext cx="95274" cy="117598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5385687" y="5851381"/>
              <a:ext cx="82950" cy="12086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4397483" y="6127545"/>
              <a:ext cx="218013" cy="120868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4646781" y="6127522"/>
              <a:ext cx="170291" cy="11761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4840429" y="6127547"/>
              <a:ext cx="93808" cy="120865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4969044" y="6127533"/>
              <a:ext cx="171638" cy="117598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5172582" y="6127545"/>
              <a:ext cx="98311" cy="120865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15301146" y="6060810"/>
              <a:ext cx="19050" cy="184785"/>
            </a:xfrm>
            <a:custGeom>
              <a:avLst/>
              <a:gdLst/>
              <a:ahLst/>
              <a:cxnLst/>
              <a:rect l="l" t="t" r="r" b="b"/>
              <a:pathLst>
                <a:path w="19050" h="184785">
                  <a:moveTo>
                    <a:pt x="18962" y="0"/>
                  </a:moveTo>
                  <a:lnTo>
                    <a:pt x="0" y="0"/>
                  </a:lnTo>
                  <a:lnTo>
                    <a:pt x="0" y="184339"/>
                  </a:lnTo>
                  <a:lnTo>
                    <a:pt x="18962" y="184339"/>
                  </a:lnTo>
                  <a:lnTo>
                    <a:pt x="189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5351841" y="6127545"/>
              <a:ext cx="98311" cy="12086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5481406" y="6127533"/>
              <a:ext cx="95285" cy="117598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14765193" y="5271876"/>
              <a:ext cx="460375" cy="460375"/>
            </a:xfrm>
            <a:custGeom>
              <a:avLst/>
              <a:gdLst/>
              <a:ahLst/>
              <a:cxnLst/>
              <a:rect l="l" t="t" r="r" b="b"/>
              <a:pathLst>
                <a:path w="460375" h="460375">
                  <a:moveTo>
                    <a:pt x="230139" y="0"/>
                  </a:moveTo>
                  <a:lnTo>
                    <a:pt x="183763" y="4676"/>
                  </a:lnTo>
                  <a:lnTo>
                    <a:pt x="140566" y="18087"/>
                  </a:lnTo>
                  <a:lnTo>
                    <a:pt x="101474" y="39308"/>
                  </a:lnTo>
                  <a:lnTo>
                    <a:pt x="67412" y="67412"/>
                  </a:lnTo>
                  <a:lnTo>
                    <a:pt x="39308" y="101474"/>
                  </a:lnTo>
                  <a:lnTo>
                    <a:pt x="18087" y="140566"/>
                  </a:lnTo>
                  <a:lnTo>
                    <a:pt x="4676" y="183763"/>
                  </a:lnTo>
                  <a:lnTo>
                    <a:pt x="0" y="230139"/>
                  </a:lnTo>
                  <a:lnTo>
                    <a:pt x="4676" y="276515"/>
                  </a:lnTo>
                  <a:lnTo>
                    <a:pt x="18087" y="319712"/>
                  </a:lnTo>
                  <a:lnTo>
                    <a:pt x="39308" y="358805"/>
                  </a:lnTo>
                  <a:lnTo>
                    <a:pt x="67412" y="392866"/>
                  </a:lnTo>
                  <a:lnTo>
                    <a:pt x="101474" y="420970"/>
                  </a:lnTo>
                  <a:lnTo>
                    <a:pt x="140566" y="442191"/>
                  </a:lnTo>
                  <a:lnTo>
                    <a:pt x="183763" y="455602"/>
                  </a:lnTo>
                  <a:lnTo>
                    <a:pt x="230139" y="460279"/>
                  </a:lnTo>
                  <a:lnTo>
                    <a:pt x="276515" y="455602"/>
                  </a:lnTo>
                  <a:lnTo>
                    <a:pt x="319712" y="442191"/>
                  </a:lnTo>
                  <a:lnTo>
                    <a:pt x="358805" y="420970"/>
                  </a:lnTo>
                  <a:lnTo>
                    <a:pt x="392866" y="392866"/>
                  </a:lnTo>
                  <a:lnTo>
                    <a:pt x="420970" y="358805"/>
                  </a:lnTo>
                  <a:lnTo>
                    <a:pt x="442191" y="319712"/>
                  </a:lnTo>
                  <a:lnTo>
                    <a:pt x="455602" y="276515"/>
                  </a:lnTo>
                  <a:lnTo>
                    <a:pt x="460279" y="230139"/>
                  </a:lnTo>
                  <a:lnTo>
                    <a:pt x="455602" y="183763"/>
                  </a:lnTo>
                  <a:lnTo>
                    <a:pt x="442191" y="140566"/>
                  </a:lnTo>
                  <a:lnTo>
                    <a:pt x="420970" y="101474"/>
                  </a:lnTo>
                  <a:lnTo>
                    <a:pt x="392866" y="67412"/>
                  </a:lnTo>
                  <a:lnTo>
                    <a:pt x="358805" y="39308"/>
                  </a:lnTo>
                  <a:lnTo>
                    <a:pt x="319712" y="18087"/>
                  </a:lnTo>
                  <a:lnTo>
                    <a:pt x="276515" y="4676"/>
                  </a:lnTo>
                  <a:lnTo>
                    <a:pt x="230139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4949037" y="5446133"/>
              <a:ext cx="92604" cy="111755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11932336" y="4447431"/>
              <a:ext cx="3709035" cy="3141980"/>
            </a:xfrm>
            <a:custGeom>
              <a:avLst/>
              <a:gdLst/>
              <a:ahLst/>
              <a:cxnLst/>
              <a:rect l="l" t="t" r="r" b="b"/>
              <a:pathLst>
                <a:path w="3709034" h="3141979">
                  <a:moveTo>
                    <a:pt x="687654" y="44373"/>
                  </a:moveTo>
                  <a:lnTo>
                    <a:pt x="687603" y="26911"/>
                  </a:lnTo>
                  <a:lnTo>
                    <a:pt x="680656" y="12725"/>
                  </a:lnTo>
                  <a:lnTo>
                    <a:pt x="668020" y="3276"/>
                  </a:lnTo>
                  <a:lnTo>
                    <a:pt x="650875" y="0"/>
                  </a:lnTo>
                  <a:lnTo>
                    <a:pt x="503504" y="2298"/>
                  </a:lnTo>
                  <a:lnTo>
                    <a:pt x="487946" y="5372"/>
                  </a:lnTo>
                  <a:lnTo>
                    <a:pt x="479615" y="13208"/>
                  </a:lnTo>
                  <a:lnTo>
                    <a:pt x="479069" y="24625"/>
                  </a:lnTo>
                  <a:lnTo>
                    <a:pt x="486841" y="38442"/>
                  </a:lnTo>
                  <a:lnTo>
                    <a:pt x="537794" y="99974"/>
                  </a:lnTo>
                  <a:lnTo>
                    <a:pt x="501586" y="133426"/>
                  </a:lnTo>
                  <a:lnTo>
                    <a:pt x="466280" y="167767"/>
                  </a:lnTo>
                  <a:lnTo>
                    <a:pt x="431863" y="202958"/>
                  </a:lnTo>
                  <a:lnTo>
                    <a:pt x="398373" y="239001"/>
                  </a:lnTo>
                  <a:lnTo>
                    <a:pt x="365823" y="275856"/>
                  </a:lnTo>
                  <a:lnTo>
                    <a:pt x="334213" y="313512"/>
                  </a:lnTo>
                  <a:lnTo>
                    <a:pt x="303568" y="351955"/>
                  </a:lnTo>
                  <a:lnTo>
                    <a:pt x="273913" y="391134"/>
                  </a:lnTo>
                  <a:lnTo>
                    <a:pt x="245249" y="431063"/>
                  </a:lnTo>
                  <a:lnTo>
                    <a:pt x="217589" y="471690"/>
                  </a:lnTo>
                  <a:lnTo>
                    <a:pt x="190957" y="513016"/>
                  </a:lnTo>
                  <a:lnTo>
                    <a:pt x="165379" y="555002"/>
                  </a:lnTo>
                  <a:lnTo>
                    <a:pt x="140843" y="597649"/>
                  </a:lnTo>
                  <a:lnTo>
                    <a:pt x="117386" y="640905"/>
                  </a:lnTo>
                  <a:lnTo>
                    <a:pt x="95008" y="684771"/>
                  </a:lnTo>
                  <a:lnTo>
                    <a:pt x="73748" y="729221"/>
                  </a:lnTo>
                  <a:lnTo>
                    <a:pt x="53594" y="774230"/>
                  </a:lnTo>
                  <a:lnTo>
                    <a:pt x="34569" y="819785"/>
                  </a:lnTo>
                  <a:lnTo>
                    <a:pt x="16700" y="865847"/>
                  </a:lnTo>
                  <a:lnTo>
                    <a:pt x="0" y="912418"/>
                  </a:lnTo>
                  <a:lnTo>
                    <a:pt x="43535" y="927468"/>
                  </a:lnTo>
                  <a:lnTo>
                    <a:pt x="60706" y="879716"/>
                  </a:lnTo>
                  <a:lnTo>
                    <a:pt x="79121" y="832510"/>
                  </a:lnTo>
                  <a:lnTo>
                    <a:pt x="98780" y="785850"/>
                  </a:lnTo>
                  <a:lnTo>
                    <a:pt x="119646" y="739775"/>
                  </a:lnTo>
                  <a:lnTo>
                    <a:pt x="141732" y="694321"/>
                  </a:lnTo>
                  <a:lnTo>
                    <a:pt x="164985" y="649490"/>
                  </a:lnTo>
                  <a:lnTo>
                    <a:pt x="189420" y="605320"/>
                  </a:lnTo>
                  <a:lnTo>
                    <a:pt x="214998" y="561835"/>
                  </a:lnTo>
                  <a:lnTo>
                    <a:pt x="241706" y="519049"/>
                  </a:lnTo>
                  <a:lnTo>
                    <a:pt x="269519" y="476999"/>
                  </a:lnTo>
                  <a:lnTo>
                    <a:pt x="298450" y="435698"/>
                  </a:lnTo>
                  <a:lnTo>
                    <a:pt x="328447" y="395185"/>
                  </a:lnTo>
                  <a:lnTo>
                    <a:pt x="359511" y="355473"/>
                  </a:lnTo>
                  <a:lnTo>
                    <a:pt x="391617" y="316585"/>
                  </a:lnTo>
                  <a:lnTo>
                    <a:pt x="424751" y="278561"/>
                  </a:lnTo>
                  <a:lnTo>
                    <a:pt x="458901" y="241414"/>
                  </a:lnTo>
                  <a:lnTo>
                    <a:pt x="494042" y="205155"/>
                  </a:lnTo>
                  <a:lnTo>
                    <a:pt x="530161" y="169837"/>
                  </a:lnTo>
                  <a:lnTo>
                    <a:pt x="567245" y="135458"/>
                  </a:lnTo>
                  <a:lnTo>
                    <a:pt x="619442" y="198424"/>
                  </a:lnTo>
                  <a:lnTo>
                    <a:pt x="631571" y="208635"/>
                  </a:lnTo>
                  <a:lnTo>
                    <a:pt x="642899" y="210223"/>
                  </a:lnTo>
                  <a:lnTo>
                    <a:pt x="652145" y="203479"/>
                  </a:lnTo>
                  <a:lnTo>
                    <a:pt x="658063" y="188760"/>
                  </a:lnTo>
                  <a:lnTo>
                    <a:pt x="687654" y="44373"/>
                  </a:lnTo>
                  <a:close/>
                </a:path>
                <a:path w="3709034" h="3141979">
                  <a:moveTo>
                    <a:pt x="773874" y="3104159"/>
                  </a:moveTo>
                  <a:lnTo>
                    <a:pt x="732751" y="3074416"/>
                  </a:lnTo>
                  <a:lnTo>
                    <a:pt x="692505" y="3043618"/>
                  </a:lnTo>
                  <a:lnTo>
                    <a:pt x="653135" y="3011792"/>
                  </a:lnTo>
                  <a:lnTo>
                    <a:pt x="614667" y="2978950"/>
                  </a:lnTo>
                  <a:lnTo>
                    <a:pt x="577113" y="2945130"/>
                  </a:lnTo>
                  <a:lnTo>
                    <a:pt x="540499" y="2910344"/>
                  </a:lnTo>
                  <a:lnTo>
                    <a:pt x="504837" y="2874632"/>
                  </a:lnTo>
                  <a:lnTo>
                    <a:pt x="470154" y="2837992"/>
                  </a:lnTo>
                  <a:lnTo>
                    <a:pt x="436473" y="2800464"/>
                  </a:lnTo>
                  <a:lnTo>
                    <a:pt x="403796" y="2762059"/>
                  </a:lnTo>
                  <a:lnTo>
                    <a:pt x="372148" y="2722816"/>
                  </a:lnTo>
                  <a:lnTo>
                    <a:pt x="341553" y="2682760"/>
                  </a:lnTo>
                  <a:lnTo>
                    <a:pt x="312013" y="2641892"/>
                  </a:lnTo>
                  <a:lnTo>
                    <a:pt x="283578" y="2600261"/>
                  </a:lnTo>
                  <a:lnTo>
                    <a:pt x="256235" y="2557869"/>
                  </a:lnTo>
                  <a:lnTo>
                    <a:pt x="230022" y="2514739"/>
                  </a:lnTo>
                  <a:lnTo>
                    <a:pt x="204952" y="2470924"/>
                  </a:lnTo>
                  <a:lnTo>
                    <a:pt x="181038" y="2426411"/>
                  </a:lnTo>
                  <a:lnTo>
                    <a:pt x="158305" y="2381250"/>
                  </a:lnTo>
                  <a:lnTo>
                    <a:pt x="233286" y="2348573"/>
                  </a:lnTo>
                  <a:lnTo>
                    <a:pt x="246468" y="2339733"/>
                  </a:lnTo>
                  <a:lnTo>
                    <a:pt x="251142" y="2329294"/>
                  </a:lnTo>
                  <a:lnTo>
                    <a:pt x="247256" y="2318537"/>
                  </a:lnTo>
                  <a:lnTo>
                    <a:pt x="234759" y="2308796"/>
                  </a:lnTo>
                  <a:lnTo>
                    <a:pt x="104254" y="2240267"/>
                  </a:lnTo>
                  <a:lnTo>
                    <a:pt x="87464" y="2235479"/>
                  </a:lnTo>
                  <a:lnTo>
                    <a:pt x="71894" y="2238222"/>
                  </a:lnTo>
                  <a:lnTo>
                    <a:pt x="59296" y="2247747"/>
                  </a:lnTo>
                  <a:lnTo>
                    <a:pt x="51384" y="2263279"/>
                  </a:lnTo>
                  <a:lnTo>
                    <a:pt x="12712" y="2405557"/>
                  </a:lnTo>
                  <a:lnTo>
                    <a:pt x="11341" y="2421331"/>
                  </a:lnTo>
                  <a:lnTo>
                    <a:pt x="16560" y="2431504"/>
                  </a:lnTo>
                  <a:lnTo>
                    <a:pt x="27381" y="2435199"/>
                  </a:lnTo>
                  <a:lnTo>
                    <a:pt x="42811" y="2431567"/>
                  </a:lnTo>
                  <a:lnTo>
                    <a:pt x="116052" y="2399652"/>
                  </a:lnTo>
                  <a:lnTo>
                    <a:pt x="138137" y="2443721"/>
                  </a:lnTo>
                  <a:lnTo>
                    <a:pt x="161328" y="2487180"/>
                  </a:lnTo>
                  <a:lnTo>
                    <a:pt x="185585" y="2530017"/>
                  </a:lnTo>
                  <a:lnTo>
                    <a:pt x="210921" y="2572194"/>
                  </a:lnTo>
                  <a:lnTo>
                    <a:pt x="237286" y="2613698"/>
                  </a:lnTo>
                  <a:lnTo>
                    <a:pt x="264706" y="2654516"/>
                  </a:lnTo>
                  <a:lnTo>
                    <a:pt x="293116" y="2694622"/>
                  </a:lnTo>
                  <a:lnTo>
                    <a:pt x="322541" y="2733992"/>
                  </a:lnTo>
                  <a:lnTo>
                    <a:pt x="352933" y="2772613"/>
                  </a:lnTo>
                  <a:lnTo>
                    <a:pt x="384302" y="2810459"/>
                  </a:lnTo>
                  <a:lnTo>
                    <a:pt x="416610" y="2847505"/>
                  </a:lnTo>
                  <a:lnTo>
                    <a:pt x="449859" y="2883738"/>
                  </a:lnTo>
                  <a:lnTo>
                    <a:pt x="484009" y="2919133"/>
                  </a:lnTo>
                  <a:lnTo>
                    <a:pt x="519061" y="2953677"/>
                  </a:lnTo>
                  <a:lnTo>
                    <a:pt x="555002" y="2987344"/>
                  </a:lnTo>
                  <a:lnTo>
                    <a:pt x="591807" y="3020123"/>
                  </a:lnTo>
                  <a:lnTo>
                    <a:pt x="629450" y="3051975"/>
                  </a:lnTo>
                  <a:lnTo>
                    <a:pt x="667931" y="3082887"/>
                  </a:lnTo>
                  <a:lnTo>
                    <a:pt x="707224" y="3112833"/>
                  </a:lnTo>
                  <a:lnTo>
                    <a:pt x="747318" y="3141815"/>
                  </a:lnTo>
                  <a:lnTo>
                    <a:pt x="773874" y="3104159"/>
                  </a:lnTo>
                  <a:close/>
                </a:path>
                <a:path w="3709034" h="3141979">
                  <a:moveTo>
                    <a:pt x="3640823" y="2245906"/>
                  </a:moveTo>
                  <a:lnTo>
                    <a:pt x="3597745" y="2229701"/>
                  </a:lnTo>
                  <a:lnTo>
                    <a:pt x="3579253" y="2276945"/>
                  </a:lnTo>
                  <a:lnTo>
                    <a:pt x="3559518" y="2323630"/>
                  </a:lnTo>
                  <a:lnTo>
                    <a:pt x="3538563" y="2369705"/>
                  </a:lnTo>
                  <a:lnTo>
                    <a:pt x="3516401" y="2415171"/>
                  </a:lnTo>
                  <a:lnTo>
                    <a:pt x="3493071" y="2459990"/>
                  </a:lnTo>
                  <a:lnTo>
                    <a:pt x="3468560" y="2504148"/>
                  </a:lnTo>
                  <a:lnTo>
                    <a:pt x="3442919" y="2547620"/>
                  </a:lnTo>
                  <a:lnTo>
                    <a:pt x="3416135" y="2590368"/>
                  </a:lnTo>
                  <a:lnTo>
                    <a:pt x="3388245" y="2632392"/>
                  </a:lnTo>
                  <a:lnTo>
                    <a:pt x="3359251" y="2673642"/>
                  </a:lnTo>
                  <a:lnTo>
                    <a:pt x="3329190" y="2714117"/>
                  </a:lnTo>
                  <a:lnTo>
                    <a:pt x="3298075" y="2753779"/>
                  </a:lnTo>
                  <a:lnTo>
                    <a:pt x="3265919" y="2792603"/>
                  </a:lnTo>
                  <a:lnTo>
                    <a:pt x="3232734" y="2830576"/>
                  </a:lnTo>
                  <a:lnTo>
                    <a:pt x="3198545" y="2867672"/>
                  </a:lnTo>
                  <a:lnTo>
                    <a:pt x="3163379" y="2903855"/>
                  </a:lnTo>
                  <a:lnTo>
                    <a:pt x="3127235" y="2939110"/>
                  </a:lnTo>
                  <a:lnTo>
                    <a:pt x="3090151" y="2973413"/>
                  </a:lnTo>
                  <a:lnTo>
                    <a:pt x="3052127" y="3006750"/>
                  </a:lnTo>
                  <a:lnTo>
                    <a:pt x="3001683" y="2942310"/>
                  </a:lnTo>
                  <a:lnTo>
                    <a:pt x="2989846" y="2931782"/>
                  </a:lnTo>
                  <a:lnTo>
                    <a:pt x="2929229" y="3094431"/>
                  </a:lnTo>
                  <a:lnTo>
                    <a:pt x="2928772" y="3111868"/>
                  </a:lnTo>
                  <a:lnTo>
                    <a:pt x="2935313" y="3126244"/>
                  </a:lnTo>
                  <a:lnTo>
                    <a:pt x="2947708" y="3136049"/>
                  </a:lnTo>
                  <a:lnTo>
                    <a:pt x="2964764" y="3139808"/>
                  </a:lnTo>
                  <a:lnTo>
                    <a:pt x="3112147" y="3141611"/>
                  </a:lnTo>
                  <a:lnTo>
                    <a:pt x="3127781" y="3138970"/>
                  </a:lnTo>
                  <a:lnTo>
                    <a:pt x="3136303" y="3131362"/>
                  </a:lnTo>
                  <a:lnTo>
                    <a:pt x="3137166" y="3119971"/>
                  </a:lnTo>
                  <a:lnTo>
                    <a:pt x="3129775" y="3105937"/>
                  </a:lnTo>
                  <a:lnTo>
                    <a:pt x="3080524" y="3043021"/>
                  </a:lnTo>
                  <a:lnTo>
                    <a:pt x="3117659" y="3010585"/>
                  </a:lnTo>
                  <a:lnTo>
                    <a:pt x="3153918" y="2977248"/>
                  </a:lnTo>
                  <a:lnTo>
                    <a:pt x="3189300" y="2943021"/>
                  </a:lnTo>
                  <a:lnTo>
                    <a:pt x="3223793" y="2907931"/>
                  </a:lnTo>
                  <a:lnTo>
                    <a:pt x="3257372" y="2871990"/>
                  </a:lnTo>
                  <a:lnTo>
                    <a:pt x="3290011" y="2835237"/>
                  </a:lnTo>
                  <a:lnTo>
                    <a:pt x="3321723" y="2797670"/>
                  </a:lnTo>
                  <a:lnTo>
                    <a:pt x="3352457" y="2759316"/>
                  </a:lnTo>
                  <a:lnTo>
                    <a:pt x="3382226" y="2720213"/>
                  </a:lnTo>
                  <a:lnTo>
                    <a:pt x="3411004" y="2680360"/>
                  </a:lnTo>
                  <a:lnTo>
                    <a:pt x="3438779" y="2639796"/>
                  </a:lnTo>
                  <a:lnTo>
                    <a:pt x="3465525" y="2598534"/>
                  </a:lnTo>
                  <a:lnTo>
                    <a:pt x="3491230" y="2556599"/>
                  </a:lnTo>
                  <a:lnTo>
                    <a:pt x="3515893" y="2514003"/>
                  </a:lnTo>
                  <a:lnTo>
                    <a:pt x="3539477" y="2470785"/>
                  </a:lnTo>
                  <a:lnTo>
                    <a:pt x="3561981" y="2426944"/>
                  </a:lnTo>
                  <a:lnTo>
                    <a:pt x="3583381" y="2382520"/>
                  </a:lnTo>
                  <a:lnTo>
                    <a:pt x="3603663" y="2337524"/>
                  </a:lnTo>
                  <a:lnTo>
                    <a:pt x="3622814" y="2291969"/>
                  </a:lnTo>
                  <a:lnTo>
                    <a:pt x="3640823" y="2245906"/>
                  </a:lnTo>
                  <a:close/>
                </a:path>
                <a:path w="3709034" h="3141979">
                  <a:moveTo>
                    <a:pt x="3708717" y="736485"/>
                  </a:moveTo>
                  <a:lnTo>
                    <a:pt x="3703688" y="726211"/>
                  </a:lnTo>
                  <a:lnTo>
                    <a:pt x="3692944" y="722299"/>
                  </a:lnTo>
                  <a:lnTo>
                    <a:pt x="3677437" y="725614"/>
                  </a:lnTo>
                  <a:lnTo>
                    <a:pt x="3603561" y="755980"/>
                  </a:lnTo>
                  <a:lnTo>
                    <a:pt x="3582378" y="711466"/>
                  </a:lnTo>
                  <a:lnTo>
                    <a:pt x="3560076" y="667550"/>
                  </a:lnTo>
                  <a:lnTo>
                    <a:pt x="3536696" y="624230"/>
                  </a:lnTo>
                  <a:lnTo>
                    <a:pt x="3512223" y="581533"/>
                  </a:lnTo>
                  <a:lnTo>
                    <a:pt x="3486708" y="539496"/>
                  </a:lnTo>
                  <a:lnTo>
                    <a:pt x="3460140" y="498132"/>
                  </a:lnTo>
                  <a:lnTo>
                    <a:pt x="3432543" y="457454"/>
                  </a:lnTo>
                  <a:lnTo>
                    <a:pt x="3403943" y="417487"/>
                  </a:lnTo>
                  <a:lnTo>
                    <a:pt x="3374352" y="378256"/>
                  </a:lnTo>
                  <a:lnTo>
                    <a:pt x="3343770" y="339775"/>
                  </a:lnTo>
                  <a:lnTo>
                    <a:pt x="3312236" y="302069"/>
                  </a:lnTo>
                  <a:lnTo>
                    <a:pt x="3279737" y="265163"/>
                  </a:lnTo>
                  <a:lnTo>
                    <a:pt x="3246323" y="229069"/>
                  </a:lnTo>
                  <a:lnTo>
                    <a:pt x="3211995" y="193814"/>
                  </a:lnTo>
                  <a:lnTo>
                    <a:pt x="3176752" y="159410"/>
                  </a:lnTo>
                  <a:lnTo>
                    <a:pt x="3140646" y="125882"/>
                  </a:lnTo>
                  <a:lnTo>
                    <a:pt x="3103664" y="93268"/>
                  </a:lnTo>
                  <a:lnTo>
                    <a:pt x="3065818" y="61556"/>
                  </a:lnTo>
                  <a:lnTo>
                    <a:pt x="3027159" y="30797"/>
                  </a:lnTo>
                  <a:lnTo>
                    <a:pt x="2987662" y="990"/>
                  </a:lnTo>
                  <a:lnTo>
                    <a:pt x="2960408" y="38138"/>
                  </a:lnTo>
                  <a:lnTo>
                    <a:pt x="3000895" y="68719"/>
                  </a:lnTo>
                  <a:lnTo>
                    <a:pt x="3040507" y="100342"/>
                  </a:lnTo>
                  <a:lnTo>
                    <a:pt x="3079204" y="132981"/>
                  </a:lnTo>
                  <a:lnTo>
                    <a:pt x="3116986" y="166598"/>
                  </a:lnTo>
                  <a:lnTo>
                    <a:pt x="3153829" y="201193"/>
                  </a:lnTo>
                  <a:lnTo>
                    <a:pt x="3189719" y="236728"/>
                  </a:lnTo>
                  <a:lnTo>
                    <a:pt x="3224619" y="273177"/>
                  </a:lnTo>
                  <a:lnTo>
                    <a:pt x="3258540" y="310527"/>
                  </a:lnTo>
                  <a:lnTo>
                    <a:pt x="3291446" y="348742"/>
                  </a:lnTo>
                  <a:lnTo>
                    <a:pt x="3323323" y="387807"/>
                  </a:lnTo>
                  <a:lnTo>
                    <a:pt x="3354159" y="427697"/>
                  </a:lnTo>
                  <a:lnTo>
                    <a:pt x="3383915" y="468388"/>
                  </a:lnTo>
                  <a:lnTo>
                    <a:pt x="3412591" y="509841"/>
                  </a:lnTo>
                  <a:lnTo>
                    <a:pt x="3440176" y="552056"/>
                  </a:lnTo>
                  <a:lnTo>
                    <a:pt x="3466630" y="595007"/>
                  </a:lnTo>
                  <a:lnTo>
                    <a:pt x="3491954" y="638644"/>
                  </a:lnTo>
                  <a:lnTo>
                    <a:pt x="3516109" y="682980"/>
                  </a:lnTo>
                  <a:lnTo>
                    <a:pt x="3539096" y="727964"/>
                  </a:lnTo>
                  <a:lnTo>
                    <a:pt x="3560889" y="773582"/>
                  </a:lnTo>
                  <a:lnTo>
                    <a:pt x="3485273" y="804684"/>
                  </a:lnTo>
                  <a:lnTo>
                    <a:pt x="3471913" y="813231"/>
                  </a:lnTo>
                  <a:lnTo>
                    <a:pt x="3467036" y="823569"/>
                  </a:lnTo>
                  <a:lnTo>
                    <a:pt x="3470706" y="834390"/>
                  </a:lnTo>
                  <a:lnTo>
                    <a:pt x="3483013" y="844410"/>
                  </a:lnTo>
                  <a:lnTo>
                    <a:pt x="3612121" y="915568"/>
                  </a:lnTo>
                  <a:lnTo>
                    <a:pt x="3628783" y="920724"/>
                  </a:lnTo>
                  <a:lnTo>
                    <a:pt x="3644379" y="918324"/>
                  </a:lnTo>
                  <a:lnTo>
                    <a:pt x="3657155" y="909053"/>
                  </a:lnTo>
                  <a:lnTo>
                    <a:pt x="3665372" y="893660"/>
                  </a:lnTo>
                  <a:lnTo>
                    <a:pt x="3707041" y="752259"/>
                  </a:lnTo>
                  <a:lnTo>
                    <a:pt x="3708717" y="736485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669732" y="1855432"/>
              <a:ext cx="7832775" cy="854963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8167370" cy="1570990"/>
            </a:xfrm>
            <a:custGeom>
              <a:avLst/>
              <a:gdLst/>
              <a:ahLst/>
              <a:cxnLst/>
              <a:rect l="l" t="t" r="r" b="b"/>
              <a:pathLst>
                <a:path w="8167370" h="1570990">
                  <a:moveTo>
                    <a:pt x="8167290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7748455" y="1570632"/>
                  </a:lnTo>
                  <a:lnTo>
                    <a:pt x="8167290" y="1151797"/>
                  </a:lnTo>
                  <a:lnTo>
                    <a:pt x="8167290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51179" y="3031624"/>
              <a:ext cx="2603596" cy="123645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09272" y="570049"/>
              <a:ext cx="6262961" cy="56100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85954" y="3612862"/>
              <a:ext cx="155052" cy="17417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162888" y="3608383"/>
              <a:ext cx="167031" cy="17866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62354" y="3608383"/>
              <a:ext cx="167031" cy="17866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577844" y="3608344"/>
              <a:ext cx="93819" cy="17383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702468" y="3509690"/>
              <a:ext cx="150495" cy="277495"/>
            </a:xfrm>
            <a:custGeom>
              <a:avLst/>
              <a:gdLst/>
              <a:ahLst/>
              <a:cxnLst/>
              <a:rect l="l" t="t" r="r" b="b"/>
              <a:pathLst>
                <a:path w="150495" h="277495">
                  <a:moveTo>
                    <a:pt x="28030" y="0"/>
                  </a:moveTo>
                  <a:lnTo>
                    <a:pt x="0" y="0"/>
                  </a:lnTo>
                  <a:lnTo>
                    <a:pt x="0" y="267656"/>
                  </a:lnTo>
                  <a:lnTo>
                    <a:pt x="42746" y="276947"/>
                  </a:lnTo>
                  <a:lnTo>
                    <a:pt x="51234" y="277321"/>
                  </a:lnTo>
                  <a:lnTo>
                    <a:pt x="92075" y="270445"/>
                  </a:lnTo>
                  <a:lnTo>
                    <a:pt x="121616" y="251939"/>
                  </a:lnTo>
                  <a:lnTo>
                    <a:pt x="42585" y="251939"/>
                  </a:lnTo>
                  <a:lnTo>
                    <a:pt x="35852" y="250442"/>
                  </a:lnTo>
                  <a:lnTo>
                    <a:pt x="28030" y="246704"/>
                  </a:lnTo>
                  <a:lnTo>
                    <a:pt x="28030" y="138655"/>
                  </a:lnTo>
                  <a:lnTo>
                    <a:pt x="38193" y="132656"/>
                  </a:lnTo>
                  <a:lnTo>
                    <a:pt x="48260" y="128482"/>
                  </a:lnTo>
                  <a:lnTo>
                    <a:pt x="58672" y="126045"/>
                  </a:lnTo>
                  <a:lnTo>
                    <a:pt x="69872" y="125252"/>
                  </a:lnTo>
                  <a:lnTo>
                    <a:pt x="133057" y="125252"/>
                  </a:lnTo>
                  <a:lnTo>
                    <a:pt x="130714" y="121066"/>
                  </a:lnTo>
                  <a:lnTo>
                    <a:pt x="116140" y="110289"/>
                  </a:lnTo>
                  <a:lnTo>
                    <a:pt x="28030" y="110289"/>
                  </a:lnTo>
                  <a:lnTo>
                    <a:pt x="28030" y="0"/>
                  </a:lnTo>
                  <a:close/>
                </a:path>
                <a:path w="150495" h="277495">
                  <a:moveTo>
                    <a:pt x="133057" y="125252"/>
                  </a:moveTo>
                  <a:lnTo>
                    <a:pt x="69872" y="125252"/>
                  </a:lnTo>
                  <a:lnTo>
                    <a:pt x="90893" y="129075"/>
                  </a:lnTo>
                  <a:lnTo>
                    <a:pt x="106491" y="140117"/>
                  </a:lnTo>
                  <a:lnTo>
                    <a:pt x="116196" y="157742"/>
                  </a:lnTo>
                  <a:lnTo>
                    <a:pt x="119535" y="181313"/>
                  </a:lnTo>
                  <a:lnTo>
                    <a:pt x="118202" y="200329"/>
                  </a:lnTo>
                  <a:lnTo>
                    <a:pt x="94164" y="238463"/>
                  </a:lnTo>
                  <a:lnTo>
                    <a:pt x="57558" y="251939"/>
                  </a:lnTo>
                  <a:lnTo>
                    <a:pt x="121616" y="251939"/>
                  </a:lnTo>
                  <a:lnTo>
                    <a:pt x="123284" y="250895"/>
                  </a:lnTo>
                  <a:lnTo>
                    <a:pt x="143216" y="220283"/>
                  </a:lnTo>
                  <a:lnTo>
                    <a:pt x="150225" y="180224"/>
                  </a:lnTo>
                  <a:lnTo>
                    <a:pt x="145126" y="146813"/>
                  </a:lnTo>
                  <a:lnTo>
                    <a:pt x="133057" y="125252"/>
                  </a:lnTo>
                  <a:close/>
                </a:path>
                <a:path w="150495" h="277495">
                  <a:moveTo>
                    <a:pt x="79264" y="98646"/>
                  </a:moveTo>
                  <a:lnTo>
                    <a:pt x="40679" y="104300"/>
                  </a:lnTo>
                  <a:lnTo>
                    <a:pt x="28030" y="110289"/>
                  </a:lnTo>
                  <a:lnTo>
                    <a:pt x="116140" y="110289"/>
                  </a:lnTo>
                  <a:lnTo>
                    <a:pt x="108317" y="104504"/>
                  </a:lnTo>
                  <a:lnTo>
                    <a:pt x="79264" y="986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885124" y="3608370"/>
              <a:ext cx="145325" cy="17866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076630" y="3608344"/>
              <a:ext cx="255404" cy="17869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374198" y="3509689"/>
              <a:ext cx="330835" cy="277495"/>
            </a:xfrm>
            <a:custGeom>
              <a:avLst/>
              <a:gdLst/>
              <a:ahLst/>
              <a:cxnLst/>
              <a:rect l="l" t="t" r="r" b="b"/>
              <a:pathLst>
                <a:path w="330834" h="277495">
                  <a:moveTo>
                    <a:pt x="32118" y="103187"/>
                  </a:moveTo>
                  <a:lnTo>
                    <a:pt x="4089" y="103187"/>
                  </a:lnTo>
                  <a:lnTo>
                    <a:pt x="4089" y="272478"/>
                  </a:lnTo>
                  <a:lnTo>
                    <a:pt x="32118" y="272478"/>
                  </a:lnTo>
                  <a:lnTo>
                    <a:pt x="32118" y="103187"/>
                  </a:lnTo>
                  <a:close/>
                </a:path>
                <a:path w="330834" h="277495">
                  <a:moveTo>
                    <a:pt x="36614" y="44132"/>
                  </a:moveTo>
                  <a:lnTo>
                    <a:pt x="35166" y="37020"/>
                  </a:lnTo>
                  <a:lnTo>
                    <a:pt x="31229" y="31203"/>
                  </a:lnTo>
                  <a:lnTo>
                    <a:pt x="25387" y="27279"/>
                  </a:lnTo>
                  <a:lnTo>
                    <a:pt x="18237" y="25831"/>
                  </a:lnTo>
                  <a:lnTo>
                    <a:pt x="11163" y="27279"/>
                  </a:lnTo>
                  <a:lnTo>
                    <a:pt x="5372" y="31203"/>
                  </a:lnTo>
                  <a:lnTo>
                    <a:pt x="1447" y="37020"/>
                  </a:lnTo>
                  <a:lnTo>
                    <a:pt x="0" y="44132"/>
                  </a:lnTo>
                  <a:lnTo>
                    <a:pt x="1447" y="51244"/>
                  </a:lnTo>
                  <a:lnTo>
                    <a:pt x="5372" y="57086"/>
                  </a:lnTo>
                  <a:lnTo>
                    <a:pt x="11163" y="61048"/>
                  </a:lnTo>
                  <a:lnTo>
                    <a:pt x="18237" y="62496"/>
                  </a:lnTo>
                  <a:lnTo>
                    <a:pt x="25387" y="61048"/>
                  </a:lnTo>
                  <a:lnTo>
                    <a:pt x="31229" y="57086"/>
                  </a:lnTo>
                  <a:lnTo>
                    <a:pt x="35166" y="51244"/>
                  </a:lnTo>
                  <a:lnTo>
                    <a:pt x="36614" y="44132"/>
                  </a:lnTo>
                  <a:close/>
                </a:path>
                <a:path w="330834" h="277495">
                  <a:moveTo>
                    <a:pt x="235521" y="0"/>
                  </a:moveTo>
                  <a:lnTo>
                    <a:pt x="207149" y="0"/>
                  </a:lnTo>
                  <a:lnTo>
                    <a:pt x="207149" y="110299"/>
                  </a:lnTo>
                  <a:lnTo>
                    <a:pt x="207149" y="149212"/>
                  </a:lnTo>
                  <a:lnTo>
                    <a:pt x="207149" y="220916"/>
                  </a:lnTo>
                  <a:lnTo>
                    <a:pt x="201879" y="227253"/>
                  </a:lnTo>
                  <a:lnTo>
                    <a:pt x="163855" y="250088"/>
                  </a:lnTo>
                  <a:lnTo>
                    <a:pt x="155905" y="250863"/>
                  </a:lnTo>
                  <a:lnTo>
                    <a:pt x="137807" y="246456"/>
                  </a:lnTo>
                  <a:lnTo>
                    <a:pt x="123507" y="234226"/>
                  </a:lnTo>
                  <a:lnTo>
                    <a:pt x="114109" y="215646"/>
                  </a:lnTo>
                  <a:lnTo>
                    <a:pt x="110744" y="192151"/>
                  </a:lnTo>
                  <a:lnTo>
                    <a:pt x="114909" y="164579"/>
                  </a:lnTo>
                  <a:lnTo>
                    <a:pt x="126784" y="143611"/>
                  </a:lnTo>
                  <a:lnTo>
                    <a:pt x="145376" y="130276"/>
                  </a:lnTo>
                  <a:lnTo>
                    <a:pt x="169722" y="125603"/>
                  </a:lnTo>
                  <a:lnTo>
                    <a:pt x="181622" y="126504"/>
                  </a:lnTo>
                  <a:lnTo>
                    <a:pt x="207149" y="149212"/>
                  </a:lnTo>
                  <a:lnTo>
                    <a:pt x="207149" y="110299"/>
                  </a:lnTo>
                  <a:lnTo>
                    <a:pt x="198793" y="105003"/>
                  </a:lnTo>
                  <a:lnTo>
                    <a:pt x="189623" y="101396"/>
                  </a:lnTo>
                  <a:lnTo>
                    <a:pt x="179095" y="99326"/>
                  </a:lnTo>
                  <a:lnTo>
                    <a:pt x="166725" y="98666"/>
                  </a:lnTo>
                  <a:lnTo>
                    <a:pt x="132143" y="105651"/>
                  </a:lnTo>
                  <a:lnTo>
                    <a:pt x="104838" y="125133"/>
                  </a:lnTo>
                  <a:lnTo>
                    <a:pt x="86906" y="154825"/>
                  </a:lnTo>
                  <a:lnTo>
                    <a:pt x="80454" y="192481"/>
                  </a:lnTo>
                  <a:lnTo>
                    <a:pt x="85661" y="226898"/>
                  </a:lnTo>
                  <a:lnTo>
                    <a:pt x="100203" y="253707"/>
                  </a:lnTo>
                  <a:lnTo>
                    <a:pt x="122542" y="271119"/>
                  </a:lnTo>
                  <a:lnTo>
                    <a:pt x="151079" y="277329"/>
                  </a:lnTo>
                  <a:lnTo>
                    <a:pt x="166725" y="275602"/>
                  </a:lnTo>
                  <a:lnTo>
                    <a:pt x="181495" y="270560"/>
                  </a:lnTo>
                  <a:lnTo>
                    <a:pt x="195072" y="262369"/>
                  </a:lnTo>
                  <a:lnTo>
                    <a:pt x="207149" y="251206"/>
                  </a:lnTo>
                  <a:lnTo>
                    <a:pt x="207149" y="272491"/>
                  </a:lnTo>
                  <a:lnTo>
                    <a:pt x="235521" y="272491"/>
                  </a:lnTo>
                  <a:lnTo>
                    <a:pt x="235521" y="251206"/>
                  </a:lnTo>
                  <a:lnTo>
                    <a:pt x="235521" y="250863"/>
                  </a:lnTo>
                  <a:lnTo>
                    <a:pt x="235521" y="125603"/>
                  </a:lnTo>
                  <a:lnTo>
                    <a:pt x="235521" y="110299"/>
                  </a:lnTo>
                  <a:lnTo>
                    <a:pt x="235521" y="0"/>
                  </a:lnTo>
                  <a:close/>
                </a:path>
                <a:path w="330834" h="277495">
                  <a:moveTo>
                    <a:pt x="326174" y="103187"/>
                  </a:moveTo>
                  <a:lnTo>
                    <a:pt x="298145" y="103187"/>
                  </a:lnTo>
                  <a:lnTo>
                    <a:pt x="298145" y="272478"/>
                  </a:lnTo>
                  <a:lnTo>
                    <a:pt x="326174" y="272478"/>
                  </a:lnTo>
                  <a:lnTo>
                    <a:pt x="326174" y="103187"/>
                  </a:lnTo>
                  <a:close/>
                </a:path>
                <a:path w="330834" h="277495">
                  <a:moveTo>
                    <a:pt x="330657" y="44132"/>
                  </a:moveTo>
                  <a:lnTo>
                    <a:pt x="329222" y="37020"/>
                  </a:lnTo>
                  <a:lnTo>
                    <a:pt x="325285" y="31203"/>
                  </a:lnTo>
                  <a:lnTo>
                    <a:pt x="319443" y="27279"/>
                  </a:lnTo>
                  <a:lnTo>
                    <a:pt x="312293" y="25831"/>
                  </a:lnTo>
                  <a:lnTo>
                    <a:pt x="305231" y="27279"/>
                  </a:lnTo>
                  <a:lnTo>
                    <a:pt x="299427" y="31203"/>
                  </a:lnTo>
                  <a:lnTo>
                    <a:pt x="295516" y="37020"/>
                  </a:lnTo>
                  <a:lnTo>
                    <a:pt x="294068" y="44132"/>
                  </a:lnTo>
                  <a:lnTo>
                    <a:pt x="295516" y="51244"/>
                  </a:lnTo>
                  <a:lnTo>
                    <a:pt x="299427" y="57086"/>
                  </a:lnTo>
                  <a:lnTo>
                    <a:pt x="305231" y="61048"/>
                  </a:lnTo>
                  <a:lnTo>
                    <a:pt x="312293" y="62496"/>
                  </a:lnTo>
                  <a:lnTo>
                    <a:pt x="319443" y="61048"/>
                  </a:lnTo>
                  <a:lnTo>
                    <a:pt x="325285" y="57086"/>
                  </a:lnTo>
                  <a:lnTo>
                    <a:pt x="329222" y="51244"/>
                  </a:lnTo>
                  <a:lnTo>
                    <a:pt x="330657" y="441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764815" y="3608345"/>
              <a:ext cx="140833" cy="17383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954980" y="3608399"/>
              <a:ext cx="164465" cy="268605"/>
            </a:xfrm>
            <a:custGeom>
              <a:avLst/>
              <a:gdLst/>
              <a:ahLst/>
              <a:cxnLst/>
              <a:rect l="l" t="t" r="r" b="b"/>
              <a:pathLst>
                <a:path w="164465" h="268604">
                  <a:moveTo>
                    <a:pt x="71704" y="0"/>
                  </a:moveTo>
                  <a:lnTo>
                    <a:pt x="44405" y="4742"/>
                  </a:lnTo>
                  <a:lnTo>
                    <a:pt x="23020" y="18038"/>
                  </a:lnTo>
                  <a:lnTo>
                    <a:pt x="9071" y="38493"/>
                  </a:lnTo>
                  <a:lnTo>
                    <a:pt x="4083" y="64710"/>
                  </a:lnTo>
                  <a:lnTo>
                    <a:pt x="6159" y="81381"/>
                  </a:lnTo>
                  <a:lnTo>
                    <a:pt x="12330" y="96052"/>
                  </a:lnTo>
                  <a:lnTo>
                    <a:pt x="22508" y="108504"/>
                  </a:lnTo>
                  <a:lnTo>
                    <a:pt x="36606" y="118519"/>
                  </a:lnTo>
                  <a:lnTo>
                    <a:pt x="21780" y="131458"/>
                  </a:lnTo>
                  <a:lnTo>
                    <a:pt x="11388" y="142550"/>
                  </a:lnTo>
                  <a:lnTo>
                    <a:pt x="5270" y="152174"/>
                  </a:lnTo>
                  <a:lnTo>
                    <a:pt x="3266" y="160707"/>
                  </a:lnTo>
                  <a:lnTo>
                    <a:pt x="4651" y="167252"/>
                  </a:lnTo>
                  <a:lnTo>
                    <a:pt x="8989" y="172598"/>
                  </a:lnTo>
                  <a:lnTo>
                    <a:pt x="16554" y="177050"/>
                  </a:lnTo>
                  <a:lnTo>
                    <a:pt x="27622" y="180915"/>
                  </a:lnTo>
                  <a:lnTo>
                    <a:pt x="19434" y="189809"/>
                  </a:lnTo>
                  <a:lnTo>
                    <a:pt x="0" y="222757"/>
                  </a:lnTo>
                  <a:lnTo>
                    <a:pt x="0" y="227584"/>
                  </a:lnTo>
                  <a:lnTo>
                    <a:pt x="5337" y="243256"/>
                  </a:lnTo>
                  <a:lnTo>
                    <a:pt x="19738" y="256235"/>
                  </a:lnTo>
                  <a:lnTo>
                    <a:pt x="40785" y="265079"/>
                  </a:lnTo>
                  <a:lnTo>
                    <a:pt x="66060" y="268347"/>
                  </a:lnTo>
                  <a:lnTo>
                    <a:pt x="101812" y="262763"/>
                  </a:lnTo>
                  <a:lnTo>
                    <a:pt x="130909" y="247508"/>
                  </a:lnTo>
                  <a:lnTo>
                    <a:pt x="134538" y="243301"/>
                  </a:lnTo>
                  <a:lnTo>
                    <a:pt x="68709" y="243301"/>
                  </a:lnTo>
                  <a:lnTo>
                    <a:pt x="52900" y="241700"/>
                  </a:lnTo>
                  <a:lnTo>
                    <a:pt x="40333" y="237224"/>
                  </a:lnTo>
                  <a:lnTo>
                    <a:pt x="32034" y="230349"/>
                  </a:lnTo>
                  <a:lnTo>
                    <a:pt x="29046" y="221605"/>
                  </a:lnTo>
                  <a:lnTo>
                    <a:pt x="29746" y="216628"/>
                  </a:lnTo>
                  <a:lnTo>
                    <a:pt x="32099" y="210595"/>
                  </a:lnTo>
                  <a:lnTo>
                    <a:pt x="36480" y="202599"/>
                  </a:lnTo>
                  <a:lnTo>
                    <a:pt x="43265" y="191732"/>
                  </a:lnTo>
                  <a:lnTo>
                    <a:pt x="48846" y="183156"/>
                  </a:lnTo>
                  <a:lnTo>
                    <a:pt x="155531" y="183156"/>
                  </a:lnTo>
                  <a:lnTo>
                    <a:pt x="154937" y="179263"/>
                  </a:lnTo>
                  <a:lnTo>
                    <a:pt x="146636" y="166907"/>
                  </a:lnTo>
                  <a:lnTo>
                    <a:pt x="132442" y="159665"/>
                  </a:lnTo>
                  <a:lnTo>
                    <a:pt x="112059" y="157304"/>
                  </a:lnTo>
                  <a:lnTo>
                    <a:pt x="38438" y="157304"/>
                  </a:lnTo>
                  <a:lnTo>
                    <a:pt x="34700" y="155880"/>
                  </a:lnTo>
                  <a:lnTo>
                    <a:pt x="34700" y="151314"/>
                  </a:lnTo>
                  <a:lnTo>
                    <a:pt x="35935" y="147150"/>
                  </a:lnTo>
                  <a:lnTo>
                    <a:pt x="39835" y="141715"/>
                  </a:lnTo>
                  <a:lnTo>
                    <a:pt x="46693" y="134737"/>
                  </a:lnTo>
                  <a:lnTo>
                    <a:pt x="56804" y="125943"/>
                  </a:lnTo>
                  <a:lnTo>
                    <a:pt x="78432" y="125943"/>
                  </a:lnTo>
                  <a:lnTo>
                    <a:pt x="98058" y="121935"/>
                  </a:lnTo>
                  <a:lnTo>
                    <a:pt x="119012" y="108004"/>
                  </a:lnTo>
                  <a:lnTo>
                    <a:pt x="120604" y="105735"/>
                  </a:lnTo>
                  <a:lnTo>
                    <a:pt x="70207" y="105735"/>
                  </a:lnTo>
                  <a:lnTo>
                    <a:pt x="55468" y="102395"/>
                  </a:lnTo>
                  <a:lnTo>
                    <a:pt x="43471" y="93315"/>
                  </a:lnTo>
                  <a:lnTo>
                    <a:pt x="35402" y="79897"/>
                  </a:lnTo>
                  <a:lnTo>
                    <a:pt x="32449" y="63547"/>
                  </a:lnTo>
                  <a:lnTo>
                    <a:pt x="35397" y="47157"/>
                  </a:lnTo>
                  <a:lnTo>
                    <a:pt x="43429" y="33721"/>
                  </a:lnTo>
                  <a:lnTo>
                    <a:pt x="55327" y="24636"/>
                  </a:lnTo>
                  <a:lnTo>
                    <a:pt x="69872" y="21297"/>
                  </a:lnTo>
                  <a:lnTo>
                    <a:pt x="164036" y="21297"/>
                  </a:lnTo>
                  <a:lnTo>
                    <a:pt x="164036" y="7078"/>
                  </a:lnTo>
                  <a:lnTo>
                    <a:pt x="107630" y="7078"/>
                  </a:lnTo>
                  <a:lnTo>
                    <a:pt x="96773" y="3617"/>
                  </a:lnTo>
                  <a:lnTo>
                    <a:pt x="88085" y="1446"/>
                  </a:lnTo>
                  <a:lnTo>
                    <a:pt x="80187" y="321"/>
                  </a:lnTo>
                  <a:lnTo>
                    <a:pt x="71704" y="0"/>
                  </a:lnTo>
                  <a:close/>
                </a:path>
                <a:path w="164465" h="268604">
                  <a:moveTo>
                    <a:pt x="155531" y="183156"/>
                  </a:moveTo>
                  <a:lnTo>
                    <a:pt x="112059" y="183156"/>
                  </a:lnTo>
                  <a:lnTo>
                    <a:pt x="121815" y="184209"/>
                  </a:lnTo>
                  <a:lnTo>
                    <a:pt x="128691" y="187393"/>
                  </a:lnTo>
                  <a:lnTo>
                    <a:pt x="132760" y="192746"/>
                  </a:lnTo>
                  <a:lnTo>
                    <a:pt x="134100" y="200308"/>
                  </a:lnTo>
                  <a:lnTo>
                    <a:pt x="128715" y="216638"/>
                  </a:lnTo>
                  <a:lnTo>
                    <a:pt x="114261" y="230362"/>
                  </a:lnTo>
                  <a:lnTo>
                    <a:pt x="93425" y="239787"/>
                  </a:lnTo>
                  <a:lnTo>
                    <a:pt x="68709" y="243301"/>
                  </a:lnTo>
                  <a:lnTo>
                    <a:pt x="134538" y="243301"/>
                  </a:lnTo>
                  <a:lnTo>
                    <a:pt x="150477" y="224827"/>
                  </a:lnTo>
                  <a:lnTo>
                    <a:pt x="157639" y="196967"/>
                  </a:lnTo>
                  <a:lnTo>
                    <a:pt x="155531" y="183156"/>
                  </a:lnTo>
                  <a:close/>
                </a:path>
                <a:path w="164465" h="268604">
                  <a:moveTo>
                    <a:pt x="78432" y="125943"/>
                  </a:moveTo>
                  <a:lnTo>
                    <a:pt x="59390" y="125943"/>
                  </a:lnTo>
                  <a:lnTo>
                    <a:pt x="61233" y="126352"/>
                  </a:lnTo>
                  <a:lnTo>
                    <a:pt x="62385" y="126352"/>
                  </a:lnTo>
                  <a:lnTo>
                    <a:pt x="67223" y="126687"/>
                  </a:lnTo>
                  <a:lnTo>
                    <a:pt x="70615" y="127095"/>
                  </a:lnTo>
                  <a:lnTo>
                    <a:pt x="72793" y="127095"/>
                  </a:lnTo>
                  <a:lnTo>
                    <a:pt x="78432" y="125943"/>
                  </a:lnTo>
                  <a:close/>
                </a:path>
                <a:path w="164465" h="268604">
                  <a:moveTo>
                    <a:pt x="164036" y="21297"/>
                  </a:moveTo>
                  <a:lnTo>
                    <a:pt x="69872" y="21297"/>
                  </a:lnTo>
                  <a:lnTo>
                    <a:pt x="84779" y="24578"/>
                  </a:lnTo>
                  <a:lnTo>
                    <a:pt x="96883" y="33568"/>
                  </a:lnTo>
                  <a:lnTo>
                    <a:pt x="105006" y="46984"/>
                  </a:lnTo>
                  <a:lnTo>
                    <a:pt x="107975" y="63547"/>
                  </a:lnTo>
                  <a:lnTo>
                    <a:pt x="105069" y="80242"/>
                  </a:lnTo>
                  <a:lnTo>
                    <a:pt x="97078" y="93621"/>
                  </a:lnTo>
                  <a:lnTo>
                    <a:pt x="85093" y="102510"/>
                  </a:lnTo>
                  <a:lnTo>
                    <a:pt x="70207" y="105735"/>
                  </a:lnTo>
                  <a:lnTo>
                    <a:pt x="120604" y="105735"/>
                  </a:lnTo>
                  <a:lnTo>
                    <a:pt x="133306" y="87630"/>
                  </a:lnTo>
                  <a:lnTo>
                    <a:pt x="138592" y="63139"/>
                  </a:lnTo>
                  <a:lnTo>
                    <a:pt x="137965" y="53243"/>
                  </a:lnTo>
                  <a:lnTo>
                    <a:pt x="136080" y="44183"/>
                  </a:lnTo>
                  <a:lnTo>
                    <a:pt x="132933" y="35823"/>
                  </a:lnTo>
                  <a:lnTo>
                    <a:pt x="128519" y="28030"/>
                  </a:lnTo>
                  <a:lnTo>
                    <a:pt x="164036" y="28030"/>
                  </a:lnTo>
                  <a:lnTo>
                    <a:pt x="164036" y="21297"/>
                  </a:lnTo>
                  <a:close/>
                </a:path>
                <a:path w="164465" h="268604">
                  <a:moveTo>
                    <a:pt x="164036" y="4492"/>
                  </a:moveTo>
                  <a:lnTo>
                    <a:pt x="133420" y="7078"/>
                  </a:lnTo>
                  <a:lnTo>
                    <a:pt x="164036" y="7078"/>
                  </a:lnTo>
                  <a:lnTo>
                    <a:pt x="164036" y="44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712772" y="2558702"/>
              <a:ext cx="680720" cy="680720"/>
            </a:xfrm>
            <a:custGeom>
              <a:avLst/>
              <a:gdLst/>
              <a:ahLst/>
              <a:cxnLst/>
              <a:rect l="l" t="t" r="r" b="b"/>
              <a:pathLst>
                <a:path w="680720" h="680719">
                  <a:moveTo>
                    <a:pt x="340188" y="0"/>
                  </a:moveTo>
                  <a:lnTo>
                    <a:pt x="294034" y="3106"/>
                  </a:lnTo>
                  <a:lnTo>
                    <a:pt x="249764" y="12154"/>
                  </a:lnTo>
                  <a:lnTo>
                    <a:pt x="207785" y="26738"/>
                  </a:lnTo>
                  <a:lnTo>
                    <a:pt x="168503" y="46453"/>
                  </a:lnTo>
                  <a:lnTo>
                    <a:pt x="132323" y="70892"/>
                  </a:lnTo>
                  <a:lnTo>
                    <a:pt x="99651" y="99651"/>
                  </a:lnTo>
                  <a:lnTo>
                    <a:pt x="70892" y="132323"/>
                  </a:lnTo>
                  <a:lnTo>
                    <a:pt x="46453" y="168503"/>
                  </a:lnTo>
                  <a:lnTo>
                    <a:pt x="26738" y="207785"/>
                  </a:lnTo>
                  <a:lnTo>
                    <a:pt x="12154" y="249764"/>
                  </a:lnTo>
                  <a:lnTo>
                    <a:pt x="3106" y="294034"/>
                  </a:lnTo>
                  <a:lnTo>
                    <a:pt x="0" y="340188"/>
                  </a:lnTo>
                  <a:lnTo>
                    <a:pt x="3106" y="386343"/>
                  </a:lnTo>
                  <a:lnTo>
                    <a:pt x="12154" y="430612"/>
                  </a:lnTo>
                  <a:lnTo>
                    <a:pt x="26738" y="472591"/>
                  </a:lnTo>
                  <a:lnTo>
                    <a:pt x="46453" y="511873"/>
                  </a:lnTo>
                  <a:lnTo>
                    <a:pt x="70892" y="548053"/>
                  </a:lnTo>
                  <a:lnTo>
                    <a:pt x="99651" y="580725"/>
                  </a:lnTo>
                  <a:lnTo>
                    <a:pt x="132323" y="609484"/>
                  </a:lnTo>
                  <a:lnTo>
                    <a:pt x="168503" y="633924"/>
                  </a:lnTo>
                  <a:lnTo>
                    <a:pt x="207785" y="653638"/>
                  </a:lnTo>
                  <a:lnTo>
                    <a:pt x="249764" y="668223"/>
                  </a:lnTo>
                  <a:lnTo>
                    <a:pt x="294034" y="677271"/>
                  </a:lnTo>
                  <a:lnTo>
                    <a:pt x="340188" y="680377"/>
                  </a:lnTo>
                  <a:lnTo>
                    <a:pt x="386343" y="677271"/>
                  </a:lnTo>
                  <a:lnTo>
                    <a:pt x="430612" y="668223"/>
                  </a:lnTo>
                  <a:lnTo>
                    <a:pt x="472591" y="653638"/>
                  </a:lnTo>
                  <a:lnTo>
                    <a:pt x="511873" y="633924"/>
                  </a:lnTo>
                  <a:lnTo>
                    <a:pt x="548053" y="609484"/>
                  </a:lnTo>
                  <a:lnTo>
                    <a:pt x="580725" y="580725"/>
                  </a:lnTo>
                  <a:lnTo>
                    <a:pt x="609484" y="548053"/>
                  </a:lnTo>
                  <a:lnTo>
                    <a:pt x="633924" y="511873"/>
                  </a:lnTo>
                  <a:lnTo>
                    <a:pt x="653638" y="472591"/>
                  </a:lnTo>
                  <a:lnTo>
                    <a:pt x="668223" y="430612"/>
                  </a:lnTo>
                  <a:lnTo>
                    <a:pt x="677271" y="386343"/>
                  </a:lnTo>
                  <a:lnTo>
                    <a:pt x="680377" y="340188"/>
                  </a:lnTo>
                  <a:lnTo>
                    <a:pt x="677271" y="294034"/>
                  </a:lnTo>
                  <a:lnTo>
                    <a:pt x="668223" y="249764"/>
                  </a:lnTo>
                  <a:lnTo>
                    <a:pt x="653638" y="207785"/>
                  </a:lnTo>
                  <a:lnTo>
                    <a:pt x="633924" y="168503"/>
                  </a:lnTo>
                  <a:lnTo>
                    <a:pt x="609484" y="132323"/>
                  </a:lnTo>
                  <a:lnTo>
                    <a:pt x="580725" y="99651"/>
                  </a:lnTo>
                  <a:lnTo>
                    <a:pt x="548053" y="70892"/>
                  </a:lnTo>
                  <a:lnTo>
                    <a:pt x="511873" y="46453"/>
                  </a:lnTo>
                  <a:lnTo>
                    <a:pt x="472591" y="26738"/>
                  </a:lnTo>
                  <a:lnTo>
                    <a:pt x="430612" y="12154"/>
                  </a:lnTo>
                  <a:lnTo>
                    <a:pt x="386343" y="3106"/>
                  </a:lnTo>
                  <a:lnTo>
                    <a:pt x="340188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020999" y="2817729"/>
              <a:ext cx="64135" cy="162560"/>
            </a:xfrm>
            <a:custGeom>
              <a:avLst/>
              <a:gdLst/>
              <a:ahLst/>
              <a:cxnLst/>
              <a:rect l="l" t="t" r="r" b="b"/>
              <a:pathLst>
                <a:path w="64134" h="162560">
                  <a:moveTo>
                    <a:pt x="63957" y="0"/>
                  </a:moveTo>
                  <a:lnTo>
                    <a:pt x="0" y="0"/>
                  </a:lnTo>
                  <a:lnTo>
                    <a:pt x="0" y="21590"/>
                  </a:lnTo>
                  <a:lnTo>
                    <a:pt x="38442" y="21590"/>
                  </a:lnTo>
                  <a:lnTo>
                    <a:pt x="38442" y="162560"/>
                  </a:lnTo>
                  <a:lnTo>
                    <a:pt x="63957" y="162560"/>
                  </a:lnTo>
                  <a:lnTo>
                    <a:pt x="63957" y="21590"/>
                  </a:lnTo>
                  <a:lnTo>
                    <a:pt x="639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751179" y="7513342"/>
              <a:ext cx="2603596" cy="123651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248371" y="8090084"/>
              <a:ext cx="138655" cy="17866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438475" y="8090064"/>
              <a:ext cx="140833" cy="17383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630416" y="8090084"/>
              <a:ext cx="138655" cy="17866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9818954" y="7991443"/>
              <a:ext cx="207010" cy="367030"/>
            </a:xfrm>
            <a:custGeom>
              <a:avLst/>
              <a:gdLst/>
              <a:ahLst/>
              <a:cxnLst/>
              <a:rect l="l" t="t" r="r" b="b"/>
              <a:pathLst>
                <a:path w="207009" h="367029">
                  <a:moveTo>
                    <a:pt x="28028" y="0"/>
                  </a:moveTo>
                  <a:lnTo>
                    <a:pt x="0" y="0"/>
                  </a:lnTo>
                  <a:lnTo>
                    <a:pt x="0" y="272503"/>
                  </a:lnTo>
                  <a:lnTo>
                    <a:pt x="28028" y="272503"/>
                  </a:lnTo>
                  <a:lnTo>
                    <a:pt x="28028" y="0"/>
                  </a:lnTo>
                  <a:close/>
                </a:path>
                <a:path w="207009" h="367029">
                  <a:moveTo>
                    <a:pt x="206883" y="103174"/>
                  </a:moveTo>
                  <a:lnTo>
                    <a:pt x="178041" y="103174"/>
                  </a:lnTo>
                  <a:lnTo>
                    <a:pt x="143268" y="206717"/>
                  </a:lnTo>
                  <a:lnTo>
                    <a:pt x="139522" y="223189"/>
                  </a:lnTo>
                  <a:lnTo>
                    <a:pt x="133959" y="206717"/>
                  </a:lnTo>
                  <a:lnTo>
                    <a:pt x="93268" y="103174"/>
                  </a:lnTo>
                  <a:lnTo>
                    <a:pt x="61836" y="103174"/>
                  </a:lnTo>
                  <a:lnTo>
                    <a:pt x="124625" y="253809"/>
                  </a:lnTo>
                  <a:lnTo>
                    <a:pt x="118160" y="270535"/>
                  </a:lnTo>
                  <a:lnTo>
                    <a:pt x="101092" y="306057"/>
                  </a:lnTo>
                  <a:lnTo>
                    <a:pt x="79654" y="337578"/>
                  </a:lnTo>
                  <a:lnTo>
                    <a:pt x="68910" y="349796"/>
                  </a:lnTo>
                  <a:lnTo>
                    <a:pt x="91300" y="367017"/>
                  </a:lnTo>
                  <a:lnTo>
                    <a:pt x="116738" y="331495"/>
                  </a:lnTo>
                  <a:lnTo>
                    <a:pt x="134607" y="296341"/>
                  </a:lnTo>
                  <a:lnTo>
                    <a:pt x="140284" y="281838"/>
                  </a:lnTo>
                  <a:lnTo>
                    <a:pt x="206883" y="1031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051369" y="8090087"/>
              <a:ext cx="122603" cy="17866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212692" y="8090087"/>
              <a:ext cx="145325" cy="17866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404265" y="8090062"/>
              <a:ext cx="255403" cy="17868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705877" y="8090064"/>
              <a:ext cx="140843" cy="17383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9712772" y="7032759"/>
              <a:ext cx="680720" cy="680720"/>
            </a:xfrm>
            <a:custGeom>
              <a:avLst/>
              <a:gdLst/>
              <a:ahLst/>
              <a:cxnLst/>
              <a:rect l="l" t="t" r="r" b="b"/>
              <a:pathLst>
                <a:path w="680720" h="680720">
                  <a:moveTo>
                    <a:pt x="340188" y="0"/>
                  </a:moveTo>
                  <a:lnTo>
                    <a:pt x="294034" y="3106"/>
                  </a:lnTo>
                  <a:lnTo>
                    <a:pt x="249764" y="12154"/>
                  </a:lnTo>
                  <a:lnTo>
                    <a:pt x="207785" y="26738"/>
                  </a:lnTo>
                  <a:lnTo>
                    <a:pt x="168503" y="46453"/>
                  </a:lnTo>
                  <a:lnTo>
                    <a:pt x="132323" y="70892"/>
                  </a:lnTo>
                  <a:lnTo>
                    <a:pt x="99651" y="99651"/>
                  </a:lnTo>
                  <a:lnTo>
                    <a:pt x="70892" y="132323"/>
                  </a:lnTo>
                  <a:lnTo>
                    <a:pt x="46453" y="168503"/>
                  </a:lnTo>
                  <a:lnTo>
                    <a:pt x="26738" y="207785"/>
                  </a:lnTo>
                  <a:lnTo>
                    <a:pt x="12154" y="249764"/>
                  </a:lnTo>
                  <a:lnTo>
                    <a:pt x="3106" y="294034"/>
                  </a:lnTo>
                  <a:lnTo>
                    <a:pt x="0" y="340188"/>
                  </a:lnTo>
                  <a:lnTo>
                    <a:pt x="3106" y="386343"/>
                  </a:lnTo>
                  <a:lnTo>
                    <a:pt x="12154" y="430612"/>
                  </a:lnTo>
                  <a:lnTo>
                    <a:pt x="26738" y="472591"/>
                  </a:lnTo>
                  <a:lnTo>
                    <a:pt x="46453" y="511873"/>
                  </a:lnTo>
                  <a:lnTo>
                    <a:pt x="70892" y="548053"/>
                  </a:lnTo>
                  <a:lnTo>
                    <a:pt x="99651" y="580725"/>
                  </a:lnTo>
                  <a:lnTo>
                    <a:pt x="132323" y="609484"/>
                  </a:lnTo>
                  <a:lnTo>
                    <a:pt x="168503" y="633924"/>
                  </a:lnTo>
                  <a:lnTo>
                    <a:pt x="207785" y="653638"/>
                  </a:lnTo>
                  <a:lnTo>
                    <a:pt x="249764" y="668223"/>
                  </a:lnTo>
                  <a:lnTo>
                    <a:pt x="294034" y="677271"/>
                  </a:lnTo>
                  <a:lnTo>
                    <a:pt x="340188" y="680377"/>
                  </a:lnTo>
                  <a:lnTo>
                    <a:pt x="386343" y="677271"/>
                  </a:lnTo>
                  <a:lnTo>
                    <a:pt x="430612" y="668223"/>
                  </a:lnTo>
                  <a:lnTo>
                    <a:pt x="472591" y="653638"/>
                  </a:lnTo>
                  <a:lnTo>
                    <a:pt x="511873" y="633924"/>
                  </a:lnTo>
                  <a:lnTo>
                    <a:pt x="548053" y="609484"/>
                  </a:lnTo>
                  <a:lnTo>
                    <a:pt x="580725" y="580725"/>
                  </a:lnTo>
                  <a:lnTo>
                    <a:pt x="609484" y="548053"/>
                  </a:lnTo>
                  <a:lnTo>
                    <a:pt x="633924" y="511873"/>
                  </a:lnTo>
                  <a:lnTo>
                    <a:pt x="653638" y="472591"/>
                  </a:lnTo>
                  <a:lnTo>
                    <a:pt x="668223" y="430612"/>
                  </a:lnTo>
                  <a:lnTo>
                    <a:pt x="677271" y="386343"/>
                  </a:lnTo>
                  <a:lnTo>
                    <a:pt x="680377" y="340188"/>
                  </a:lnTo>
                  <a:lnTo>
                    <a:pt x="677271" y="294034"/>
                  </a:lnTo>
                  <a:lnTo>
                    <a:pt x="668223" y="249764"/>
                  </a:lnTo>
                  <a:lnTo>
                    <a:pt x="653638" y="207785"/>
                  </a:lnTo>
                  <a:lnTo>
                    <a:pt x="633924" y="168503"/>
                  </a:lnTo>
                  <a:lnTo>
                    <a:pt x="609484" y="132323"/>
                  </a:lnTo>
                  <a:lnTo>
                    <a:pt x="580725" y="99651"/>
                  </a:lnTo>
                  <a:lnTo>
                    <a:pt x="548053" y="70892"/>
                  </a:lnTo>
                  <a:lnTo>
                    <a:pt x="511873" y="46453"/>
                  </a:lnTo>
                  <a:lnTo>
                    <a:pt x="472591" y="26738"/>
                  </a:lnTo>
                  <a:lnTo>
                    <a:pt x="430612" y="12154"/>
                  </a:lnTo>
                  <a:lnTo>
                    <a:pt x="386343" y="3106"/>
                  </a:lnTo>
                  <a:lnTo>
                    <a:pt x="340188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996091" y="7254472"/>
              <a:ext cx="113755" cy="23697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963139" y="5251284"/>
              <a:ext cx="2603659" cy="123651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380705" y="5623893"/>
              <a:ext cx="93829" cy="17383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494870" y="5623915"/>
              <a:ext cx="138655" cy="178664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7684961" y="5623566"/>
              <a:ext cx="358140" cy="263525"/>
            </a:xfrm>
            <a:custGeom>
              <a:avLst/>
              <a:gdLst/>
              <a:ahLst/>
              <a:cxnLst/>
              <a:rect l="l" t="t" r="r" b="b"/>
              <a:pathLst>
                <a:path w="358140" h="263525">
                  <a:moveTo>
                    <a:pt x="154647" y="84848"/>
                  </a:moveTo>
                  <a:lnTo>
                    <a:pt x="149453" y="50469"/>
                  </a:lnTo>
                  <a:lnTo>
                    <a:pt x="136448" y="26543"/>
                  </a:lnTo>
                  <a:lnTo>
                    <a:pt x="136232" y="26123"/>
                  </a:lnTo>
                  <a:lnTo>
                    <a:pt x="134886" y="23647"/>
                  </a:lnTo>
                  <a:lnTo>
                    <a:pt x="124434" y="15532"/>
                  </a:lnTo>
                  <a:lnTo>
                    <a:pt x="124434" y="85178"/>
                  </a:lnTo>
                  <a:lnTo>
                    <a:pt x="120256" y="112839"/>
                  </a:lnTo>
                  <a:lnTo>
                    <a:pt x="108356" y="133946"/>
                  </a:lnTo>
                  <a:lnTo>
                    <a:pt x="89738" y="147408"/>
                  </a:lnTo>
                  <a:lnTo>
                    <a:pt x="65379" y="152133"/>
                  </a:lnTo>
                  <a:lnTo>
                    <a:pt x="53594" y="151218"/>
                  </a:lnTo>
                  <a:lnTo>
                    <a:pt x="28028" y="130022"/>
                  </a:lnTo>
                  <a:lnTo>
                    <a:pt x="28028" y="56819"/>
                  </a:lnTo>
                  <a:lnTo>
                    <a:pt x="62915" y="29667"/>
                  </a:lnTo>
                  <a:lnTo>
                    <a:pt x="79197" y="26543"/>
                  </a:lnTo>
                  <a:lnTo>
                    <a:pt x="97320" y="30911"/>
                  </a:lnTo>
                  <a:lnTo>
                    <a:pt x="111633" y="43103"/>
                  </a:lnTo>
                  <a:lnTo>
                    <a:pt x="121056" y="61671"/>
                  </a:lnTo>
                  <a:lnTo>
                    <a:pt x="124434" y="85178"/>
                  </a:lnTo>
                  <a:lnTo>
                    <a:pt x="124434" y="15532"/>
                  </a:lnTo>
                  <a:lnTo>
                    <a:pt x="112458" y="6223"/>
                  </a:lnTo>
                  <a:lnTo>
                    <a:pt x="83680" y="0"/>
                  </a:lnTo>
                  <a:lnTo>
                    <a:pt x="67995" y="1778"/>
                  </a:lnTo>
                  <a:lnTo>
                    <a:pt x="53174" y="6921"/>
                  </a:lnTo>
                  <a:lnTo>
                    <a:pt x="39700" y="15125"/>
                  </a:lnTo>
                  <a:lnTo>
                    <a:pt x="28028" y="26123"/>
                  </a:lnTo>
                  <a:lnTo>
                    <a:pt x="28028" y="4902"/>
                  </a:lnTo>
                  <a:lnTo>
                    <a:pt x="0" y="4902"/>
                  </a:lnTo>
                  <a:lnTo>
                    <a:pt x="0" y="263436"/>
                  </a:lnTo>
                  <a:lnTo>
                    <a:pt x="28028" y="263436"/>
                  </a:lnTo>
                  <a:lnTo>
                    <a:pt x="28028" y="167030"/>
                  </a:lnTo>
                  <a:lnTo>
                    <a:pt x="36372" y="172351"/>
                  </a:lnTo>
                  <a:lnTo>
                    <a:pt x="45516" y="175971"/>
                  </a:lnTo>
                  <a:lnTo>
                    <a:pt x="56007" y="178015"/>
                  </a:lnTo>
                  <a:lnTo>
                    <a:pt x="68376" y="178663"/>
                  </a:lnTo>
                  <a:lnTo>
                    <a:pt x="102984" y="171678"/>
                  </a:lnTo>
                  <a:lnTo>
                    <a:pt x="109499" y="167030"/>
                  </a:lnTo>
                  <a:lnTo>
                    <a:pt x="130289" y="152222"/>
                  </a:lnTo>
                  <a:lnTo>
                    <a:pt x="148209" y="122529"/>
                  </a:lnTo>
                  <a:lnTo>
                    <a:pt x="154647" y="84848"/>
                  </a:lnTo>
                  <a:close/>
                </a:path>
                <a:path w="358140" h="263525">
                  <a:moveTo>
                    <a:pt x="357835" y="84848"/>
                  </a:moveTo>
                  <a:lnTo>
                    <a:pt x="352640" y="50469"/>
                  </a:lnTo>
                  <a:lnTo>
                    <a:pt x="339636" y="26543"/>
                  </a:lnTo>
                  <a:lnTo>
                    <a:pt x="339420" y="26123"/>
                  </a:lnTo>
                  <a:lnTo>
                    <a:pt x="338074" y="23647"/>
                  </a:lnTo>
                  <a:lnTo>
                    <a:pt x="327621" y="15532"/>
                  </a:lnTo>
                  <a:lnTo>
                    <a:pt x="327621" y="85178"/>
                  </a:lnTo>
                  <a:lnTo>
                    <a:pt x="323443" y="112839"/>
                  </a:lnTo>
                  <a:lnTo>
                    <a:pt x="311543" y="133946"/>
                  </a:lnTo>
                  <a:lnTo>
                    <a:pt x="292925" y="147408"/>
                  </a:lnTo>
                  <a:lnTo>
                    <a:pt x="268566" y="152133"/>
                  </a:lnTo>
                  <a:lnTo>
                    <a:pt x="256781" y="151218"/>
                  </a:lnTo>
                  <a:lnTo>
                    <a:pt x="231216" y="130022"/>
                  </a:lnTo>
                  <a:lnTo>
                    <a:pt x="231216" y="56819"/>
                  </a:lnTo>
                  <a:lnTo>
                    <a:pt x="266103" y="29667"/>
                  </a:lnTo>
                  <a:lnTo>
                    <a:pt x="282384" y="26543"/>
                  </a:lnTo>
                  <a:lnTo>
                    <a:pt x="300507" y="30911"/>
                  </a:lnTo>
                  <a:lnTo>
                    <a:pt x="314833" y="43103"/>
                  </a:lnTo>
                  <a:lnTo>
                    <a:pt x="324243" y="61671"/>
                  </a:lnTo>
                  <a:lnTo>
                    <a:pt x="327621" y="85178"/>
                  </a:lnTo>
                  <a:lnTo>
                    <a:pt x="327621" y="15532"/>
                  </a:lnTo>
                  <a:lnTo>
                    <a:pt x="315645" y="6223"/>
                  </a:lnTo>
                  <a:lnTo>
                    <a:pt x="286867" y="0"/>
                  </a:lnTo>
                  <a:lnTo>
                    <a:pt x="271183" y="1778"/>
                  </a:lnTo>
                  <a:lnTo>
                    <a:pt x="256362" y="6921"/>
                  </a:lnTo>
                  <a:lnTo>
                    <a:pt x="242887" y="15125"/>
                  </a:lnTo>
                  <a:lnTo>
                    <a:pt x="231216" y="26123"/>
                  </a:lnTo>
                  <a:lnTo>
                    <a:pt x="231216" y="4902"/>
                  </a:lnTo>
                  <a:lnTo>
                    <a:pt x="203187" y="4902"/>
                  </a:lnTo>
                  <a:lnTo>
                    <a:pt x="203187" y="263436"/>
                  </a:lnTo>
                  <a:lnTo>
                    <a:pt x="231216" y="263436"/>
                  </a:lnTo>
                  <a:lnTo>
                    <a:pt x="231216" y="167030"/>
                  </a:lnTo>
                  <a:lnTo>
                    <a:pt x="239560" y="172351"/>
                  </a:lnTo>
                  <a:lnTo>
                    <a:pt x="248704" y="175971"/>
                  </a:lnTo>
                  <a:lnTo>
                    <a:pt x="259207" y="178015"/>
                  </a:lnTo>
                  <a:lnTo>
                    <a:pt x="271564" y="178663"/>
                  </a:lnTo>
                  <a:lnTo>
                    <a:pt x="306171" y="171678"/>
                  </a:lnTo>
                  <a:lnTo>
                    <a:pt x="312686" y="167030"/>
                  </a:lnTo>
                  <a:lnTo>
                    <a:pt x="333476" y="152222"/>
                  </a:lnTo>
                  <a:lnTo>
                    <a:pt x="351396" y="122529"/>
                  </a:lnTo>
                  <a:lnTo>
                    <a:pt x="357835" y="848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075286" y="5623932"/>
              <a:ext cx="167031" cy="17866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290776" y="5579082"/>
              <a:ext cx="203071" cy="22350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516464" y="5623918"/>
              <a:ext cx="145325" cy="17866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707970" y="5623893"/>
              <a:ext cx="255397" cy="17868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009649" y="5623894"/>
              <a:ext cx="140843" cy="17383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621612" y="6032144"/>
              <a:ext cx="145325" cy="17866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813139" y="6032120"/>
              <a:ext cx="140843" cy="173837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8094603" y="5933463"/>
              <a:ext cx="155575" cy="277495"/>
            </a:xfrm>
            <a:custGeom>
              <a:avLst/>
              <a:gdLst/>
              <a:ahLst/>
              <a:cxnLst/>
              <a:rect l="l" t="t" r="r" b="b"/>
              <a:pathLst>
                <a:path w="155575" h="277495">
                  <a:moveTo>
                    <a:pt x="86269" y="98656"/>
                  </a:moveTo>
                  <a:lnTo>
                    <a:pt x="51665" y="105651"/>
                  </a:lnTo>
                  <a:lnTo>
                    <a:pt x="24357" y="125128"/>
                  </a:lnTo>
                  <a:lnTo>
                    <a:pt x="6438" y="154823"/>
                  </a:lnTo>
                  <a:lnTo>
                    <a:pt x="0" y="192475"/>
                  </a:lnTo>
                  <a:lnTo>
                    <a:pt x="5198" y="226887"/>
                  </a:lnTo>
                  <a:lnTo>
                    <a:pt x="19748" y="253703"/>
                  </a:lnTo>
                  <a:lnTo>
                    <a:pt x="42080" y="271115"/>
                  </a:lnTo>
                  <a:lnTo>
                    <a:pt x="70626" y="277321"/>
                  </a:lnTo>
                  <a:lnTo>
                    <a:pt x="86265" y="275602"/>
                  </a:lnTo>
                  <a:lnTo>
                    <a:pt x="101028" y="270561"/>
                  </a:lnTo>
                  <a:lnTo>
                    <a:pt x="114605" y="262368"/>
                  </a:lnTo>
                  <a:lnTo>
                    <a:pt x="126687" y="251196"/>
                  </a:lnTo>
                  <a:lnTo>
                    <a:pt x="155063" y="251196"/>
                  </a:lnTo>
                  <a:lnTo>
                    <a:pt x="155063" y="250851"/>
                  </a:lnTo>
                  <a:lnTo>
                    <a:pt x="75453" y="250851"/>
                  </a:lnTo>
                  <a:lnTo>
                    <a:pt x="57331" y="246451"/>
                  </a:lnTo>
                  <a:lnTo>
                    <a:pt x="43006" y="234225"/>
                  </a:lnTo>
                  <a:lnTo>
                    <a:pt x="33593" y="215635"/>
                  </a:lnTo>
                  <a:lnTo>
                    <a:pt x="30208" y="192140"/>
                  </a:lnTo>
                  <a:lnTo>
                    <a:pt x="34394" y="164577"/>
                  </a:lnTo>
                  <a:lnTo>
                    <a:pt x="46291" y="143610"/>
                  </a:lnTo>
                  <a:lnTo>
                    <a:pt x="64911" y="130273"/>
                  </a:lnTo>
                  <a:lnTo>
                    <a:pt x="89264" y="125598"/>
                  </a:lnTo>
                  <a:lnTo>
                    <a:pt x="155063" y="125598"/>
                  </a:lnTo>
                  <a:lnTo>
                    <a:pt x="155063" y="110289"/>
                  </a:lnTo>
                  <a:lnTo>
                    <a:pt x="126687" y="110289"/>
                  </a:lnTo>
                  <a:lnTo>
                    <a:pt x="118335" y="104995"/>
                  </a:lnTo>
                  <a:lnTo>
                    <a:pt x="109160" y="101383"/>
                  </a:lnTo>
                  <a:lnTo>
                    <a:pt x="98644" y="99315"/>
                  </a:lnTo>
                  <a:lnTo>
                    <a:pt x="86269" y="98656"/>
                  </a:lnTo>
                  <a:close/>
                </a:path>
                <a:path w="155575" h="277495">
                  <a:moveTo>
                    <a:pt x="155063" y="251196"/>
                  </a:moveTo>
                  <a:lnTo>
                    <a:pt x="126687" y="251196"/>
                  </a:lnTo>
                  <a:lnTo>
                    <a:pt x="126687" y="272483"/>
                  </a:lnTo>
                  <a:lnTo>
                    <a:pt x="155063" y="272483"/>
                  </a:lnTo>
                  <a:lnTo>
                    <a:pt x="155063" y="251196"/>
                  </a:lnTo>
                  <a:close/>
                </a:path>
                <a:path w="155575" h="277495">
                  <a:moveTo>
                    <a:pt x="155063" y="125598"/>
                  </a:moveTo>
                  <a:lnTo>
                    <a:pt x="89264" y="125598"/>
                  </a:lnTo>
                  <a:lnTo>
                    <a:pt x="101163" y="126499"/>
                  </a:lnTo>
                  <a:lnTo>
                    <a:pt x="110919" y="129185"/>
                  </a:lnTo>
                  <a:lnTo>
                    <a:pt x="118352" y="133633"/>
                  </a:lnTo>
                  <a:lnTo>
                    <a:pt x="123284" y="139817"/>
                  </a:lnTo>
                  <a:lnTo>
                    <a:pt x="126278" y="145461"/>
                  </a:lnTo>
                  <a:lnTo>
                    <a:pt x="126687" y="149199"/>
                  </a:lnTo>
                  <a:lnTo>
                    <a:pt x="126687" y="220914"/>
                  </a:lnTo>
                  <a:lnTo>
                    <a:pt x="91781" y="247841"/>
                  </a:lnTo>
                  <a:lnTo>
                    <a:pt x="75453" y="250851"/>
                  </a:lnTo>
                  <a:lnTo>
                    <a:pt x="155063" y="250851"/>
                  </a:lnTo>
                  <a:lnTo>
                    <a:pt x="155063" y="125598"/>
                  </a:lnTo>
                  <a:close/>
                </a:path>
                <a:path w="155575" h="277495">
                  <a:moveTo>
                    <a:pt x="155063" y="0"/>
                  </a:moveTo>
                  <a:lnTo>
                    <a:pt x="126687" y="0"/>
                  </a:lnTo>
                  <a:lnTo>
                    <a:pt x="126687" y="110289"/>
                  </a:lnTo>
                  <a:lnTo>
                    <a:pt x="155063" y="110289"/>
                  </a:lnTo>
                  <a:lnTo>
                    <a:pt x="1550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296263" y="6032144"/>
              <a:ext cx="145335" cy="178664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8486296" y="5933505"/>
              <a:ext cx="28575" cy="273050"/>
            </a:xfrm>
            <a:custGeom>
              <a:avLst/>
              <a:gdLst/>
              <a:ahLst/>
              <a:cxnLst/>
              <a:rect l="l" t="t" r="r" b="b"/>
              <a:pathLst>
                <a:path w="28575" h="273050">
                  <a:moveTo>
                    <a:pt x="28030" y="0"/>
                  </a:moveTo>
                  <a:lnTo>
                    <a:pt x="0" y="0"/>
                  </a:lnTo>
                  <a:lnTo>
                    <a:pt x="0" y="272494"/>
                  </a:lnTo>
                  <a:lnTo>
                    <a:pt x="28030" y="272494"/>
                  </a:lnTo>
                  <a:lnTo>
                    <a:pt x="280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561235" y="6032144"/>
              <a:ext cx="145335" cy="178664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752779" y="6032120"/>
              <a:ext cx="140843" cy="173837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7924782" y="4778249"/>
              <a:ext cx="680720" cy="680720"/>
            </a:xfrm>
            <a:custGeom>
              <a:avLst/>
              <a:gdLst/>
              <a:ahLst/>
              <a:cxnLst/>
              <a:rect l="l" t="t" r="r" b="b"/>
              <a:pathLst>
                <a:path w="680720" h="680720">
                  <a:moveTo>
                    <a:pt x="340188" y="0"/>
                  </a:moveTo>
                  <a:lnTo>
                    <a:pt x="294034" y="3106"/>
                  </a:lnTo>
                  <a:lnTo>
                    <a:pt x="249764" y="12154"/>
                  </a:lnTo>
                  <a:lnTo>
                    <a:pt x="207785" y="26738"/>
                  </a:lnTo>
                  <a:lnTo>
                    <a:pt x="168503" y="46453"/>
                  </a:lnTo>
                  <a:lnTo>
                    <a:pt x="132323" y="70892"/>
                  </a:lnTo>
                  <a:lnTo>
                    <a:pt x="99651" y="99651"/>
                  </a:lnTo>
                  <a:lnTo>
                    <a:pt x="70892" y="132323"/>
                  </a:lnTo>
                  <a:lnTo>
                    <a:pt x="46453" y="168503"/>
                  </a:lnTo>
                  <a:lnTo>
                    <a:pt x="26738" y="207785"/>
                  </a:lnTo>
                  <a:lnTo>
                    <a:pt x="12154" y="249764"/>
                  </a:lnTo>
                  <a:lnTo>
                    <a:pt x="3106" y="294034"/>
                  </a:lnTo>
                  <a:lnTo>
                    <a:pt x="0" y="340188"/>
                  </a:lnTo>
                  <a:lnTo>
                    <a:pt x="3106" y="386343"/>
                  </a:lnTo>
                  <a:lnTo>
                    <a:pt x="12154" y="430612"/>
                  </a:lnTo>
                  <a:lnTo>
                    <a:pt x="26738" y="472591"/>
                  </a:lnTo>
                  <a:lnTo>
                    <a:pt x="46453" y="511873"/>
                  </a:lnTo>
                  <a:lnTo>
                    <a:pt x="70892" y="548053"/>
                  </a:lnTo>
                  <a:lnTo>
                    <a:pt x="99651" y="580725"/>
                  </a:lnTo>
                  <a:lnTo>
                    <a:pt x="132323" y="609484"/>
                  </a:lnTo>
                  <a:lnTo>
                    <a:pt x="168503" y="633924"/>
                  </a:lnTo>
                  <a:lnTo>
                    <a:pt x="207785" y="653638"/>
                  </a:lnTo>
                  <a:lnTo>
                    <a:pt x="249764" y="668223"/>
                  </a:lnTo>
                  <a:lnTo>
                    <a:pt x="294034" y="677271"/>
                  </a:lnTo>
                  <a:lnTo>
                    <a:pt x="340188" y="680377"/>
                  </a:lnTo>
                  <a:lnTo>
                    <a:pt x="386343" y="677271"/>
                  </a:lnTo>
                  <a:lnTo>
                    <a:pt x="430612" y="668223"/>
                  </a:lnTo>
                  <a:lnTo>
                    <a:pt x="472591" y="653638"/>
                  </a:lnTo>
                  <a:lnTo>
                    <a:pt x="511873" y="633924"/>
                  </a:lnTo>
                  <a:lnTo>
                    <a:pt x="548053" y="609484"/>
                  </a:lnTo>
                  <a:lnTo>
                    <a:pt x="580725" y="580725"/>
                  </a:lnTo>
                  <a:lnTo>
                    <a:pt x="609484" y="548053"/>
                  </a:lnTo>
                  <a:lnTo>
                    <a:pt x="633924" y="511873"/>
                  </a:lnTo>
                  <a:lnTo>
                    <a:pt x="653638" y="472591"/>
                  </a:lnTo>
                  <a:lnTo>
                    <a:pt x="668223" y="430612"/>
                  </a:lnTo>
                  <a:lnTo>
                    <a:pt x="677271" y="386343"/>
                  </a:lnTo>
                  <a:lnTo>
                    <a:pt x="680377" y="340188"/>
                  </a:lnTo>
                  <a:lnTo>
                    <a:pt x="677271" y="294034"/>
                  </a:lnTo>
                  <a:lnTo>
                    <a:pt x="668223" y="249764"/>
                  </a:lnTo>
                  <a:lnTo>
                    <a:pt x="653638" y="207785"/>
                  </a:lnTo>
                  <a:lnTo>
                    <a:pt x="633924" y="168503"/>
                  </a:lnTo>
                  <a:lnTo>
                    <a:pt x="609484" y="132323"/>
                  </a:lnTo>
                  <a:lnTo>
                    <a:pt x="580725" y="99651"/>
                  </a:lnTo>
                  <a:lnTo>
                    <a:pt x="548053" y="70892"/>
                  </a:lnTo>
                  <a:lnTo>
                    <a:pt x="511873" y="46453"/>
                  </a:lnTo>
                  <a:lnTo>
                    <a:pt x="472591" y="26738"/>
                  </a:lnTo>
                  <a:lnTo>
                    <a:pt x="430612" y="12154"/>
                  </a:lnTo>
                  <a:lnTo>
                    <a:pt x="386343" y="3106"/>
                  </a:lnTo>
                  <a:lnTo>
                    <a:pt x="340188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179313" y="5000292"/>
              <a:ext cx="171314" cy="236296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0537291" y="5256802"/>
              <a:ext cx="2603669" cy="1236517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1135307" y="5629399"/>
              <a:ext cx="164465" cy="268605"/>
            </a:xfrm>
            <a:custGeom>
              <a:avLst/>
              <a:gdLst/>
              <a:ahLst/>
              <a:cxnLst/>
              <a:rect l="l" t="t" r="r" b="b"/>
              <a:pathLst>
                <a:path w="164465" h="268604">
                  <a:moveTo>
                    <a:pt x="71715" y="0"/>
                  </a:moveTo>
                  <a:lnTo>
                    <a:pt x="44410" y="4742"/>
                  </a:lnTo>
                  <a:lnTo>
                    <a:pt x="23021" y="18038"/>
                  </a:lnTo>
                  <a:lnTo>
                    <a:pt x="9071" y="38493"/>
                  </a:lnTo>
                  <a:lnTo>
                    <a:pt x="4083" y="64710"/>
                  </a:lnTo>
                  <a:lnTo>
                    <a:pt x="6159" y="81381"/>
                  </a:lnTo>
                  <a:lnTo>
                    <a:pt x="12330" y="96052"/>
                  </a:lnTo>
                  <a:lnTo>
                    <a:pt x="22508" y="108504"/>
                  </a:lnTo>
                  <a:lnTo>
                    <a:pt x="36606" y="118519"/>
                  </a:lnTo>
                  <a:lnTo>
                    <a:pt x="21780" y="131458"/>
                  </a:lnTo>
                  <a:lnTo>
                    <a:pt x="11388" y="142550"/>
                  </a:lnTo>
                  <a:lnTo>
                    <a:pt x="5270" y="152174"/>
                  </a:lnTo>
                  <a:lnTo>
                    <a:pt x="3266" y="160707"/>
                  </a:lnTo>
                  <a:lnTo>
                    <a:pt x="4651" y="167252"/>
                  </a:lnTo>
                  <a:lnTo>
                    <a:pt x="8989" y="172598"/>
                  </a:lnTo>
                  <a:lnTo>
                    <a:pt x="16554" y="177050"/>
                  </a:lnTo>
                  <a:lnTo>
                    <a:pt x="27622" y="180915"/>
                  </a:lnTo>
                  <a:lnTo>
                    <a:pt x="19434" y="189809"/>
                  </a:lnTo>
                  <a:lnTo>
                    <a:pt x="0" y="222757"/>
                  </a:lnTo>
                  <a:lnTo>
                    <a:pt x="0" y="227584"/>
                  </a:lnTo>
                  <a:lnTo>
                    <a:pt x="5337" y="243256"/>
                  </a:lnTo>
                  <a:lnTo>
                    <a:pt x="19738" y="256235"/>
                  </a:lnTo>
                  <a:lnTo>
                    <a:pt x="40785" y="265079"/>
                  </a:lnTo>
                  <a:lnTo>
                    <a:pt x="66060" y="268347"/>
                  </a:lnTo>
                  <a:lnTo>
                    <a:pt x="101812" y="262763"/>
                  </a:lnTo>
                  <a:lnTo>
                    <a:pt x="130909" y="247508"/>
                  </a:lnTo>
                  <a:lnTo>
                    <a:pt x="134538" y="243301"/>
                  </a:lnTo>
                  <a:lnTo>
                    <a:pt x="68720" y="243301"/>
                  </a:lnTo>
                  <a:lnTo>
                    <a:pt x="52904" y="241700"/>
                  </a:lnTo>
                  <a:lnTo>
                    <a:pt x="40335" y="237224"/>
                  </a:lnTo>
                  <a:lnTo>
                    <a:pt x="32035" y="230349"/>
                  </a:lnTo>
                  <a:lnTo>
                    <a:pt x="29046" y="221605"/>
                  </a:lnTo>
                  <a:lnTo>
                    <a:pt x="29746" y="216628"/>
                  </a:lnTo>
                  <a:lnTo>
                    <a:pt x="32099" y="210595"/>
                  </a:lnTo>
                  <a:lnTo>
                    <a:pt x="36480" y="202599"/>
                  </a:lnTo>
                  <a:lnTo>
                    <a:pt x="43265" y="191732"/>
                  </a:lnTo>
                  <a:lnTo>
                    <a:pt x="48846" y="183156"/>
                  </a:lnTo>
                  <a:lnTo>
                    <a:pt x="155531" y="183156"/>
                  </a:lnTo>
                  <a:lnTo>
                    <a:pt x="154937" y="179263"/>
                  </a:lnTo>
                  <a:lnTo>
                    <a:pt x="146636" y="166907"/>
                  </a:lnTo>
                  <a:lnTo>
                    <a:pt x="132442" y="159665"/>
                  </a:lnTo>
                  <a:lnTo>
                    <a:pt x="112059" y="157304"/>
                  </a:lnTo>
                  <a:lnTo>
                    <a:pt x="38438" y="157304"/>
                  </a:lnTo>
                  <a:lnTo>
                    <a:pt x="34700" y="155880"/>
                  </a:lnTo>
                  <a:lnTo>
                    <a:pt x="34700" y="151314"/>
                  </a:lnTo>
                  <a:lnTo>
                    <a:pt x="35935" y="147150"/>
                  </a:lnTo>
                  <a:lnTo>
                    <a:pt x="39835" y="141715"/>
                  </a:lnTo>
                  <a:lnTo>
                    <a:pt x="46693" y="134737"/>
                  </a:lnTo>
                  <a:lnTo>
                    <a:pt x="56804" y="125943"/>
                  </a:lnTo>
                  <a:lnTo>
                    <a:pt x="78441" y="125943"/>
                  </a:lnTo>
                  <a:lnTo>
                    <a:pt x="98062" y="121935"/>
                  </a:lnTo>
                  <a:lnTo>
                    <a:pt x="119013" y="108004"/>
                  </a:lnTo>
                  <a:lnTo>
                    <a:pt x="120605" y="105735"/>
                  </a:lnTo>
                  <a:lnTo>
                    <a:pt x="70207" y="105735"/>
                  </a:lnTo>
                  <a:lnTo>
                    <a:pt x="55468" y="102395"/>
                  </a:lnTo>
                  <a:lnTo>
                    <a:pt x="43471" y="93315"/>
                  </a:lnTo>
                  <a:lnTo>
                    <a:pt x="35402" y="79897"/>
                  </a:lnTo>
                  <a:lnTo>
                    <a:pt x="32449" y="63547"/>
                  </a:lnTo>
                  <a:lnTo>
                    <a:pt x="35397" y="47157"/>
                  </a:lnTo>
                  <a:lnTo>
                    <a:pt x="43429" y="33721"/>
                  </a:lnTo>
                  <a:lnTo>
                    <a:pt x="55327" y="24636"/>
                  </a:lnTo>
                  <a:lnTo>
                    <a:pt x="69872" y="21297"/>
                  </a:lnTo>
                  <a:lnTo>
                    <a:pt x="164036" y="21297"/>
                  </a:lnTo>
                  <a:lnTo>
                    <a:pt x="164036" y="7078"/>
                  </a:lnTo>
                  <a:lnTo>
                    <a:pt x="107630" y="7078"/>
                  </a:lnTo>
                  <a:lnTo>
                    <a:pt x="96775" y="3617"/>
                  </a:lnTo>
                  <a:lnTo>
                    <a:pt x="88090" y="1446"/>
                  </a:lnTo>
                  <a:lnTo>
                    <a:pt x="80196" y="321"/>
                  </a:lnTo>
                  <a:lnTo>
                    <a:pt x="71715" y="0"/>
                  </a:lnTo>
                  <a:close/>
                </a:path>
                <a:path w="164465" h="268604">
                  <a:moveTo>
                    <a:pt x="155531" y="183156"/>
                  </a:moveTo>
                  <a:lnTo>
                    <a:pt x="112059" y="183156"/>
                  </a:lnTo>
                  <a:lnTo>
                    <a:pt x="121815" y="184209"/>
                  </a:lnTo>
                  <a:lnTo>
                    <a:pt x="128691" y="187393"/>
                  </a:lnTo>
                  <a:lnTo>
                    <a:pt x="132760" y="192746"/>
                  </a:lnTo>
                  <a:lnTo>
                    <a:pt x="134100" y="200308"/>
                  </a:lnTo>
                  <a:lnTo>
                    <a:pt x="128716" y="216638"/>
                  </a:lnTo>
                  <a:lnTo>
                    <a:pt x="114262" y="230362"/>
                  </a:lnTo>
                  <a:lnTo>
                    <a:pt x="93429" y="239787"/>
                  </a:lnTo>
                  <a:lnTo>
                    <a:pt x="68720" y="243301"/>
                  </a:lnTo>
                  <a:lnTo>
                    <a:pt x="134538" y="243301"/>
                  </a:lnTo>
                  <a:lnTo>
                    <a:pt x="150477" y="224827"/>
                  </a:lnTo>
                  <a:lnTo>
                    <a:pt x="157639" y="196967"/>
                  </a:lnTo>
                  <a:lnTo>
                    <a:pt x="155531" y="183156"/>
                  </a:lnTo>
                  <a:close/>
                </a:path>
                <a:path w="164465" h="268604">
                  <a:moveTo>
                    <a:pt x="78441" y="125943"/>
                  </a:moveTo>
                  <a:lnTo>
                    <a:pt x="59390" y="125943"/>
                  </a:lnTo>
                  <a:lnTo>
                    <a:pt x="61233" y="126352"/>
                  </a:lnTo>
                  <a:lnTo>
                    <a:pt x="62385" y="126352"/>
                  </a:lnTo>
                  <a:lnTo>
                    <a:pt x="67223" y="126687"/>
                  </a:lnTo>
                  <a:lnTo>
                    <a:pt x="70626" y="127095"/>
                  </a:lnTo>
                  <a:lnTo>
                    <a:pt x="72804" y="127095"/>
                  </a:lnTo>
                  <a:lnTo>
                    <a:pt x="78441" y="125943"/>
                  </a:lnTo>
                  <a:close/>
                </a:path>
                <a:path w="164465" h="268604">
                  <a:moveTo>
                    <a:pt x="164036" y="21297"/>
                  </a:moveTo>
                  <a:lnTo>
                    <a:pt x="69872" y="21297"/>
                  </a:lnTo>
                  <a:lnTo>
                    <a:pt x="84779" y="24578"/>
                  </a:lnTo>
                  <a:lnTo>
                    <a:pt x="96883" y="33568"/>
                  </a:lnTo>
                  <a:lnTo>
                    <a:pt x="105006" y="46984"/>
                  </a:lnTo>
                  <a:lnTo>
                    <a:pt x="107975" y="63547"/>
                  </a:lnTo>
                  <a:lnTo>
                    <a:pt x="105069" y="80242"/>
                  </a:lnTo>
                  <a:lnTo>
                    <a:pt x="97078" y="93621"/>
                  </a:lnTo>
                  <a:lnTo>
                    <a:pt x="85093" y="102510"/>
                  </a:lnTo>
                  <a:lnTo>
                    <a:pt x="70207" y="105735"/>
                  </a:lnTo>
                  <a:lnTo>
                    <a:pt x="120605" y="105735"/>
                  </a:lnTo>
                  <a:lnTo>
                    <a:pt x="133306" y="87630"/>
                  </a:lnTo>
                  <a:lnTo>
                    <a:pt x="138592" y="63139"/>
                  </a:lnTo>
                  <a:lnTo>
                    <a:pt x="137965" y="53243"/>
                  </a:lnTo>
                  <a:lnTo>
                    <a:pt x="136080" y="44183"/>
                  </a:lnTo>
                  <a:lnTo>
                    <a:pt x="132933" y="35823"/>
                  </a:lnTo>
                  <a:lnTo>
                    <a:pt x="128519" y="28030"/>
                  </a:lnTo>
                  <a:lnTo>
                    <a:pt x="164036" y="28030"/>
                  </a:lnTo>
                  <a:lnTo>
                    <a:pt x="164036" y="21297"/>
                  </a:lnTo>
                  <a:close/>
                </a:path>
                <a:path w="164465" h="268604">
                  <a:moveTo>
                    <a:pt x="164036" y="4492"/>
                  </a:moveTo>
                  <a:lnTo>
                    <a:pt x="133420" y="7078"/>
                  </a:lnTo>
                  <a:lnTo>
                    <a:pt x="164036" y="7078"/>
                  </a:lnTo>
                  <a:lnTo>
                    <a:pt x="164036" y="44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1322747" y="5629368"/>
              <a:ext cx="145325" cy="178664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1500542" y="5629399"/>
              <a:ext cx="164465" cy="268605"/>
            </a:xfrm>
            <a:custGeom>
              <a:avLst/>
              <a:gdLst/>
              <a:ahLst/>
              <a:cxnLst/>
              <a:rect l="l" t="t" r="r" b="b"/>
              <a:pathLst>
                <a:path w="164465" h="268604">
                  <a:moveTo>
                    <a:pt x="71715" y="0"/>
                  </a:moveTo>
                  <a:lnTo>
                    <a:pt x="44404" y="4742"/>
                  </a:lnTo>
                  <a:lnTo>
                    <a:pt x="22994" y="18038"/>
                  </a:lnTo>
                  <a:lnTo>
                    <a:pt x="9020" y="38493"/>
                  </a:lnTo>
                  <a:lnTo>
                    <a:pt x="4020" y="64710"/>
                  </a:lnTo>
                  <a:lnTo>
                    <a:pt x="6108" y="81381"/>
                  </a:lnTo>
                  <a:lnTo>
                    <a:pt x="12303" y="96052"/>
                  </a:lnTo>
                  <a:lnTo>
                    <a:pt x="22503" y="108504"/>
                  </a:lnTo>
                  <a:lnTo>
                    <a:pt x="36606" y="118519"/>
                  </a:lnTo>
                  <a:lnTo>
                    <a:pt x="21780" y="131458"/>
                  </a:lnTo>
                  <a:lnTo>
                    <a:pt x="11388" y="142550"/>
                  </a:lnTo>
                  <a:lnTo>
                    <a:pt x="5270" y="152174"/>
                  </a:lnTo>
                  <a:lnTo>
                    <a:pt x="3266" y="160707"/>
                  </a:lnTo>
                  <a:lnTo>
                    <a:pt x="4651" y="167252"/>
                  </a:lnTo>
                  <a:lnTo>
                    <a:pt x="8989" y="172598"/>
                  </a:lnTo>
                  <a:lnTo>
                    <a:pt x="16554" y="177050"/>
                  </a:lnTo>
                  <a:lnTo>
                    <a:pt x="27622" y="180915"/>
                  </a:lnTo>
                  <a:lnTo>
                    <a:pt x="19426" y="189809"/>
                  </a:lnTo>
                  <a:lnTo>
                    <a:pt x="0" y="222757"/>
                  </a:lnTo>
                  <a:lnTo>
                    <a:pt x="0" y="227584"/>
                  </a:lnTo>
                  <a:lnTo>
                    <a:pt x="5337" y="243256"/>
                  </a:lnTo>
                  <a:lnTo>
                    <a:pt x="19740" y="256235"/>
                  </a:lnTo>
                  <a:lnTo>
                    <a:pt x="40790" y="265079"/>
                  </a:lnTo>
                  <a:lnTo>
                    <a:pt x="66071" y="268347"/>
                  </a:lnTo>
                  <a:lnTo>
                    <a:pt x="101818" y="262763"/>
                  </a:lnTo>
                  <a:lnTo>
                    <a:pt x="130916" y="247508"/>
                  </a:lnTo>
                  <a:lnTo>
                    <a:pt x="134545" y="243301"/>
                  </a:lnTo>
                  <a:lnTo>
                    <a:pt x="68720" y="243301"/>
                  </a:lnTo>
                  <a:lnTo>
                    <a:pt x="52879" y="241700"/>
                  </a:lnTo>
                  <a:lnTo>
                    <a:pt x="40316" y="237224"/>
                  </a:lnTo>
                  <a:lnTo>
                    <a:pt x="32035" y="230349"/>
                  </a:lnTo>
                  <a:lnTo>
                    <a:pt x="29056" y="221605"/>
                  </a:lnTo>
                  <a:lnTo>
                    <a:pt x="29757" y="216628"/>
                  </a:lnTo>
                  <a:lnTo>
                    <a:pt x="32110" y="210595"/>
                  </a:lnTo>
                  <a:lnTo>
                    <a:pt x="36491" y="202599"/>
                  </a:lnTo>
                  <a:lnTo>
                    <a:pt x="43276" y="191732"/>
                  </a:lnTo>
                  <a:lnTo>
                    <a:pt x="48919" y="183156"/>
                  </a:lnTo>
                  <a:lnTo>
                    <a:pt x="155541" y="183156"/>
                  </a:lnTo>
                  <a:lnTo>
                    <a:pt x="154946" y="179263"/>
                  </a:lnTo>
                  <a:lnTo>
                    <a:pt x="146642" y="166907"/>
                  </a:lnTo>
                  <a:lnTo>
                    <a:pt x="132443" y="159665"/>
                  </a:lnTo>
                  <a:lnTo>
                    <a:pt x="112059" y="157304"/>
                  </a:lnTo>
                  <a:lnTo>
                    <a:pt x="38438" y="157304"/>
                  </a:lnTo>
                  <a:lnTo>
                    <a:pt x="34700" y="155880"/>
                  </a:lnTo>
                  <a:lnTo>
                    <a:pt x="34700" y="151314"/>
                  </a:lnTo>
                  <a:lnTo>
                    <a:pt x="35935" y="147150"/>
                  </a:lnTo>
                  <a:lnTo>
                    <a:pt x="39836" y="141715"/>
                  </a:lnTo>
                  <a:lnTo>
                    <a:pt x="46698" y="134737"/>
                  </a:lnTo>
                  <a:lnTo>
                    <a:pt x="56815" y="125943"/>
                  </a:lnTo>
                  <a:lnTo>
                    <a:pt x="78499" y="125943"/>
                  </a:lnTo>
                  <a:lnTo>
                    <a:pt x="98105" y="121935"/>
                  </a:lnTo>
                  <a:lnTo>
                    <a:pt x="119061" y="108004"/>
                  </a:lnTo>
                  <a:lnTo>
                    <a:pt x="120655" y="105735"/>
                  </a:lnTo>
                  <a:lnTo>
                    <a:pt x="70217" y="105735"/>
                  </a:lnTo>
                  <a:lnTo>
                    <a:pt x="55478" y="102395"/>
                  </a:lnTo>
                  <a:lnTo>
                    <a:pt x="43481" y="93315"/>
                  </a:lnTo>
                  <a:lnTo>
                    <a:pt x="35413" y="79897"/>
                  </a:lnTo>
                  <a:lnTo>
                    <a:pt x="32459" y="63547"/>
                  </a:lnTo>
                  <a:lnTo>
                    <a:pt x="35406" y="47157"/>
                  </a:lnTo>
                  <a:lnTo>
                    <a:pt x="43430" y="33721"/>
                  </a:lnTo>
                  <a:lnTo>
                    <a:pt x="55306" y="24636"/>
                  </a:lnTo>
                  <a:lnTo>
                    <a:pt x="69809" y="21297"/>
                  </a:lnTo>
                  <a:lnTo>
                    <a:pt x="164036" y="21297"/>
                  </a:lnTo>
                  <a:lnTo>
                    <a:pt x="164036" y="7078"/>
                  </a:lnTo>
                  <a:lnTo>
                    <a:pt x="107640" y="7078"/>
                  </a:lnTo>
                  <a:lnTo>
                    <a:pt x="96783" y="3617"/>
                  </a:lnTo>
                  <a:lnTo>
                    <a:pt x="88095" y="1446"/>
                  </a:lnTo>
                  <a:lnTo>
                    <a:pt x="80198" y="321"/>
                  </a:lnTo>
                  <a:lnTo>
                    <a:pt x="71715" y="0"/>
                  </a:lnTo>
                  <a:close/>
                </a:path>
                <a:path w="164465" h="268604">
                  <a:moveTo>
                    <a:pt x="155541" y="183156"/>
                  </a:moveTo>
                  <a:lnTo>
                    <a:pt x="112059" y="183156"/>
                  </a:lnTo>
                  <a:lnTo>
                    <a:pt x="121820" y="184209"/>
                  </a:lnTo>
                  <a:lnTo>
                    <a:pt x="128695" y="187393"/>
                  </a:lnTo>
                  <a:lnTo>
                    <a:pt x="132762" y="192746"/>
                  </a:lnTo>
                  <a:lnTo>
                    <a:pt x="134100" y="200308"/>
                  </a:lnTo>
                  <a:lnTo>
                    <a:pt x="128716" y="216638"/>
                  </a:lnTo>
                  <a:lnTo>
                    <a:pt x="114262" y="230362"/>
                  </a:lnTo>
                  <a:lnTo>
                    <a:pt x="93429" y="239787"/>
                  </a:lnTo>
                  <a:lnTo>
                    <a:pt x="68720" y="243301"/>
                  </a:lnTo>
                  <a:lnTo>
                    <a:pt x="134545" y="243301"/>
                  </a:lnTo>
                  <a:lnTo>
                    <a:pt x="150486" y="224827"/>
                  </a:lnTo>
                  <a:lnTo>
                    <a:pt x="157649" y="196967"/>
                  </a:lnTo>
                  <a:lnTo>
                    <a:pt x="155541" y="183156"/>
                  </a:lnTo>
                  <a:close/>
                </a:path>
                <a:path w="164465" h="268604">
                  <a:moveTo>
                    <a:pt x="78499" y="125943"/>
                  </a:moveTo>
                  <a:lnTo>
                    <a:pt x="59401" y="125943"/>
                  </a:lnTo>
                  <a:lnTo>
                    <a:pt x="61233" y="126352"/>
                  </a:lnTo>
                  <a:lnTo>
                    <a:pt x="62396" y="126352"/>
                  </a:lnTo>
                  <a:lnTo>
                    <a:pt x="67223" y="126687"/>
                  </a:lnTo>
                  <a:lnTo>
                    <a:pt x="70626" y="127095"/>
                  </a:lnTo>
                  <a:lnTo>
                    <a:pt x="72866" y="127095"/>
                  </a:lnTo>
                  <a:lnTo>
                    <a:pt x="78499" y="125943"/>
                  </a:lnTo>
                  <a:close/>
                </a:path>
                <a:path w="164465" h="268604">
                  <a:moveTo>
                    <a:pt x="164036" y="21297"/>
                  </a:moveTo>
                  <a:lnTo>
                    <a:pt x="69809" y="21297"/>
                  </a:lnTo>
                  <a:lnTo>
                    <a:pt x="84757" y="24578"/>
                  </a:lnTo>
                  <a:lnTo>
                    <a:pt x="96879" y="33568"/>
                  </a:lnTo>
                  <a:lnTo>
                    <a:pt x="105007" y="46984"/>
                  </a:lnTo>
                  <a:lnTo>
                    <a:pt x="107975" y="63547"/>
                  </a:lnTo>
                  <a:lnTo>
                    <a:pt x="105071" y="80242"/>
                  </a:lnTo>
                  <a:lnTo>
                    <a:pt x="97083" y="93621"/>
                  </a:lnTo>
                  <a:lnTo>
                    <a:pt x="85102" y="102510"/>
                  </a:lnTo>
                  <a:lnTo>
                    <a:pt x="70217" y="105735"/>
                  </a:lnTo>
                  <a:lnTo>
                    <a:pt x="120655" y="105735"/>
                  </a:lnTo>
                  <a:lnTo>
                    <a:pt x="133370" y="87630"/>
                  </a:lnTo>
                  <a:lnTo>
                    <a:pt x="138665" y="63139"/>
                  </a:lnTo>
                  <a:lnTo>
                    <a:pt x="138029" y="53243"/>
                  </a:lnTo>
                  <a:lnTo>
                    <a:pt x="136122" y="44183"/>
                  </a:lnTo>
                  <a:lnTo>
                    <a:pt x="132954" y="35823"/>
                  </a:lnTo>
                  <a:lnTo>
                    <a:pt x="128530" y="28030"/>
                  </a:lnTo>
                  <a:lnTo>
                    <a:pt x="164036" y="28030"/>
                  </a:lnTo>
                  <a:lnTo>
                    <a:pt x="164036" y="21297"/>
                  </a:lnTo>
                  <a:close/>
                </a:path>
                <a:path w="164465" h="268604">
                  <a:moveTo>
                    <a:pt x="164036" y="4492"/>
                  </a:moveTo>
                  <a:lnTo>
                    <a:pt x="133420" y="7078"/>
                  </a:lnTo>
                  <a:lnTo>
                    <a:pt x="164036" y="7078"/>
                  </a:lnTo>
                  <a:lnTo>
                    <a:pt x="164036" y="44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1687992" y="5629368"/>
              <a:ext cx="145325" cy="17866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1853770" y="5633860"/>
              <a:ext cx="155052" cy="174172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2030769" y="5629368"/>
              <a:ext cx="145325" cy="17866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2222312" y="5629344"/>
              <a:ext cx="140833" cy="173837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2416147" y="5629368"/>
              <a:ext cx="122603" cy="17866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0955394" y="6042087"/>
              <a:ext cx="155052" cy="174172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1132323" y="6037594"/>
              <a:ext cx="145325" cy="178664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1323904" y="6037569"/>
              <a:ext cx="251729" cy="17383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610156" y="6037591"/>
              <a:ext cx="138655" cy="178664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1800273" y="6037571"/>
              <a:ext cx="253709" cy="173837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2101131" y="6037594"/>
              <a:ext cx="145325" cy="178664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12291175" y="5938950"/>
              <a:ext cx="28575" cy="273050"/>
            </a:xfrm>
            <a:custGeom>
              <a:avLst/>
              <a:gdLst/>
              <a:ahLst/>
              <a:cxnLst/>
              <a:rect l="l" t="t" r="r" b="b"/>
              <a:pathLst>
                <a:path w="28575" h="273050">
                  <a:moveTo>
                    <a:pt x="28030" y="0"/>
                  </a:moveTo>
                  <a:lnTo>
                    <a:pt x="0" y="0"/>
                  </a:lnTo>
                  <a:lnTo>
                    <a:pt x="0" y="272494"/>
                  </a:lnTo>
                  <a:lnTo>
                    <a:pt x="28030" y="272494"/>
                  </a:lnTo>
                  <a:lnTo>
                    <a:pt x="280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366111" y="6037594"/>
              <a:ext cx="145325" cy="178664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2557637" y="6037571"/>
              <a:ext cx="140843" cy="173837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11498939" y="4772758"/>
              <a:ext cx="680720" cy="680720"/>
            </a:xfrm>
            <a:custGeom>
              <a:avLst/>
              <a:gdLst/>
              <a:ahLst/>
              <a:cxnLst/>
              <a:rect l="l" t="t" r="r" b="b"/>
              <a:pathLst>
                <a:path w="680720" h="680720">
                  <a:moveTo>
                    <a:pt x="340188" y="0"/>
                  </a:moveTo>
                  <a:lnTo>
                    <a:pt x="294034" y="3106"/>
                  </a:lnTo>
                  <a:lnTo>
                    <a:pt x="249764" y="12154"/>
                  </a:lnTo>
                  <a:lnTo>
                    <a:pt x="207785" y="26738"/>
                  </a:lnTo>
                  <a:lnTo>
                    <a:pt x="168503" y="46453"/>
                  </a:lnTo>
                  <a:lnTo>
                    <a:pt x="132323" y="70892"/>
                  </a:lnTo>
                  <a:lnTo>
                    <a:pt x="99651" y="99651"/>
                  </a:lnTo>
                  <a:lnTo>
                    <a:pt x="70892" y="132323"/>
                  </a:lnTo>
                  <a:lnTo>
                    <a:pt x="46453" y="168503"/>
                  </a:lnTo>
                  <a:lnTo>
                    <a:pt x="26738" y="207785"/>
                  </a:lnTo>
                  <a:lnTo>
                    <a:pt x="12154" y="249764"/>
                  </a:lnTo>
                  <a:lnTo>
                    <a:pt x="3106" y="294034"/>
                  </a:lnTo>
                  <a:lnTo>
                    <a:pt x="0" y="340188"/>
                  </a:lnTo>
                  <a:lnTo>
                    <a:pt x="3106" y="386343"/>
                  </a:lnTo>
                  <a:lnTo>
                    <a:pt x="12154" y="430612"/>
                  </a:lnTo>
                  <a:lnTo>
                    <a:pt x="26738" y="472591"/>
                  </a:lnTo>
                  <a:lnTo>
                    <a:pt x="46453" y="511873"/>
                  </a:lnTo>
                  <a:lnTo>
                    <a:pt x="70892" y="548053"/>
                  </a:lnTo>
                  <a:lnTo>
                    <a:pt x="99651" y="580725"/>
                  </a:lnTo>
                  <a:lnTo>
                    <a:pt x="132323" y="609484"/>
                  </a:lnTo>
                  <a:lnTo>
                    <a:pt x="168503" y="633924"/>
                  </a:lnTo>
                  <a:lnTo>
                    <a:pt x="207785" y="653638"/>
                  </a:lnTo>
                  <a:lnTo>
                    <a:pt x="249764" y="668223"/>
                  </a:lnTo>
                  <a:lnTo>
                    <a:pt x="294034" y="677271"/>
                  </a:lnTo>
                  <a:lnTo>
                    <a:pt x="340188" y="680377"/>
                  </a:lnTo>
                  <a:lnTo>
                    <a:pt x="386343" y="677271"/>
                  </a:lnTo>
                  <a:lnTo>
                    <a:pt x="430612" y="668223"/>
                  </a:lnTo>
                  <a:lnTo>
                    <a:pt x="472591" y="653638"/>
                  </a:lnTo>
                  <a:lnTo>
                    <a:pt x="511873" y="633924"/>
                  </a:lnTo>
                  <a:lnTo>
                    <a:pt x="548053" y="609484"/>
                  </a:lnTo>
                  <a:lnTo>
                    <a:pt x="580725" y="580725"/>
                  </a:lnTo>
                  <a:lnTo>
                    <a:pt x="609484" y="548053"/>
                  </a:lnTo>
                  <a:lnTo>
                    <a:pt x="633924" y="511873"/>
                  </a:lnTo>
                  <a:lnTo>
                    <a:pt x="653638" y="472591"/>
                  </a:lnTo>
                  <a:lnTo>
                    <a:pt x="668223" y="430612"/>
                  </a:lnTo>
                  <a:lnTo>
                    <a:pt x="677271" y="386343"/>
                  </a:lnTo>
                  <a:lnTo>
                    <a:pt x="680377" y="340188"/>
                  </a:lnTo>
                  <a:lnTo>
                    <a:pt x="677271" y="294034"/>
                  </a:lnTo>
                  <a:lnTo>
                    <a:pt x="668223" y="249764"/>
                  </a:lnTo>
                  <a:lnTo>
                    <a:pt x="653638" y="207785"/>
                  </a:lnTo>
                  <a:lnTo>
                    <a:pt x="633924" y="168503"/>
                  </a:lnTo>
                  <a:lnTo>
                    <a:pt x="609484" y="132323"/>
                  </a:lnTo>
                  <a:lnTo>
                    <a:pt x="580725" y="99651"/>
                  </a:lnTo>
                  <a:lnTo>
                    <a:pt x="548053" y="70892"/>
                  </a:lnTo>
                  <a:lnTo>
                    <a:pt x="511873" y="46453"/>
                  </a:lnTo>
                  <a:lnTo>
                    <a:pt x="472591" y="26738"/>
                  </a:lnTo>
                  <a:lnTo>
                    <a:pt x="430612" y="12154"/>
                  </a:lnTo>
                  <a:lnTo>
                    <a:pt x="386343" y="3106"/>
                  </a:lnTo>
                  <a:lnTo>
                    <a:pt x="340188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1770694" y="5030339"/>
              <a:ext cx="136896" cy="165199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7311453" y="3554075"/>
              <a:ext cx="5482590" cy="4644390"/>
            </a:xfrm>
            <a:custGeom>
              <a:avLst/>
              <a:gdLst/>
              <a:ahLst/>
              <a:cxnLst/>
              <a:rect l="l" t="t" r="r" b="b"/>
              <a:pathLst>
                <a:path w="5482590" h="4644390">
                  <a:moveTo>
                    <a:pt x="1016482" y="65595"/>
                  </a:moveTo>
                  <a:lnTo>
                    <a:pt x="1016406" y="39789"/>
                  </a:lnTo>
                  <a:lnTo>
                    <a:pt x="1006144" y="18821"/>
                  </a:lnTo>
                  <a:lnTo>
                    <a:pt x="987463" y="4838"/>
                  </a:lnTo>
                  <a:lnTo>
                    <a:pt x="962126" y="0"/>
                  </a:lnTo>
                  <a:lnTo>
                    <a:pt x="744270" y="3403"/>
                  </a:lnTo>
                  <a:lnTo>
                    <a:pt x="721283" y="7937"/>
                  </a:lnTo>
                  <a:lnTo>
                    <a:pt x="708964" y="19519"/>
                  </a:lnTo>
                  <a:lnTo>
                    <a:pt x="708152" y="36410"/>
                  </a:lnTo>
                  <a:lnTo>
                    <a:pt x="719632" y="56819"/>
                  </a:lnTo>
                  <a:lnTo>
                    <a:pt x="794956" y="147777"/>
                  </a:lnTo>
                  <a:lnTo>
                    <a:pt x="757910" y="181737"/>
                  </a:lnTo>
                  <a:lnTo>
                    <a:pt x="721487" y="216331"/>
                  </a:lnTo>
                  <a:lnTo>
                    <a:pt x="685698" y="251536"/>
                  </a:lnTo>
                  <a:lnTo>
                    <a:pt x="650532" y="287337"/>
                  </a:lnTo>
                  <a:lnTo>
                    <a:pt x="616026" y="323735"/>
                  </a:lnTo>
                  <a:lnTo>
                    <a:pt x="582155" y="360730"/>
                  </a:lnTo>
                  <a:lnTo>
                    <a:pt x="548957" y="398297"/>
                  </a:lnTo>
                  <a:lnTo>
                    <a:pt x="516420" y="436422"/>
                  </a:lnTo>
                  <a:lnTo>
                    <a:pt x="484555" y="475094"/>
                  </a:lnTo>
                  <a:lnTo>
                    <a:pt x="453364" y="514311"/>
                  </a:lnTo>
                  <a:lnTo>
                    <a:pt x="422871" y="554075"/>
                  </a:lnTo>
                  <a:lnTo>
                    <a:pt x="393065" y="594347"/>
                  </a:lnTo>
                  <a:lnTo>
                    <a:pt x="363969" y="635127"/>
                  </a:lnTo>
                  <a:lnTo>
                    <a:pt x="335584" y="676414"/>
                  </a:lnTo>
                  <a:lnTo>
                    <a:pt x="307911" y="718197"/>
                  </a:lnTo>
                  <a:lnTo>
                    <a:pt x="280962" y="760450"/>
                  </a:lnTo>
                  <a:lnTo>
                    <a:pt x="254749" y="803186"/>
                  </a:lnTo>
                  <a:lnTo>
                    <a:pt x="229273" y="846366"/>
                  </a:lnTo>
                  <a:lnTo>
                    <a:pt x="204546" y="890003"/>
                  </a:lnTo>
                  <a:lnTo>
                    <a:pt x="180581" y="934072"/>
                  </a:lnTo>
                  <a:lnTo>
                    <a:pt x="157365" y="978573"/>
                  </a:lnTo>
                  <a:lnTo>
                    <a:pt x="134924" y="1023493"/>
                  </a:lnTo>
                  <a:lnTo>
                    <a:pt x="113258" y="1068819"/>
                  </a:lnTo>
                  <a:lnTo>
                    <a:pt x="92379" y="1114539"/>
                  </a:lnTo>
                  <a:lnTo>
                    <a:pt x="72288" y="1160640"/>
                  </a:lnTo>
                  <a:lnTo>
                    <a:pt x="52997" y="1207122"/>
                  </a:lnTo>
                  <a:lnTo>
                    <a:pt x="34518" y="1253972"/>
                  </a:lnTo>
                  <a:lnTo>
                    <a:pt x="16852" y="1301178"/>
                  </a:lnTo>
                  <a:lnTo>
                    <a:pt x="0" y="1348714"/>
                  </a:lnTo>
                  <a:lnTo>
                    <a:pt x="64363" y="1370965"/>
                  </a:lnTo>
                  <a:lnTo>
                    <a:pt x="81381" y="1322984"/>
                  </a:lnTo>
                  <a:lnTo>
                    <a:pt x="99250" y="1275359"/>
                  </a:lnTo>
                  <a:lnTo>
                    <a:pt x="117983" y="1228115"/>
                  </a:lnTo>
                  <a:lnTo>
                    <a:pt x="137541" y="1181239"/>
                  </a:lnTo>
                  <a:lnTo>
                    <a:pt x="157937" y="1134770"/>
                  </a:lnTo>
                  <a:lnTo>
                    <a:pt x="179158" y="1088694"/>
                  </a:lnTo>
                  <a:lnTo>
                    <a:pt x="201193" y="1043038"/>
                  </a:lnTo>
                  <a:lnTo>
                    <a:pt x="224040" y="997813"/>
                  </a:lnTo>
                  <a:lnTo>
                    <a:pt x="247688" y="953020"/>
                  </a:lnTo>
                  <a:lnTo>
                    <a:pt x="272122" y="908672"/>
                  </a:lnTo>
                  <a:lnTo>
                    <a:pt x="297345" y="864793"/>
                  </a:lnTo>
                  <a:lnTo>
                    <a:pt x="323342" y="821385"/>
                  </a:lnTo>
                  <a:lnTo>
                    <a:pt x="350113" y="778459"/>
                  </a:lnTo>
                  <a:lnTo>
                    <a:pt x="377647" y="736028"/>
                  </a:lnTo>
                  <a:lnTo>
                    <a:pt x="405930" y="694105"/>
                  </a:lnTo>
                  <a:lnTo>
                    <a:pt x="434962" y="652691"/>
                  </a:lnTo>
                  <a:lnTo>
                    <a:pt x="464731" y="611809"/>
                  </a:lnTo>
                  <a:lnTo>
                    <a:pt x="495223" y="571474"/>
                  </a:lnTo>
                  <a:lnTo>
                    <a:pt x="526440" y="531685"/>
                  </a:lnTo>
                  <a:lnTo>
                    <a:pt x="558368" y="492455"/>
                  </a:lnTo>
                  <a:lnTo>
                    <a:pt x="590994" y="453809"/>
                  </a:lnTo>
                  <a:lnTo>
                    <a:pt x="624332" y="415734"/>
                  </a:lnTo>
                  <a:lnTo>
                    <a:pt x="658355" y="378256"/>
                  </a:lnTo>
                  <a:lnTo>
                    <a:pt x="693051" y="341401"/>
                  </a:lnTo>
                  <a:lnTo>
                    <a:pt x="728421" y="305155"/>
                  </a:lnTo>
                  <a:lnTo>
                    <a:pt x="764463" y="269532"/>
                  </a:lnTo>
                  <a:lnTo>
                    <a:pt x="801154" y="234556"/>
                  </a:lnTo>
                  <a:lnTo>
                    <a:pt x="838504" y="200240"/>
                  </a:lnTo>
                  <a:lnTo>
                    <a:pt x="915657" y="293319"/>
                  </a:lnTo>
                  <a:lnTo>
                    <a:pt x="933589" y="308406"/>
                  </a:lnTo>
                  <a:lnTo>
                    <a:pt x="950315" y="310743"/>
                  </a:lnTo>
                  <a:lnTo>
                    <a:pt x="963993" y="300786"/>
                  </a:lnTo>
                  <a:lnTo>
                    <a:pt x="972731" y="279019"/>
                  </a:lnTo>
                  <a:lnTo>
                    <a:pt x="1016482" y="65595"/>
                  </a:lnTo>
                  <a:close/>
                </a:path>
                <a:path w="5482590" h="4644390">
                  <a:moveTo>
                    <a:pt x="1143952" y="4588522"/>
                  </a:moveTo>
                  <a:lnTo>
                    <a:pt x="1102563" y="4558855"/>
                  </a:lnTo>
                  <a:lnTo>
                    <a:pt x="1061770" y="4528464"/>
                  </a:lnTo>
                  <a:lnTo>
                    <a:pt x="1021562" y="4497375"/>
                  </a:lnTo>
                  <a:lnTo>
                    <a:pt x="981964" y="4465574"/>
                  </a:lnTo>
                  <a:lnTo>
                    <a:pt x="942962" y="4433087"/>
                  </a:lnTo>
                  <a:lnTo>
                    <a:pt x="904595" y="4399915"/>
                  </a:lnTo>
                  <a:lnTo>
                    <a:pt x="866838" y="4366082"/>
                  </a:lnTo>
                  <a:lnTo>
                    <a:pt x="829729" y="4331576"/>
                  </a:lnTo>
                  <a:lnTo>
                    <a:pt x="793254" y="4296435"/>
                  </a:lnTo>
                  <a:lnTo>
                    <a:pt x="757440" y="4260659"/>
                  </a:lnTo>
                  <a:lnTo>
                    <a:pt x="722274" y="4224248"/>
                  </a:lnTo>
                  <a:lnTo>
                    <a:pt x="687781" y="4187228"/>
                  </a:lnTo>
                  <a:lnTo>
                    <a:pt x="653973" y="4149598"/>
                  </a:lnTo>
                  <a:lnTo>
                    <a:pt x="620852" y="4111371"/>
                  </a:lnTo>
                  <a:lnTo>
                    <a:pt x="588416" y="4072572"/>
                  </a:lnTo>
                  <a:lnTo>
                    <a:pt x="556691" y="4033189"/>
                  </a:lnTo>
                  <a:lnTo>
                    <a:pt x="525678" y="3993248"/>
                  </a:lnTo>
                  <a:lnTo>
                    <a:pt x="495388" y="3952760"/>
                  </a:lnTo>
                  <a:lnTo>
                    <a:pt x="465823" y="3911727"/>
                  </a:lnTo>
                  <a:lnTo>
                    <a:pt x="437007" y="3870172"/>
                  </a:lnTo>
                  <a:lnTo>
                    <a:pt x="408927" y="3828097"/>
                  </a:lnTo>
                  <a:lnTo>
                    <a:pt x="381596" y="3785501"/>
                  </a:lnTo>
                  <a:lnTo>
                    <a:pt x="355041" y="3742423"/>
                  </a:lnTo>
                  <a:lnTo>
                    <a:pt x="329260" y="3698849"/>
                  </a:lnTo>
                  <a:lnTo>
                    <a:pt x="304253" y="3654806"/>
                  </a:lnTo>
                  <a:lnTo>
                    <a:pt x="280035" y="3610292"/>
                  </a:lnTo>
                  <a:lnTo>
                    <a:pt x="256616" y="3565334"/>
                  </a:lnTo>
                  <a:lnTo>
                    <a:pt x="234010" y="3519919"/>
                  </a:lnTo>
                  <a:lnTo>
                    <a:pt x="344843" y="3471621"/>
                  </a:lnTo>
                  <a:lnTo>
                    <a:pt x="364337" y="3458553"/>
                  </a:lnTo>
                  <a:lnTo>
                    <a:pt x="371233" y="3443109"/>
                  </a:lnTo>
                  <a:lnTo>
                    <a:pt x="365480" y="3427222"/>
                  </a:lnTo>
                  <a:lnTo>
                    <a:pt x="347014" y="3412820"/>
                  </a:lnTo>
                  <a:lnTo>
                    <a:pt x="154139" y="3311525"/>
                  </a:lnTo>
                  <a:lnTo>
                    <a:pt x="129298" y="3304438"/>
                  </a:lnTo>
                  <a:lnTo>
                    <a:pt x="106299" y="3308502"/>
                  </a:lnTo>
                  <a:lnTo>
                    <a:pt x="87668" y="3322574"/>
                  </a:lnTo>
                  <a:lnTo>
                    <a:pt x="75958" y="3345535"/>
                  </a:lnTo>
                  <a:lnTo>
                    <a:pt x="18796" y="3555847"/>
                  </a:lnTo>
                  <a:lnTo>
                    <a:pt x="16764" y="3579177"/>
                  </a:lnTo>
                  <a:lnTo>
                    <a:pt x="24485" y="3594201"/>
                  </a:lnTo>
                  <a:lnTo>
                    <a:pt x="40487" y="3599662"/>
                  </a:lnTo>
                  <a:lnTo>
                    <a:pt x="63296" y="3594290"/>
                  </a:lnTo>
                  <a:lnTo>
                    <a:pt x="171551" y="3547135"/>
                  </a:lnTo>
                  <a:lnTo>
                    <a:pt x="193890" y="3592157"/>
                  </a:lnTo>
                  <a:lnTo>
                    <a:pt x="217004" y="3636746"/>
                  </a:lnTo>
                  <a:lnTo>
                    <a:pt x="240893" y="3680917"/>
                  </a:lnTo>
                  <a:lnTo>
                    <a:pt x="265531" y="3724630"/>
                  </a:lnTo>
                  <a:lnTo>
                    <a:pt x="290931" y="3767899"/>
                  </a:lnTo>
                  <a:lnTo>
                    <a:pt x="317068" y="3810698"/>
                  </a:lnTo>
                  <a:lnTo>
                    <a:pt x="343941" y="3853027"/>
                  </a:lnTo>
                  <a:lnTo>
                    <a:pt x="371538" y="3894861"/>
                  </a:lnTo>
                  <a:lnTo>
                    <a:pt x="399859" y="3936212"/>
                  </a:lnTo>
                  <a:lnTo>
                    <a:pt x="428879" y="3977055"/>
                  </a:lnTo>
                  <a:lnTo>
                    <a:pt x="458609" y="4017391"/>
                  </a:lnTo>
                  <a:lnTo>
                    <a:pt x="489038" y="4057205"/>
                  </a:lnTo>
                  <a:lnTo>
                    <a:pt x="520141" y="4096474"/>
                  </a:lnTo>
                  <a:lnTo>
                    <a:pt x="551929" y="4135209"/>
                  </a:lnTo>
                  <a:lnTo>
                    <a:pt x="584390" y="4173385"/>
                  </a:lnTo>
                  <a:lnTo>
                    <a:pt x="617512" y="4211002"/>
                  </a:lnTo>
                  <a:lnTo>
                    <a:pt x="651294" y="4248035"/>
                  </a:lnTo>
                  <a:lnTo>
                    <a:pt x="685711" y="4284497"/>
                  </a:lnTo>
                  <a:lnTo>
                    <a:pt x="720763" y="4320362"/>
                  </a:lnTo>
                  <a:lnTo>
                    <a:pt x="756462" y="4355617"/>
                  </a:lnTo>
                  <a:lnTo>
                    <a:pt x="792772" y="4390263"/>
                  </a:lnTo>
                  <a:lnTo>
                    <a:pt x="829691" y="4424299"/>
                  </a:lnTo>
                  <a:lnTo>
                    <a:pt x="867219" y="4457687"/>
                  </a:lnTo>
                  <a:lnTo>
                    <a:pt x="905357" y="4490428"/>
                  </a:lnTo>
                  <a:lnTo>
                    <a:pt x="944067" y="4522533"/>
                  </a:lnTo>
                  <a:lnTo>
                    <a:pt x="983373" y="4553966"/>
                  </a:lnTo>
                  <a:lnTo>
                    <a:pt x="1023251" y="4584725"/>
                  </a:lnTo>
                  <a:lnTo>
                    <a:pt x="1063688" y="4614799"/>
                  </a:lnTo>
                  <a:lnTo>
                    <a:pt x="1104684" y="4644174"/>
                  </a:lnTo>
                  <a:lnTo>
                    <a:pt x="1143952" y="4588522"/>
                  </a:lnTo>
                  <a:close/>
                </a:path>
                <a:path w="5482590" h="4644390">
                  <a:moveTo>
                    <a:pt x="5381815" y="3319856"/>
                  </a:moveTo>
                  <a:lnTo>
                    <a:pt x="5318137" y="3295916"/>
                  </a:lnTo>
                  <a:lnTo>
                    <a:pt x="5299786" y="3343389"/>
                  </a:lnTo>
                  <a:lnTo>
                    <a:pt x="5280584" y="3390493"/>
                  </a:lnTo>
                  <a:lnTo>
                    <a:pt x="5260543" y="3437191"/>
                  </a:lnTo>
                  <a:lnTo>
                    <a:pt x="5239677" y="3483495"/>
                  </a:lnTo>
                  <a:lnTo>
                    <a:pt x="5217998" y="3529368"/>
                  </a:lnTo>
                  <a:lnTo>
                    <a:pt x="5195494" y="3574834"/>
                  </a:lnTo>
                  <a:lnTo>
                    <a:pt x="5172189" y="3619843"/>
                  </a:lnTo>
                  <a:lnTo>
                    <a:pt x="5148097" y="3664420"/>
                  </a:lnTo>
                  <a:lnTo>
                    <a:pt x="5123205" y="3708527"/>
                  </a:lnTo>
                  <a:lnTo>
                    <a:pt x="5097538" y="3752164"/>
                  </a:lnTo>
                  <a:lnTo>
                    <a:pt x="5071097" y="3795318"/>
                  </a:lnTo>
                  <a:lnTo>
                    <a:pt x="5043894" y="3837978"/>
                  </a:lnTo>
                  <a:lnTo>
                    <a:pt x="5015941" y="3880142"/>
                  </a:lnTo>
                  <a:lnTo>
                    <a:pt x="4987226" y="3921785"/>
                  </a:lnTo>
                  <a:lnTo>
                    <a:pt x="4957788" y="3962895"/>
                  </a:lnTo>
                  <a:lnTo>
                    <a:pt x="4927612" y="4003484"/>
                  </a:lnTo>
                  <a:lnTo>
                    <a:pt x="4896713" y="4043515"/>
                  </a:lnTo>
                  <a:lnTo>
                    <a:pt x="4865116" y="4082986"/>
                  </a:lnTo>
                  <a:lnTo>
                    <a:pt x="4832794" y="4121886"/>
                  </a:lnTo>
                  <a:lnTo>
                    <a:pt x="4799787" y="4160202"/>
                  </a:lnTo>
                  <a:lnTo>
                    <a:pt x="4766094" y="4197934"/>
                  </a:lnTo>
                  <a:lnTo>
                    <a:pt x="4731715" y="4235056"/>
                  </a:lnTo>
                  <a:lnTo>
                    <a:pt x="4696663" y="4271569"/>
                  </a:lnTo>
                  <a:lnTo>
                    <a:pt x="4660938" y="4307459"/>
                  </a:lnTo>
                  <a:lnTo>
                    <a:pt x="4624578" y="4342701"/>
                  </a:lnTo>
                  <a:lnTo>
                    <a:pt x="4587557" y="4377309"/>
                  </a:lnTo>
                  <a:lnTo>
                    <a:pt x="4549902" y="4411256"/>
                  </a:lnTo>
                  <a:lnTo>
                    <a:pt x="4511611" y="4444530"/>
                  </a:lnTo>
                  <a:lnTo>
                    <a:pt x="4437037" y="4349267"/>
                  </a:lnTo>
                  <a:lnTo>
                    <a:pt x="4419549" y="4333710"/>
                  </a:lnTo>
                  <a:lnTo>
                    <a:pt x="4379620" y="4361993"/>
                  </a:lnTo>
                  <a:lnTo>
                    <a:pt x="4329950" y="4574133"/>
                  </a:lnTo>
                  <a:lnTo>
                    <a:pt x="4329265" y="4599914"/>
                  </a:lnTo>
                  <a:lnTo>
                    <a:pt x="4338942" y="4621149"/>
                  </a:lnTo>
                  <a:lnTo>
                    <a:pt x="4357243" y="4635665"/>
                  </a:lnTo>
                  <a:lnTo>
                    <a:pt x="4382478" y="4641215"/>
                  </a:lnTo>
                  <a:lnTo>
                    <a:pt x="4600333" y="4643882"/>
                  </a:lnTo>
                  <a:lnTo>
                    <a:pt x="4623435" y="4639983"/>
                  </a:lnTo>
                  <a:lnTo>
                    <a:pt x="4636046" y="4628743"/>
                  </a:lnTo>
                  <a:lnTo>
                    <a:pt x="4637316" y="4611878"/>
                  </a:lnTo>
                  <a:lnTo>
                    <a:pt x="4626394" y="4591151"/>
                  </a:lnTo>
                  <a:lnTo>
                    <a:pt x="4553585" y="4498137"/>
                  </a:lnTo>
                  <a:lnTo>
                    <a:pt x="4591583" y="4465218"/>
                  </a:lnTo>
                  <a:lnTo>
                    <a:pt x="4628959" y="4431665"/>
                  </a:lnTo>
                  <a:lnTo>
                    <a:pt x="4665738" y="4397476"/>
                  </a:lnTo>
                  <a:lnTo>
                    <a:pt x="4701883" y="4362666"/>
                  </a:lnTo>
                  <a:lnTo>
                    <a:pt x="4737405" y="4327233"/>
                  </a:lnTo>
                  <a:lnTo>
                    <a:pt x="4772291" y="4291203"/>
                  </a:lnTo>
                  <a:lnTo>
                    <a:pt x="4806531" y="4254576"/>
                  </a:lnTo>
                  <a:lnTo>
                    <a:pt x="4840135" y="4217378"/>
                  </a:lnTo>
                  <a:lnTo>
                    <a:pt x="4873066" y="4179595"/>
                  </a:lnTo>
                  <a:lnTo>
                    <a:pt x="4905337" y="4141266"/>
                  </a:lnTo>
                  <a:lnTo>
                    <a:pt x="4936934" y="4102366"/>
                  </a:lnTo>
                  <a:lnTo>
                    <a:pt x="4967846" y="4062946"/>
                  </a:lnTo>
                  <a:lnTo>
                    <a:pt x="4998072" y="4022979"/>
                  </a:lnTo>
                  <a:lnTo>
                    <a:pt x="5027600" y="3982504"/>
                  </a:lnTo>
                  <a:lnTo>
                    <a:pt x="5056429" y="3941508"/>
                  </a:lnTo>
                  <a:lnTo>
                    <a:pt x="5084534" y="3900017"/>
                  </a:lnTo>
                  <a:lnTo>
                    <a:pt x="5111928" y="3858044"/>
                  </a:lnTo>
                  <a:lnTo>
                    <a:pt x="5138598" y="3815575"/>
                  </a:lnTo>
                  <a:lnTo>
                    <a:pt x="5164531" y="3772649"/>
                  </a:lnTo>
                  <a:lnTo>
                    <a:pt x="5189728" y="3729266"/>
                  </a:lnTo>
                  <a:lnTo>
                    <a:pt x="5214163" y="3685438"/>
                  </a:lnTo>
                  <a:lnTo>
                    <a:pt x="5237848" y="3641153"/>
                  </a:lnTo>
                  <a:lnTo>
                    <a:pt x="5260772" y="3596462"/>
                  </a:lnTo>
                  <a:lnTo>
                    <a:pt x="5282920" y="3551339"/>
                  </a:lnTo>
                  <a:lnTo>
                    <a:pt x="5304294" y="3505822"/>
                  </a:lnTo>
                  <a:lnTo>
                    <a:pt x="5324868" y="3459899"/>
                  </a:lnTo>
                  <a:lnTo>
                    <a:pt x="5344655" y="3413595"/>
                  </a:lnTo>
                  <a:lnTo>
                    <a:pt x="5363642" y="3366909"/>
                  </a:lnTo>
                  <a:lnTo>
                    <a:pt x="5381815" y="3319856"/>
                  </a:lnTo>
                  <a:close/>
                </a:path>
                <a:path w="5482590" h="4644390">
                  <a:moveTo>
                    <a:pt x="5482158" y="1088669"/>
                  </a:moveTo>
                  <a:lnTo>
                    <a:pt x="5474741" y="1073480"/>
                  </a:lnTo>
                  <a:lnTo>
                    <a:pt x="5458853" y="1067689"/>
                  </a:lnTo>
                  <a:lnTo>
                    <a:pt x="5435930" y="1072578"/>
                  </a:lnTo>
                  <a:lnTo>
                    <a:pt x="5326723" y="1117498"/>
                  </a:lnTo>
                  <a:lnTo>
                    <a:pt x="5305310" y="1072019"/>
                  </a:lnTo>
                  <a:lnTo>
                    <a:pt x="5283098" y="1026960"/>
                  </a:lnTo>
                  <a:lnTo>
                    <a:pt x="5260124" y="982319"/>
                  </a:lnTo>
                  <a:lnTo>
                    <a:pt x="5236375" y="938098"/>
                  </a:lnTo>
                  <a:lnTo>
                    <a:pt x="5211864" y="894321"/>
                  </a:lnTo>
                  <a:lnTo>
                    <a:pt x="5186616" y="850988"/>
                  </a:lnTo>
                  <a:lnTo>
                    <a:pt x="5160607" y="808126"/>
                  </a:lnTo>
                  <a:lnTo>
                    <a:pt x="5133873" y="765721"/>
                  </a:lnTo>
                  <a:lnTo>
                    <a:pt x="5106416" y="723798"/>
                  </a:lnTo>
                  <a:lnTo>
                    <a:pt x="5078234" y="682371"/>
                  </a:lnTo>
                  <a:lnTo>
                    <a:pt x="5049329" y="641438"/>
                  </a:lnTo>
                  <a:lnTo>
                    <a:pt x="5019738" y="601014"/>
                  </a:lnTo>
                  <a:lnTo>
                    <a:pt x="4989436" y="561111"/>
                  </a:lnTo>
                  <a:lnTo>
                    <a:pt x="4958461" y="521741"/>
                  </a:lnTo>
                  <a:lnTo>
                    <a:pt x="4926787" y="482904"/>
                  </a:lnTo>
                  <a:lnTo>
                    <a:pt x="4894453" y="444614"/>
                  </a:lnTo>
                  <a:lnTo>
                    <a:pt x="4861445" y="406882"/>
                  </a:lnTo>
                  <a:lnTo>
                    <a:pt x="4827790" y="369735"/>
                  </a:lnTo>
                  <a:lnTo>
                    <a:pt x="4793475" y="333146"/>
                  </a:lnTo>
                  <a:lnTo>
                    <a:pt x="4758525" y="297167"/>
                  </a:lnTo>
                  <a:lnTo>
                    <a:pt x="4722927" y="261772"/>
                  </a:lnTo>
                  <a:lnTo>
                    <a:pt x="4686719" y="226999"/>
                  </a:lnTo>
                  <a:lnTo>
                    <a:pt x="4649876" y="192836"/>
                  </a:lnTo>
                  <a:lnTo>
                    <a:pt x="4612437" y="159308"/>
                  </a:lnTo>
                  <a:lnTo>
                    <a:pt x="4574387" y="126415"/>
                  </a:lnTo>
                  <a:lnTo>
                    <a:pt x="4535741" y="94183"/>
                  </a:lnTo>
                  <a:lnTo>
                    <a:pt x="4496511" y="62598"/>
                  </a:lnTo>
                  <a:lnTo>
                    <a:pt x="4456696" y="31699"/>
                  </a:lnTo>
                  <a:lnTo>
                    <a:pt x="4416323" y="1460"/>
                  </a:lnTo>
                  <a:lnTo>
                    <a:pt x="4376039" y="56375"/>
                  </a:lnTo>
                  <a:lnTo>
                    <a:pt x="4416793" y="86880"/>
                  </a:lnTo>
                  <a:lnTo>
                    <a:pt x="4456938" y="118110"/>
                  </a:lnTo>
                  <a:lnTo>
                    <a:pt x="4496486" y="150025"/>
                  </a:lnTo>
                  <a:lnTo>
                    <a:pt x="4535424" y="182638"/>
                  </a:lnTo>
                  <a:lnTo>
                    <a:pt x="4573740" y="215925"/>
                  </a:lnTo>
                  <a:lnTo>
                    <a:pt x="4611421" y="249885"/>
                  </a:lnTo>
                  <a:lnTo>
                    <a:pt x="4648454" y="284492"/>
                  </a:lnTo>
                  <a:lnTo>
                    <a:pt x="4684852" y="319747"/>
                  </a:lnTo>
                  <a:lnTo>
                    <a:pt x="4720577" y="355638"/>
                  </a:lnTo>
                  <a:lnTo>
                    <a:pt x="4755654" y="392163"/>
                  </a:lnTo>
                  <a:lnTo>
                    <a:pt x="4790046" y="429285"/>
                  </a:lnTo>
                  <a:lnTo>
                    <a:pt x="4823765" y="467017"/>
                  </a:lnTo>
                  <a:lnTo>
                    <a:pt x="4856797" y="505333"/>
                  </a:lnTo>
                  <a:lnTo>
                    <a:pt x="4889119" y="544233"/>
                  </a:lnTo>
                  <a:lnTo>
                    <a:pt x="4920742" y="583692"/>
                  </a:lnTo>
                  <a:lnTo>
                    <a:pt x="4951641" y="623722"/>
                  </a:lnTo>
                  <a:lnTo>
                    <a:pt x="4981829" y="664286"/>
                  </a:lnTo>
                  <a:lnTo>
                    <a:pt x="5011280" y="705396"/>
                  </a:lnTo>
                  <a:lnTo>
                    <a:pt x="5039982" y="747026"/>
                  </a:lnTo>
                  <a:lnTo>
                    <a:pt x="5067947" y="789165"/>
                  </a:lnTo>
                  <a:lnTo>
                    <a:pt x="5095151" y="831811"/>
                  </a:lnTo>
                  <a:lnTo>
                    <a:pt x="5121580" y="874953"/>
                  </a:lnTo>
                  <a:lnTo>
                    <a:pt x="5147246" y="918565"/>
                  </a:lnTo>
                  <a:lnTo>
                    <a:pt x="5172126" y="962660"/>
                  </a:lnTo>
                  <a:lnTo>
                    <a:pt x="5196217" y="1007198"/>
                  </a:lnTo>
                  <a:lnTo>
                    <a:pt x="5219509" y="1052195"/>
                  </a:lnTo>
                  <a:lnTo>
                    <a:pt x="5242001" y="1097622"/>
                  </a:lnTo>
                  <a:lnTo>
                    <a:pt x="5263667" y="1143482"/>
                  </a:lnTo>
                  <a:lnTo>
                    <a:pt x="5151882" y="1189469"/>
                  </a:lnTo>
                  <a:lnTo>
                    <a:pt x="5132133" y="1202093"/>
                  </a:lnTo>
                  <a:lnTo>
                    <a:pt x="5124920" y="1217371"/>
                  </a:lnTo>
                  <a:lnTo>
                    <a:pt x="5130355" y="1233373"/>
                  </a:lnTo>
                  <a:lnTo>
                    <a:pt x="5148542" y="1248194"/>
                  </a:lnTo>
                  <a:lnTo>
                    <a:pt x="5339385" y="1353375"/>
                  </a:lnTo>
                  <a:lnTo>
                    <a:pt x="5364010" y="1360995"/>
                  </a:lnTo>
                  <a:lnTo>
                    <a:pt x="5387060" y="1357439"/>
                  </a:lnTo>
                  <a:lnTo>
                    <a:pt x="5405958" y="1343748"/>
                  </a:lnTo>
                  <a:lnTo>
                    <a:pt x="5418112" y="1320990"/>
                  </a:lnTo>
                  <a:lnTo>
                    <a:pt x="5479681" y="1111973"/>
                  </a:lnTo>
                  <a:lnTo>
                    <a:pt x="5482158" y="1088669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811098" y="0"/>
                  </a:moveTo>
                  <a:lnTo>
                    <a:pt x="13769213" y="0"/>
                  </a:lnTo>
                  <a:lnTo>
                    <a:pt x="13769213" y="15709"/>
                  </a:ln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51" y="10829567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8167370" cy="1570990"/>
            </a:xfrm>
            <a:custGeom>
              <a:avLst/>
              <a:gdLst/>
              <a:ahLst/>
              <a:cxnLst/>
              <a:rect l="l" t="t" r="r" b="b"/>
              <a:pathLst>
                <a:path w="8167370" h="1570990">
                  <a:moveTo>
                    <a:pt x="8167290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7748455" y="1570632"/>
                  </a:lnTo>
                  <a:lnTo>
                    <a:pt x="8167290" y="1151797"/>
                  </a:lnTo>
                  <a:lnTo>
                    <a:pt x="8167290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9697" y="526697"/>
              <a:ext cx="6357806" cy="61064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65296" y="2619866"/>
              <a:ext cx="8622826" cy="40703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86235" y="3244348"/>
              <a:ext cx="7519666" cy="41499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88525" y="3876371"/>
              <a:ext cx="6511110" cy="4124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86235" y="4500854"/>
              <a:ext cx="7610972" cy="41499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888525" y="5132877"/>
              <a:ext cx="3142615" cy="412750"/>
            </a:xfrm>
            <a:custGeom>
              <a:avLst/>
              <a:gdLst/>
              <a:ahLst/>
              <a:cxnLst/>
              <a:rect l="l" t="t" r="r" b="b"/>
              <a:pathLst>
                <a:path w="3142615" h="412750">
                  <a:moveTo>
                    <a:pt x="34334" y="28889"/>
                  </a:moveTo>
                  <a:lnTo>
                    <a:pt x="0" y="28889"/>
                  </a:lnTo>
                  <a:lnTo>
                    <a:pt x="0" y="305278"/>
                  </a:lnTo>
                  <a:lnTo>
                    <a:pt x="157869" y="305278"/>
                  </a:lnTo>
                  <a:lnTo>
                    <a:pt x="157869" y="276379"/>
                  </a:lnTo>
                  <a:lnTo>
                    <a:pt x="34334" y="276379"/>
                  </a:lnTo>
                  <a:lnTo>
                    <a:pt x="34334" y="28889"/>
                  </a:lnTo>
                  <a:close/>
                </a:path>
                <a:path w="3142615" h="412750">
                  <a:moveTo>
                    <a:pt x="269290" y="110551"/>
                  </a:moveTo>
                  <a:lnTo>
                    <a:pt x="232499" y="117710"/>
                  </a:lnTo>
                  <a:lnTo>
                    <a:pt x="204228" y="137984"/>
                  </a:lnTo>
                  <a:lnTo>
                    <a:pt x="186085" y="169563"/>
                  </a:lnTo>
                  <a:lnTo>
                    <a:pt x="179680" y="210642"/>
                  </a:lnTo>
                  <a:lnTo>
                    <a:pt x="186065" y="251543"/>
                  </a:lnTo>
                  <a:lnTo>
                    <a:pt x="204071" y="283139"/>
                  </a:lnTo>
                  <a:lnTo>
                    <a:pt x="231969" y="303506"/>
                  </a:lnTo>
                  <a:lnTo>
                    <a:pt x="268033" y="310723"/>
                  </a:lnTo>
                  <a:lnTo>
                    <a:pt x="285245" y="309597"/>
                  </a:lnTo>
                  <a:lnTo>
                    <a:pt x="301120" y="305802"/>
                  </a:lnTo>
                  <a:lnTo>
                    <a:pt x="317622" y="298708"/>
                  </a:lnTo>
                  <a:lnTo>
                    <a:pt x="336712" y="287687"/>
                  </a:lnTo>
                  <a:lnTo>
                    <a:pt x="333729" y="281823"/>
                  </a:lnTo>
                  <a:lnTo>
                    <a:pt x="274735" y="281823"/>
                  </a:lnTo>
                  <a:lnTo>
                    <a:pt x="248799" y="276721"/>
                  </a:lnTo>
                  <a:lnTo>
                    <a:pt x="229300" y="262040"/>
                  </a:lnTo>
                  <a:lnTo>
                    <a:pt x="217024" y="238723"/>
                  </a:lnTo>
                  <a:lnTo>
                    <a:pt x="212757" y="207710"/>
                  </a:lnTo>
                  <a:lnTo>
                    <a:pt x="342575" y="207710"/>
                  </a:lnTo>
                  <a:lnTo>
                    <a:pt x="342575" y="189282"/>
                  </a:lnTo>
                  <a:lnTo>
                    <a:pt x="341764" y="184256"/>
                  </a:lnTo>
                  <a:lnTo>
                    <a:pt x="215270" y="184256"/>
                  </a:lnTo>
                  <a:lnTo>
                    <a:pt x="222678" y="164821"/>
                  </a:lnTo>
                  <a:lnTo>
                    <a:pt x="234012" y="150649"/>
                  </a:lnTo>
                  <a:lnTo>
                    <a:pt x="248956" y="141975"/>
                  </a:lnTo>
                  <a:lnTo>
                    <a:pt x="267196" y="139032"/>
                  </a:lnTo>
                  <a:lnTo>
                    <a:pt x="326664" y="139032"/>
                  </a:lnTo>
                  <a:lnTo>
                    <a:pt x="322581" y="132172"/>
                  </a:lnTo>
                  <a:lnTo>
                    <a:pt x="299470" y="116199"/>
                  </a:lnTo>
                  <a:lnTo>
                    <a:pt x="269290" y="110551"/>
                  </a:lnTo>
                  <a:close/>
                </a:path>
                <a:path w="3142615" h="412750">
                  <a:moveTo>
                    <a:pt x="324147" y="262986"/>
                  </a:moveTo>
                  <a:lnTo>
                    <a:pt x="310128" y="271933"/>
                  </a:lnTo>
                  <a:lnTo>
                    <a:pt x="298031" y="277741"/>
                  </a:lnTo>
                  <a:lnTo>
                    <a:pt x="286639" y="280881"/>
                  </a:lnTo>
                  <a:lnTo>
                    <a:pt x="274735" y="281823"/>
                  </a:lnTo>
                  <a:lnTo>
                    <a:pt x="333729" y="281823"/>
                  </a:lnTo>
                  <a:lnTo>
                    <a:pt x="324147" y="262986"/>
                  </a:lnTo>
                  <a:close/>
                </a:path>
                <a:path w="3142615" h="412750">
                  <a:moveTo>
                    <a:pt x="326664" y="139032"/>
                  </a:moveTo>
                  <a:lnTo>
                    <a:pt x="267196" y="139032"/>
                  </a:lnTo>
                  <a:lnTo>
                    <a:pt x="284505" y="141975"/>
                  </a:lnTo>
                  <a:lnTo>
                    <a:pt x="297299" y="150649"/>
                  </a:lnTo>
                  <a:lnTo>
                    <a:pt x="305303" y="164821"/>
                  </a:lnTo>
                  <a:lnTo>
                    <a:pt x="308241" y="184256"/>
                  </a:lnTo>
                  <a:lnTo>
                    <a:pt x="341764" y="184256"/>
                  </a:lnTo>
                  <a:lnTo>
                    <a:pt x="337368" y="157018"/>
                  </a:lnTo>
                  <a:lnTo>
                    <a:pt x="326664" y="139032"/>
                  </a:lnTo>
                  <a:close/>
                </a:path>
                <a:path w="3142615" h="412750">
                  <a:moveTo>
                    <a:pt x="465724" y="110551"/>
                  </a:moveTo>
                  <a:lnTo>
                    <a:pt x="428933" y="117710"/>
                  </a:lnTo>
                  <a:lnTo>
                    <a:pt x="400661" y="137984"/>
                  </a:lnTo>
                  <a:lnTo>
                    <a:pt x="382519" y="169563"/>
                  </a:lnTo>
                  <a:lnTo>
                    <a:pt x="376114" y="210642"/>
                  </a:lnTo>
                  <a:lnTo>
                    <a:pt x="382499" y="251543"/>
                  </a:lnTo>
                  <a:lnTo>
                    <a:pt x="400504" y="283139"/>
                  </a:lnTo>
                  <a:lnTo>
                    <a:pt x="428403" y="303506"/>
                  </a:lnTo>
                  <a:lnTo>
                    <a:pt x="464467" y="310723"/>
                  </a:lnTo>
                  <a:lnTo>
                    <a:pt x="481677" y="309597"/>
                  </a:lnTo>
                  <a:lnTo>
                    <a:pt x="497550" y="305802"/>
                  </a:lnTo>
                  <a:lnTo>
                    <a:pt x="514051" y="298708"/>
                  </a:lnTo>
                  <a:lnTo>
                    <a:pt x="533146" y="287687"/>
                  </a:lnTo>
                  <a:lnTo>
                    <a:pt x="530163" y="281823"/>
                  </a:lnTo>
                  <a:lnTo>
                    <a:pt x="471168" y="281823"/>
                  </a:lnTo>
                  <a:lnTo>
                    <a:pt x="445233" y="276721"/>
                  </a:lnTo>
                  <a:lnTo>
                    <a:pt x="425734" y="262040"/>
                  </a:lnTo>
                  <a:lnTo>
                    <a:pt x="413458" y="238723"/>
                  </a:lnTo>
                  <a:lnTo>
                    <a:pt x="409191" y="207710"/>
                  </a:lnTo>
                  <a:lnTo>
                    <a:pt x="539009" y="207710"/>
                  </a:lnTo>
                  <a:lnTo>
                    <a:pt x="539009" y="189282"/>
                  </a:lnTo>
                  <a:lnTo>
                    <a:pt x="538198" y="184256"/>
                  </a:lnTo>
                  <a:lnTo>
                    <a:pt x="411704" y="184256"/>
                  </a:lnTo>
                  <a:lnTo>
                    <a:pt x="419112" y="164821"/>
                  </a:lnTo>
                  <a:lnTo>
                    <a:pt x="430446" y="150649"/>
                  </a:lnTo>
                  <a:lnTo>
                    <a:pt x="445390" y="141975"/>
                  </a:lnTo>
                  <a:lnTo>
                    <a:pt x="463629" y="139032"/>
                  </a:lnTo>
                  <a:lnTo>
                    <a:pt x="523094" y="139032"/>
                  </a:lnTo>
                  <a:lnTo>
                    <a:pt x="519011" y="132172"/>
                  </a:lnTo>
                  <a:lnTo>
                    <a:pt x="495900" y="116199"/>
                  </a:lnTo>
                  <a:lnTo>
                    <a:pt x="465724" y="110551"/>
                  </a:lnTo>
                  <a:close/>
                </a:path>
                <a:path w="3142615" h="412750">
                  <a:moveTo>
                    <a:pt x="520581" y="262986"/>
                  </a:moveTo>
                  <a:lnTo>
                    <a:pt x="506562" y="271933"/>
                  </a:lnTo>
                  <a:lnTo>
                    <a:pt x="494465" y="277741"/>
                  </a:lnTo>
                  <a:lnTo>
                    <a:pt x="483072" y="280881"/>
                  </a:lnTo>
                  <a:lnTo>
                    <a:pt x="471168" y="281823"/>
                  </a:lnTo>
                  <a:lnTo>
                    <a:pt x="530163" y="281823"/>
                  </a:lnTo>
                  <a:lnTo>
                    <a:pt x="520581" y="262986"/>
                  </a:lnTo>
                  <a:close/>
                </a:path>
                <a:path w="3142615" h="412750">
                  <a:moveTo>
                    <a:pt x="523094" y="139032"/>
                  </a:moveTo>
                  <a:lnTo>
                    <a:pt x="463629" y="139032"/>
                  </a:lnTo>
                  <a:lnTo>
                    <a:pt x="480937" y="141975"/>
                  </a:lnTo>
                  <a:lnTo>
                    <a:pt x="493728" y="150649"/>
                  </a:lnTo>
                  <a:lnTo>
                    <a:pt x="501728" y="164821"/>
                  </a:lnTo>
                  <a:lnTo>
                    <a:pt x="504665" y="184256"/>
                  </a:lnTo>
                  <a:lnTo>
                    <a:pt x="538198" y="184256"/>
                  </a:lnTo>
                  <a:lnTo>
                    <a:pt x="533800" y="157018"/>
                  </a:lnTo>
                  <a:lnTo>
                    <a:pt x="523094" y="139032"/>
                  </a:lnTo>
                  <a:close/>
                </a:path>
                <a:path w="3142615" h="412750">
                  <a:moveTo>
                    <a:pt x="621960" y="115577"/>
                  </a:moveTo>
                  <a:lnTo>
                    <a:pt x="590547" y="115577"/>
                  </a:lnTo>
                  <a:lnTo>
                    <a:pt x="590547" y="305278"/>
                  </a:lnTo>
                  <a:lnTo>
                    <a:pt x="621960" y="305278"/>
                  </a:lnTo>
                  <a:lnTo>
                    <a:pt x="621960" y="192214"/>
                  </a:lnTo>
                  <a:lnTo>
                    <a:pt x="634905" y="170645"/>
                  </a:lnTo>
                  <a:lnTo>
                    <a:pt x="646714" y="155047"/>
                  </a:lnTo>
                  <a:lnTo>
                    <a:pt x="652479" y="149911"/>
                  </a:lnTo>
                  <a:lnTo>
                    <a:pt x="621960" y="149911"/>
                  </a:lnTo>
                  <a:lnTo>
                    <a:pt x="621960" y="115577"/>
                  </a:lnTo>
                  <a:close/>
                </a:path>
                <a:path w="3142615" h="412750">
                  <a:moveTo>
                    <a:pt x="671372" y="110551"/>
                  </a:moveTo>
                  <a:lnTo>
                    <a:pt x="660940" y="112462"/>
                  </a:lnTo>
                  <a:lnTo>
                    <a:pt x="650117" y="118927"/>
                  </a:lnTo>
                  <a:lnTo>
                    <a:pt x="637568" y="131043"/>
                  </a:lnTo>
                  <a:lnTo>
                    <a:pt x="621960" y="149911"/>
                  </a:lnTo>
                  <a:lnTo>
                    <a:pt x="652479" y="149911"/>
                  </a:lnTo>
                  <a:lnTo>
                    <a:pt x="657347" y="145575"/>
                  </a:lnTo>
                  <a:lnTo>
                    <a:pt x="666765" y="142383"/>
                  </a:lnTo>
                  <a:lnTo>
                    <a:pt x="684588" y="142383"/>
                  </a:lnTo>
                  <a:lnTo>
                    <a:pt x="695654" y="123535"/>
                  </a:lnTo>
                  <a:lnTo>
                    <a:pt x="689327" y="117972"/>
                  </a:lnTo>
                  <a:lnTo>
                    <a:pt x="683042" y="113902"/>
                  </a:lnTo>
                  <a:lnTo>
                    <a:pt x="676992" y="111402"/>
                  </a:lnTo>
                  <a:lnTo>
                    <a:pt x="671372" y="110551"/>
                  </a:lnTo>
                  <a:close/>
                </a:path>
                <a:path w="3142615" h="412750">
                  <a:moveTo>
                    <a:pt x="684588" y="142383"/>
                  </a:moveTo>
                  <a:lnTo>
                    <a:pt x="670534" y="142383"/>
                  </a:lnTo>
                  <a:lnTo>
                    <a:pt x="673885" y="144477"/>
                  </a:lnTo>
                  <a:lnTo>
                    <a:pt x="680167" y="149911"/>
                  </a:lnTo>
                  <a:lnTo>
                    <a:pt x="684588" y="142383"/>
                  </a:lnTo>
                  <a:close/>
                </a:path>
                <a:path w="3142615" h="412750">
                  <a:moveTo>
                    <a:pt x="761421" y="0"/>
                  </a:moveTo>
                  <a:lnTo>
                    <a:pt x="730019" y="0"/>
                  </a:lnTo>
                  <a:lnTo>
                    <a:pt x="730019" y="299833"/>
                  </a:lnTo>
                  <a:lnTo>
                    <a:pt x="767076" y="309257"/>
                  </a:lnTo>
                  <a:lnTo>
                    <a:pt x="787389" y="310723"/>
                  </a:lnTo>
                  <a:lnTo>
                    <a:pt x="833172" y="303016"/>
                  </a:lnTo>
                  <a:lnTo>
                    <a:pt x="866330" y="282242"/>
                  </a:lnTo>
                  <a:lnTo>
                    <a:pt x="789064" y="282242"/>
                  </a:lnTo>
                  <a:lnTo>
                    <a:pt x="781211" y="281915"/>
                  </a:lnTo>
                  <a:lnTo>
                    <a:pt x="774301" y="280881"/>
                  </a:lnTo>
                  <a:lnTo>
                    <a:pt x="767861" y="279062"/>
                  </a:lnTo>
                  <a:lnTo>
                    <a:pt x="761421" y="276379"/>
                  </a:lnTo>
                  <a:lnTo>
                    <a:pt x="761421" y="155356"/>
                  </a:lnTo>
                  <a:lnTo>
                    <a:pt x="772815" y="148589"/>
                  </a:lnTo>
                  <a:lnTo>
                    <a:pt x="784090" y="143900"/>
                  </a:lnTo>
                  <a:lnTo>
                    <a:pt x="795755" y="141172"/>
                  </a:lnTo>
                  <a:lnTo>
                    <a:pt x="808320" y="140288"/>
                  </a:lnTo>
                  <a:lnTo>
                    <a:pt x="879091" y="140288"/>
                  </a:lnTo>
                  <a:lnTo>
                    <a:pt x="876477" y="135628"/>
                  </a:lnTo>
                  <a:lnTo>
                    <a:pt x="860084" y="123535"/>
                  </a:lnTo>
                  <a:lnTo>
                    <a:pt x="761421" y="123535"/>
                  </a:lnTo>
                  <a:lnTo>
                    <a:pt x="761421" y="0"/>
                  </a:lnTo>
                  <a:close/>
                </a:path>
                <a:path w="3142615" h="412750">
                  <a:moveTo>
                    <a:pt x="879091" y="140288"/>
                  </a:moveTo>
                  <a:lnTo>
                    <a:pt x="808320" y="140288"/>
                  </a:lnTo>
                  <a:lnTo>
                    <a:pt x="831867" y="144567"/>
                  </a:lnTo>
                  <a:lnTo>
                    <a:pt x="849366" y="156932"/>
                  </a:lnTo>
                  <a:lnTo>
                    <a:pt x="860269" y="176679"/>
                  </a:lnTo>
                  <a:lnTo>
                    <a:pt x="864026" y="203103"/>
                  </a:lnTo>
                  <a:lnTo>
                    <a:pt x="862520" y="224419"/>
                  </a:lnTo>
                  <a:lnTo>
                    <a:pt x="835545" y="267175"/>
                  </a:lnTo>
                  <a:lnTo>
                    <a:pt x="799954" y="281823"/>
                  </a:lnTo>
                  <a:lnTo>
                    <a:pt x="794509" y="282242"/>
                  </a:lnTo>
                  <a:lnTo>
                    <a:pt x="866330" y="282242"/>
                  </a:lnTo>
                  <a:lnTo>
                    <a:pt x="868158" y="281097"/>
                  </a:lnTo>
                  <a:lnTo>
                    <a:pt x="890502" y="246772"/>
                  </a:lnTo>
                  <a:lnTo>
                    <a:pt x="898360" y="201847"/>
                  </a:lnTo>
                  <a:lnTo>
                    <a:pt x="892640" y="164439"/>
                  </a:lnTo>
                  <a:lnTo>
                    <a:pt x="879091" y="140288"/>
                  </a:lnTo>
                  <a:close/>
                </a:path>
                <a:path w="3142615" h="412750">
                  <a:moveTo>
                    <a:pt x="818791" y="110551"/>
                  </a:moveTo>
                  <a:lnTo>
                    <a:pt x="775662" y="116834"/>
                  </a:lnTo>
                  <a:lnTo>
                    <a:pt x="761421" y="123535"/>
                  </a:lnTo>
                  <a:lnTo>
                    <a:pt x="860084" y="123535"/>
                  </a:lnTo>
                  <a:lnTo>
                    <a:pt x="851363" y="117102"/>
                  </a:lnTo>
                  <a:lnTo>
                    <a:pt x="818791" y="110551"/>
                  </a:lnTo>
                  <a:close/>
                </a:path>
                <a:path w="3142615" h="412750">
                  <a:moveTo>
                    <a:pt x="983823" y="115577"/>
                  </a:moveTo>
                  <a:lnTo>
                    <a:pt x="952421" y="115577"/>
                  </a:lnTo>
                  <a:lnTo>
                    <a:pt x="952421" y="305278"/>
                  </a:lnTo>
                  <a:lnTo>
                    <a:pt x="983823" y="305278"/>
                  </a:lnTo>
                  <a:lnTo>
                    <a:pt x="983823" y="115577"/>
                  </a:lnTo>
                  <a:close/>
                </a:path>
                <a:path w="3142615" h="412750">
                  <a:moveTo>
                    <a:pt x="968326" y="28889"/>
                  </a:moveTo>
                  <a:lnTo>
                    <a:pt x="960349" y="30505"/>
                  </a:lnTo>
                  <a:lnTo>
                    <a:pt x="953824" y="34909"/>
                  </a:lnTo>
                  <a:lnTo>
                    <a:pt x="949420" y="41434"/>
                  </a:lnTo>
                  <a:lnTo>
                    <a:pt x="947803" y="49412"/>
                  </a:lnTo>
                  <a:lnTo>
                    <a:pt x="949420" y="57389"/>
                  </a:lnTo>
                  <a:lnTo>
                    <a:pt x="953824" y="63914"/>
                  </a:lnTo>
                  <a:lnTo>
                    <a:pt x="960349" y="68318"/>
                  </a:lnTo>
                  <a:lnTo>
                    <a:pt x="968326" y="69935"/>
                  </a:lnTo>
                  <a:lnTo>
                    <a:pt x="976304" y="68318"/>
                  </a:lnTo>
                  <a:lnTo>
                    <a:pt x="982828" y="63914"/>
                  </a:lnTo>
                  <a:lnTo>
                    <a:pt x="987233" y="57389"/>
                  </a:lnTo>
                  <a:lnTo>
                    <a:pt x="988849" y="49412"/>
                  </a:lnTo>
                  <a:lnTo>
                    <a:pt x="987233" y="41434"/>
                  </a:lnTo>
                  <a:lnTo>
                    <a:pt x="982828" y="34909"/>
                  </a:lnTo>
                  <a:lnTo>
                    <a:pt x="976304" y="30505"/>
                  </a:lnTo>
                  <a:lnTo>
                    <a:pt x="968326" y="28889"/>
                  </a:lnTo>
                  <a:close/>
                </a:path>
                <a:path w="3142615" h="412750">
                  <a:moveTo>
                    <a:pt x="1086438" y="115577"/>
                  </a:moveTo>
                  <a:lnTo>
                    <a:pt x="1055025" y="115577"/>
                  </a:lnTo>
                  <a:lnTo>
                    <a:pt x="1055025" y="307791"/>
                  </a:lnTo>
                  <a:lnTo>
                    <a:pt x="1054456" y="321860"/>
                  </a:lnTo>
                  <a:lnTo>
                    <a:pt x="1040529" y="365096"/>
                  </a:lnTo>
                  <a:lnTo>
                    <a:pt x="1020691" y="394898"/>
                  </a:lnTo>
                  <a:lnTo>
                    <a:pt x="1041622" y="412479"/>
                  </a:lnTo>
                  <a:lnTo>
                    <a:pt x="1065077" y="379402"/>
                  </a:lnTo>
                  <a:lnTo>
                    <a:pt x="1086438" y="336691"/>
                  </a:lnTo>
                  <a:lnTo>
                    <a:pt x="1086438" y="115577"/>
                  </a:lnTo>
                  <a:close/>
                </a:path>
                <a:path w="3142615" h="412750">
                  <a:moveTo>
                    <a:pt x="1070522" y="28470"/>
                  </a:moveTo>
                  <a:lnTo>
                    <a:pt x="1062544" y="30086"/>
                  </a:lnTo>
                  <a:lnTo>
                    <a:pt x="1056020" y="34491"/>
                  </a:lnTo>
                  <a:lnTo>
                    <a:pt x="1051615" y="41015"/>
                  </a:lnTo>
                  <a:lnTo>
                    <a:pt x="1049999" y="48993"/>
                  </a:lnTo>
                  <a:lnTo>
                    <a:pt x="1051615" y="56970"/>
                  </a:lnTo>
                  <a:lnTo>
                    <a:pt x="1056020" y="63495"/>
                  </a:lnTo>
                  <a:lnTo>
                    <a:pt x="1062544" y="67899"/>
                  </a:lnTo>
                  <a:lnTo>
                    <a:pt x="1070522" y="69516"/>
                  </a:lnTo>
                  <a:lnTo>
                    <a:pt x="1078499" y="67899"/>
                  </a:lnTo>
                  <a:lnTo>
                    <a:pt x="1085024" y="63495"/>
                  </a:lnTo>
                  <a:lnTo>
                    <a:pt x="1089428" y="56970"/>
                  </a:lnTo>
                  <a:lnTo>
                    <a:pt x="1091045" y="48993"/>
                  </a:lnTo>
                  <a:lnTo>
                    <a:pt x="1089428" y="41015"/>
                  </a:lnTo>
                  <a:lnTo>
                    <a:pt x="1085024" y="34491"/>
                  </a:lnTo>
                  <a:lnTo>
                    <a:pt x="1078499" y="30086"/>
                  </a:lnTo>
                  <a:lnTo>
                    <a:pt x="1070522" y="28470"/>
                  </a:lnTo>
                  <a:close/>
                </a:path>
                <a:path w="3142615" h="412750">
                  <a:moveTo>
                    <a:pt x="1230088" y="110551"/>
                  </a:moveTo>
                  <a:lnTo>
                    <a:pt x="1193295" y="117710"/>
                  </a:lnTo>
                  <a:lnTo>
                    <a:pt x="1165020" y="137984"/>
                  </a:lnTo>
                  <a:lnTo>
                    <a:pt x="1146874" y="169563"/>
                  </a:lnTo>
                  <a:lnTo>
                    <a:pt x="1140467" y="210642"/>
                  </a:lnTo>
                  <a:lnTo>
                    <a:pt x="1146854" y="251543"/>
                  </a:lnTo>
                  <a:lnTo>
                    <a:pt x="1164863" y="283139"/>
                  </a:lnTo>
                  <a:lnTo>
                    <a:pt x="1192765" y="303506"/>
                  </a:lnTo>
                  <a:lnTo>
                    <a:pt x="1228831" y="310723"/>
                  </a:lnTo>
                  <a:lnTo>
                    <a:pt x="1246037" y="309597"/>
                  </a:lnTo>
                  <a:lnTo>
                    <a:pt x="1261910" y="305802"/>
                  </a:lnTo>
                  <a:lnTo>
                    <a:pt x="1278414" y="298708"/>
                  </a:lnTo>
                  <a:lnTo>
                    <a:pt x="1297510" y="287687"/>
                  </a:lnTo>
                  <a:lnTo>
                    <a:pt x="1294527" y="281823"/>
                  </a:lnTo>
                  <a:lnTo>
                    <a:pt x="1235533" y="281823"/>
                  </a:lnTo>
                  <a:lnTo>
                    <a:pt x="1209593" y="276721"/>
                  </a:lnTo>
                  <a:lnTo>
                    <a:pt x="1190094" y="262040"/>
                  </a:lnTo>
                  <a:lnTo>
                    <a:pt x="1177821" y="238723"/>
                  </a:lnTo>
                  <a:lnTo>
                    <a:pt x="1173555" y="207710"/>
                  </a:lnTo>
                  <a:lnTo>
                    <a:pt x="1303373" y="207710"/>
                  </a:lnTo>
                  <a:lnTo>
                    <a:pt x="1303373" y="189282"/>
                  </a:lnTo>
                  <a:lnTo>
                    <a:pt x="1302562" y="184256"/>
                  </a:lnTo>
                  <a:lnTo>
                    <a:pt x="1176068" y="184256"/>
                  </a:lnTo>
                  <a:lnTo>
                    <a:pt x="1183475" y="164821"/>
                  </a:lnTo>
                  <a:lnTo>
                    <a:pt x="1194806" y="150649"/>
                  </a:lnTo>
                  <a:lnTo>
                    <a:pt x="1209750" y="141975"/>
                  </a:lnTo>
                  <a:lnTo>
                    <a:pt x="1227994" y="139032"/>
                  </a:lnTo>
                  <a:lnTo>
                    <a:pt x="1287459" y="139032"/>
                  </a:lnTo>
                  <a:lnTo>
                    <a:pt x="1283375" y="132172"/>
                  </a:lnTo>
                  <a:lnTo>
                    <a:pt x="1260264" y="116199"/>
                  </a:lnTo>
                  <a:lnTo>
                    <a:pt x="1230088" y="110551"/>
                  </a:lnTo>
                  <a:close/>
                </a:path>
                <a:path w="3142615" h="412750">
                  <a:moveTo>
                    <a:pt x="1284945" y="262986"/>
                  </a:moveTo>
                  <a:lnTo>
                    <a:pt x="1270920" y="271933"/>
                  </a:lnTo>
                  <a:lnTo>
                    <a:pt x="1258821" y="277741"/>
                  </a:lnTo>
                  <a:lnTo>
                    <a:pt x="1247431" y="280881"/>
                  </a:lnTo>
                  <a:lnTo>
                    <a:pt x="1235533" y="281823"/>
                  </a:lnTo>
                  <a:lnTo>
                    <a:pt x="1294527" y="281823"/>
                  </a:lnTo>
                  <a:lnTo>
                    <a:pt x="1284945" y="262986"/>
                  </a:lnTo>
                  <a:close/>
                </a:path>
                <a:path w="3142615" h="412750">
                  <a:moveTo>
                    <a:pt x="1287459" y="139032"/>
                  </a:moveTo>
                  <a:lnTo>
                    <a:pt x="1227994" y="139032"/>
                  </a:lnTo>
                  <a:lnTo>
                    <a:pt x="1245297" y="141975"/>
                  </a:lnTo>
                  <a:lnTo>
                    <a:pt x="1258088" y="150649"/>
                  </a:lnTo>
                  <a:lnTo>
                    <a:pt x="1266091" y="164821"/>
                  </a:lnTo>
                  <a:lnTo>
                    <a:pt x="1269029" y="184256"/>
                  </a:lnTo>
                  <a:lnTo>
                    <a:pt x="1302562" y="184256"/>
                  </a:lnTo>
                  <a:lnTo>
                    <a:pt x="1298164" y="157018"/>
                  </a:lnTo>
                  <a:lnTo>
                    <a:pt x="1287459" y="139032"/>
                  </a:lnTo>
                  <a:close/>
                </a:path>
                <a:path w="3142615" h="412750">
                  <a:moveTo>
                    <a:pt x="1426522" y="110551"/>
                  </a:moveTo>
                  <a:lnTo>
                    <a:pt x="1389725" y="117710"/>
                  </a:lnTo>
                  <a:lnTo>
                    <a:pt x="1361450" y="137984"/>
                  </a:lnTo>
                  <a:lnTo>
                    <a:pt x="1343306" y="169563"/>
                  </a:lnTo>
                  <a:lnTo>
                    <a:pt x="1336901" y="210642"/>
                  </a:lnTo>
                  <a:lnTo>
                    <a:pt x="1343287" y="251543"/>
                  </a:lnTo>
                  <a:lnTo>
                    <a:pt x="1361293" y="283139"/>
                  </a:lnTo>
                  <a:lnTo>
                    <a:pt x="1389194" y="303506"/>
                  </a:lnTo>
                  <a:lnTo>
                    <a:pt x="1425265" y="310723"/>
                  </a:lnTo>
                  <a:lnTo>
                    <a:pt x="1442470" y="309597"/>
                  </a:lnTo>
                  <a:lnTo>
                    <a:pt x="1458343" y="305802"/>
                  </a:lnTo>
                  <a:lnTo>
                    <a:pt x="1474843" y="298708"/>
                  </a:lnTo>
                  <a:lnTo>
                    <a:pt x="1493933" y="287687"/>
                  </a:lnTo>
                  <a:lnTo>
                    <a:pt x="1490953" y="281823"/>
                  </a:lnTo>
                  <a:lnTo>
                    <a:pt x="1431956" y="281823"/>
                  </a:lnTo>
                  <a:lnTo>
                    <a:pt x="1406020" y="276721"/>
                  </a:lnTo>
                  <a:lnTo>
                    <a:pt x="1386521" y="262040"/>
                  </a:lnTo>
                  <a:lnTo>
                    <a:pt x="1374245" y="238723"/>
                  </a:lnTo>
                  <a:lnTo>
                    <a:pt x="1369979" y="207710"/>
                  </a:lnTo>
                  <a:lnTo>
                    <a:pt x="1499797" y="207710"/>
                  </a:lnTo>
                  <a:lnTo>
                    <a:pt x="1499797" y="189282"/>
                  </a:lnTo>
                  <a:lnTo>
                    <a:pt x="1498986" y="184256"/>
                  </a:lnTo>
                  <a:lnTo>
                    <a:pt x="1372492" y="184256"/>
                  </a:lnTo>
                  <a:lnTo>
                    <a:pt x="1379900" y="164821"/>
                  </a:lnTo>
                  <a:lnTo>
                    <a:pt x="1391235" y="150649"/>
                  </a:lnTo>
                  <a:lnTo>
                    <a:pt x="1406182" y="141975"/>
                  </a:lnTo>
                  <a:lnTo>
                    <a:pt x="1424427" y="139032"/>
                  </a:lnTo>
                  <a:lnTo>
                    <a:pt x="1483886" y="139032"/>
                  </a:lnTo>
                  <a:lnTo>
                    <a:pt x="1479804" y="132172"/>
                  </a:lnTo>
                  <a:lnTo>
                    <a:pt x="1456696" y="116199"/>
                  </a:lnTo>
                  <a:lnTo>
                    <a:pt x="1426522" y="110551"/>
                  </a:lnTo>
                  <a:close/>
                </a:path>
                <a:path w="3142615" h="412750">
                  <a:moveTo>
                    <a:pt x="1481378" y="262986"/>
                  </a:moveTo>
                  <a:lnTo>
                    <a:pt x="1467354" y="271933"/>
                  </a:lnTo>
                  <a:lnTo>
                    <a:pt x="1455254" y="277741"/>
                  </a:lnTo>
                  <a:lnTo>
                    <a:pt x="1443860" y="280881"/>
                  </a:lnTo>
                  <a:lnTo>
                    <a:pt x="1431956" y="281823"/>
                  </a:lnTo>
                  <a:lnTo>
                    <a:pt x="1490953" y="281823"/>
                  </a:lnTo>
                  <a:lnTo>
                    <a:pt x="1481378" y="262986"/>
                  </a:lnTo>
                  <a:close/>
                </a:path>
                <a:path w="3142615" h="412750">
                  <a:moveTo>
                    <a:pt x="1483886" y="139032"/>
                  </a:moveTo>
                  <a:lnTo>
                    <a:pt x="1424427" y="139032"/>
                  </a:lnTo>
                  <a:lnTo>
                    <a:pt x="1441731" y="141975"/>
                  </a:lnTo>
                  <a:lnTo>
                    <a:pt x="1454522" y="150649"/>
                  </a:lnTo>
                  <a:lnTo>
                    <a:pt x="1462525" y="164821"/>
                  </a:lnTo>
                  <a:lnTo>
                    <a:pt x="1465463" y="184256"/>
                  </a:lnTo>
                  <a:lnTo>
                    <a:pt x="1498986" y="184256"/>
                  </a:lnTo>
                  <a:lnTo>
                    <a:pt x="1494589" y="157018"/>
                  </a:lnTo>
                  <a:lnTo>
                    <a:pt x="1483886" y="139032"/>
                  </a:lnTo>
                  <a:close/>
                </a:path>
                <a:path w="3142615" h="412750">
                  <a:moveTo>
                    <a:pt x="1582747" y="115577"/>
                  </a:moveTo>
                  <a:lnTo>
                    <a:pt x="1551334" y="115577"/>
                  </a:lnTo>
                  <a:lnTo>
                    <a:pt x="1551334" y="305278"/>
                  </a:lnTo>
                  <a:lnTo>
                    <a:pt x="1582747" y="305278"/>
                  </a:lnTo>
                  <a:lnTo>
                    <a:pt x="1582747" y="189282"/>
                  </a:lnTo>
                  <a:lnTo>
                    <a:pt x="1605378" y="165992"/>
                  </a:lnTo>
                  <a:lnTo>
                    <a:pt x="1618230" y="155356"/>
                  </a:lnTo>
                  <a:lnTo>
                    <a:pt x="1582747" y="155356"/>
                  </a:lnTo>
                  <a:lnTo>
                    <a:pt x="1582747" y="115577"/>
                  </a:lnTo>
                  <a:close/>
                </a:path>
                <a:path w="3142615" h="412750">
                  <a:moveTo>
                    <a:pt x="1705326" y="138613"/>
                  </a:moveTo>
                  <a:lnTo>
                    <a:pt x="1664410" y="138613"/>
                  </a:lnTo>
                  <a:lnTo>
                    <a:pt x="1671949" y="142383"/>
                  </a:lnTo>
                  <a:lnTo>
                    <a:pt x="1674870" y="148655"/>
                  </a:lnTo>
                  <a:lnTo>
                    <a:pt x="1676964" y="154100"/>
                  </a:lnTo>
                  <a:lnTo>
                    <a:pt x="1677802" y="158288"/>
                  </a:lnTo>
                  <a:lnTo>
                    <a:pt x="1677802" y="305278"/>
                  </a:lnTo>
                  <a:lnTo>
                    <a:pt x="1709214" y="305278"/>
                  </a:lnTo>
                  <a:lnTo>
                    <a:pt x="1709214" y="163314"/>
                  </a:lnTo>
                  <a:lnTo>
                    <a:pt x="1706139" y="140055"/>
                  </a:lnTo>
                  <a:lnTo>
                    <a:pt x="1705326" y="138613"/>
                  </a:lnTo>
                  <a:close/>
                </a:path>
                <a:path w="3142615" h="412750">
                  <a:moveTo>
                    <a:pt x="1659384" y="110551"/>
                  </a:moveTo>
                  <a:lnTo>
                    <a:pt x="1620161" y="121330"/>
                  </a:lnTo>
                  <a:lnTo>
                    <a:pt x="1590986" y="146180"/>
                  </a:lnTo>
                  <a:lnTo>
                    <a:pt x="1582747" y="155356"/>
                  </a:lnTo>
                  <a:lnTo>
                    <a:pt x="1618230" y="155356"/>
                  </a:lnTo>
                  <a:lnTo>
                    <a:pt x="1624360" y="150283"/>
                  </a:lnTo>
                  <a:lnTo>
                    <a:pt x="1640752" y="141406"/>
                  </a:lnTo>
                  <a:lnTo>
                    <a:pt x="1655614" y="138613"/>
                  </a:lnTo>
                  <a:lnTo>
                    <a:pt x="1705326" y="138613"/>
                  </a:lnTo>
                  <a:lnTo>
                    <a:pt x="1696860" y="123586"/>
                  </a:lnTo>
                  <a:lnTo>
                    <a:pt x="1681301" y="113790"/>
                  </a:lnTo>
                  <a:lnTo>
                    <a:pt x="1659384" y="110551"/>
                  </a:lnTo>
                  <a:close/>
                </a:path>
                <a:path w="3142615" h="412750">
                  <a:moveTo>
                    <a:pt x="1809337" y="0"/>
                  </a:moveTo>
                  <a:lnTo>
                    <a:pt x="1777935" y="0"/>
                  </a:lnTo>
                  <a:lnTo>
                    <a:pt x="1777935" y="305278"/>
                  </a:lnTo>
                  <a:lnTo>
                    <a:pt x="1809337" y="305278"/>
                  </a:lnTo>
                  <a:lnTo>
                    <a:pt x="1809337" y="0"/>
                  </a:lnTo>
                  <a:close/>
                </a:path>
                <a:path w="3142615" h="412750">
                  <a:moveTo>
                    <a:pt x="1929522" y="115577"/>
                  </a:moveTo>
                  <a:lnTo>
                    <a:pt x="1888487" y="115577"/>
                  </a:lnTo>
                  <a:lnTo>
                    <a:pt x="1810175" y="202266"/>
                  </a:lnTo>
                  <a:lnTo>
                    <a:pt x="1888487" y="305278"/>
                  </a:lnTo>
                  <a:lnTo>
                    <a:pt x="1929941" y="305278"/>
                  </a:lnTo>
                  <a:lnTo>
                    <a:pt x="1848697" y="202684"/>
                  </a:lnTo>
                  <a:lnTo>
                    <a:pt x="1929522" y="115577"/>
                  </a:lnTo>
                  <a:close/>
                </a:path>
                <a:path w="3142615" h="412750">
                  <a:moveTo>
                    <a:pt x="2041361" y="110551"/>
                  </a:moveTo>
                  <a:lnTo>
                    <a:pt x="2004976" y="118475"/>
                  </a:lnTo>
                  <a:lnTo>
                    <a:pt x="1975147" y="140021"/>
                  </a:lnTo>
                  <a:lnTo>
                    <a:pt x="1954976" y="171856"/>
                  </a:lnTo>
                  <a:lnTo>
                    <a:pt x="1947563" y="210642"/>
                  </a:lnTo>
                  <a:lnTo>
                    <a:pt x="1954976" y="249246"/>
                  </a:lnTo>
                  <a:lnTo>
                    <a:pt x="1975147" y="281097"/>
                  </a:lnTo>
                  <a:lnTo>
                    <a:pt x="2004976" y="302741"/>
                  </a:lnTo>
                  <a:lnTo>
                    <a:pt x="2041361" y="310723"/>
                  </a:lnTo>
                  <a:lnTo>
                    <a:pt x="2077506" y="302741"/>
                  </a:lnTo>
                  <a:lnTo>
                    <a:pt x="2105067" y="282661"/>
                  </a:lnTo>
                  <a:lnTo>
                    <a:pt x="2041361" y="282661"/>
                  </a:lnTo>
                  <a:lnTo>
                    <a:pt x="2017939" y="277061"/>
                  </a:lnTo>
                  <a:lnTo>
                    <a:pt x="1999068" y="261726"/>
                  </a:lnTo>
                  <a:lnTo>
                    <a:pt x="1986478" y="238854"/>
                  </a:lnTo>
                  <a:lnTo>
                    <a:pt x="1981897" y="210642"/>
                  </a:lnTo>
                  <a:lnTo>
                    <a:pt x="1986478" y="182425"/>
                  </a:lnTo>
                  <a:lnTo>
                    <a:pt x="1999068" y="159550"/>
                  </a:lnTo>
                  <a:lnTo>
                    <a:pt x="2017939" y="144213"/>
                  </a:lnTo>
                  <a:lnTo>
                    <a:pt x="2041361" y="138613"/>
                  </a:lnTo>
                  <a:lnTo>
                    <a:pt x="2105272" y="138613"/>
                  </a:lnTo>
                  <a:lnTo>
                    <a:pt x="2077506" y="118475"/>
                  </a:lnTo>
                  <a:lnTo>
                    <a:pt x="2041361" y="110551"/>
                  </a:lnTo>
                  <a:close/>
                </a:path>
                <a:path w="3142615" h="412750">
                  <a:moveTo>
                    <a:pt x="2105272" y="138613"/>
                  </a:moveTo>
                  <a:lnTo>
                    <a:pt x="2041361" y="138613"/>
                  </a:lnTo>
                  <a:lnTo>
                    <a:pt x="2064546" y="144213"/>
                  </a:lnTo>
                  <a:lnTo>
                    <a:pt x="2083292" y="159550"/>
                  </a:lnTo>
                  <a:lnTo>
                    <a:pt x="2095834" y="182425"/>
                  </a:lnTo>
                  <a:lnTo>
                    <a:pt x="2100407" y="210642"/>
                  </a:lnTo>
                  <a:lnTo>
                    <a:pt x="2095834" y="238854"/>
                  </a:lnTo>
                  <a:lnTo>
                    <a:pt x="2083292" y="261726"/>
                  </a:lnTo>
                  <a:lnTo>
                    <a:pt x="2064546" y="277061"/>
                  </a:lnTo>
                  <a:lnTo>
                    <a:pt x="2041361" y="282661"/>
                  </a:lnTo>
                  <a:lnTo>
                    <a:pt x="2105067" y="282661"/>
                  </a:lnTo>
                  <a:lnTo>
                    <a:pt x="2107214" y="281097"/>
                  </a:lnTo>
                  <a:lnTo>
                    <a:pt x="2127343" y="249246"/>
                  </a:lnTo>
                  <a:lnTo>
                    <a:pt x="2134751" y="210642"/>
                  </a:lnTo>
                  <a:lnTo>
                    <a:pt x="2127343" y="171856"/>
                  </a:lnTo>
                  <a:lnTo>
                    <a:pt x="2107214" y="140021"/>
                  </a:lnTo>
                  <a:lnTo>
                    <a:pt x="2105272" y="138613"/>
                  </a:lnTo>
                  <a:close/>
                </a:path>
                <a:path w="3142615" h="412750">
                  <a:moveTo>
                    <a:pt x="2220204" y="115577"/>
                  </a:moveTo>
                  <a:lnTo>
                    <a:pt x="2188802" y="115577"/>
                  </a:lnTo>
                  <a:lnTo>
                    <a:pt x="2188802" y="305278"/>
                  </a:lnTo>
                  <a:lnTo>
                    <a:pt x="2220204" y="305278"/>
                  </a:lnTo>
                  <a:lnTo>
                    <a:pt x="2220204" y="189282"/>
                  </a:lnTo>
                  <a:lnTo>
                    <a:pt x="2242841" y="165992"/>
                  </a:lnTo>
                  <a:lnTo>
                    <a:pt x="2255694" y="155356"/>
                  </a:lnTo>
                  <a:lnTo>
                    <a:pt x="2220204" y="155356"/>
                  </a:lnTo>
                  <a:lnTo>
                    <a:pt x="2220204" y="115577"/>
                  </a:lnTo>
                  <a:close/>
                </a:path>
                <a:path w="3142615" h="412750">
                  <a:moveTo>
                    <a:pt x="2342653" y="138613"/>
                  </a:moveTo>
                  <a:lnTo>
                    <a:pt x="2301867" y="138613"/>
                  </a:lnTo>
                  <a:lnTo>
                    <a:pt x="2309406" y="142383"/>
                  </a:lnTo>
                  <a:lnTo>
                    <a:pt x="2312337" y="148655"/>
                  </a:lnTo>
                  <a:lnTo>
                    <a:pt x="2315269" y="154518"/>
                  </a:lnTo>
                  <a:lnTo>
                    <a:pt x="2315269" y="305278"/>
                  </a:lnTo>
                  <a:lnTo>
                    <a:pt x="2346672" y="305278"/>
                  </a:lnTo>
                  <a:lnTo>
                    <a:pt x="2346672" y="189282"/>
                  </a:lnTo>
                  <a:lnTo>
                    <a:pt x="2355467" y="180067"/>
                  </a:lnTo>
                  <a:lnTo>
                    <a:pt x="2374845" y="161221"/>
                  </a:lnTo>
                  <a:lnTo>
                    <a:pt x="2381862" y="155775"/>
                  </a:lnTo>
                  <a:lnTo>
                    <a:pt x="2346253" y="155775"/>
                  </a:lnTo>
                  <a:lnTo>
                    <a:pt x="2342653" y="138613"/>
                  </a:lnTo>
                  <a:close/>
                </a:path>
                <a:path w="3142615" h="412750">
                  <a:moveTo>
                    <a:pt x="2469253" y="138613"/>
                  </a:moveTo>
                  <a:lnTo>
                    <a:pt x="2428334" y="138613"/>
                  </a:lnTo>
                  <a:lnTo>
                    <a:pt x="2435873" y="142383"/>
                  </a:lnTo>
                  <a:lnTo>
                    <a:pt x="2438805" y="148655"/>
                  </a:lnTo>
                  <a:lnTo>
                    <a:pt x="2441737" y="154518"/>
                  </a:lnTo>
                  <a:lnTo>
                    <a:pt x="2441737" y="305278"/>
                  </a:lnTo>
                  <a:lnTo>
                    <a:pt x="2473139" y="305278"/>
                  </a:lnTo>
                  <a:lnTo>
                    <a:pt x="2473139" y="163314"/>
                  </a:lnTo>
                  <a:lnTo>
                    <a:pt x="2470065" y="140055"/>
                  </a:lnTo>
                  <a:lnTo>
                    <a:pt x="2469253" y="138613"/>
                  </a:lnTo>
                  <a:close/>
                </a:path>
                <a:path w="3142615" h="412750">
                  <a:moveTo>
                    <a:pt x="2423308" y="110551"/>
                  </a:moveTo>
                  <a:lnTo>
                    <a:pt x="2384090" y="121330"/>
                  </a:lnTo>
                  <a:lnTo>
                    <a:pt x="2354734" y="146357"/>
                  </a:lnTo>
                  <a:lnTo>
                    <a:pt x="2346253" y="155775"/>
                  </a:lnTo>
                  <a:lnTo>
                    <a:pt x="2381862" y="155775"/>
                  </a:lnTo>
                  <a:lnTo>
                    <a:pt x="2391433" y="148346"/>
                  </a:lnTo>
                  <a:lnTo>
                    <a:pt x="2406057" y="140967"/>
                  </a:lnTo>
                  <a:lnTo>
                    <a:pt x="2419538" y="138613"/>
                  </a:lnTo>
                  <a:lnTo>
                    <a:pt x="2469253" y="138613"/>
                  </a:lnTo>
                  <a:lnTo>
                    <a:pt x="2460788" y="123586"/>
                  </a:lnTo>
                  <a:lnTo>
                    <a:pt x="2445230" y="113790"/>
                  </a:lnTo>
                  <a:lnTo>
                    <a:pt x="2423308" y="110551"/>
                  </a:lnTo>
                  <a:close/>
                </a:path>
                <a:path w="3142615" h="412750">
                  <a:moveTo>
                    <a:pt x="2296841" y="110551"/>
                  </a:moveTo>
                  <a:lnTo>
                    <a:pt x="2257624" y="121330"/>
                  </a:lnTo>
                  <a:lnTo>
                    <a:pt x="2228443" y="146180"/>
                  </a:lnTo>
                  <a:lnTo>
                    <a:pt x="2220204" y="155356"/>
                  </a:lnTo>
                  <a:lnTo>
                    <a:pt x="2255694" y="155356"/>
                  </a:lnTo>
                  <a:lnTo>
                    <a:pt x="2261825" y="150283"/>
                  </a:lnTo>
                  <a:lnTo>
                    <a:pt x="2278215" y="141406"/>
                  </a:lnTo>
                  <a:lnTo>
                    <a:pt x="2293071" y="138613"/>
                  </a:lnTo>
                  <a:lnTo>
                    <a:pt x="2342653" y="138613"/>
                  </a:lnTo>
                  <a:lnTo>
                    <a:pt x="2342066" y="135814"/>
                  </a:lnTo>
                  <a:lnTo>
                    <a:pt x="2332541" y="121701"/>
                  </a:lnTo>
                  <a:lnTo>
                    <a:pt x="2317519" y="113319"/>
                  </a:lnTo>
                  <a:lnTo>
                    <a:pt x="2296841" y="110551"/>
                  </a:lnTo>
                  <a:close/>
                </a:path>
                <a:path w="3142615" h="412750">
                  <a:moveTo>
                    <a:pt x="2545220" y="265918"/>
                  </a:moveTo>
                  <a:lnTo>
                    <a:pt x="2532247" y="292294"/>
                  </a:lnTo>
                  <a:lnTo>
                    <a:pt x="2544662" y="298374"/>
                  </a:lnTo>
                  <a:lnTo>
                    <a:pt x="2554960" y="302608"/>
                  </a:lnTo>
                  <a:lnTo>
                    <a:pt x="2597309" y="310566"/>
                  </a:lnTo>
                  <a:lnTo>
                    <a:pt x="2603428" y="310723"/>
                  </a:lnTo>
                  <a:lnTo>
                    <a:pt x="2631259" y="306986"/>
                  </a:lnTo>
                  <a:lnTo>
                    <a:pt x="2652060" y="296222"/>
                  </a:lnTo>
                  <a:lnTo>
                    <a:pt x="2661420" y="283918"/>
                  </a:lnTo>
                  <a:lnTo>
                    <a:pt x="2603009" y="283918"/>
                  </a:lnTo>
                  <a:lnTo>
                    <a:pt x="2593192" y="283303"/>
                  </a:lnTo>
                  <a:lnTo>
                    <a:pt x="2581605" y="281196"/>
                  </a:lnTo>
                  <a:lnTo>
                    <a:pt x="2568682" y="277208"/>
                  </a:lnTo>
                  <a:lnTo>
                    <a:pt x="2554854" y="270944"/>
                  </a:lnTo>
                  <a:lnTo>
                    <a:pt x="2545220" y="265918"/>
                  </a:lnTo>
                  <a:close/>
                </a:path>
                <a:path w="3142615" h="412750">
                  <a:moveTo>
                    <a:pt x="2613061" y="110551"/>
                  </a:moveTo>
                  <a:lnTo>
                    <a:pt x="2605103" y="110551"/>
                  </a:lnTo>
                  <a:lnTo>
                    <a:pt x="2575125" y="114275"/>
                  </a:lnTo>
                  <a:lnTo>
                    <a:pt x="2552449" y="124947"/>
                  </a:lnTo>
                  <a:lnTo>
                    <a:pt x="2538093" y="141833"/>
                  </a:lnTo>
                  <a:lnTo>
                    <a:pt x="2533085" y="164152"/>
                  </a:lnTo>
                  <a:lnTo>
                    <a:pt x="2535622" y="179740"/>
                  </a:lnTo>
                  <a:lnTo>
                    <a:pt x="2543969" y="192736"/>
                  </a:lnTo>
                  <a:lnTo>
                    <a:pt x="2559227" y="204316"/>
                  </a:lnTo>
                  <a:lnTo>
                    <a:pt x="2582497" y="215658"/>
                  </a:lnTo>
                  <a:lnTo>
                    <a:pt x="2603596" y="224669"/>
                  </a:lnTo>
                  <a:lnTo>
                    <a:pt x="2617513" y="231835"/>
                  </a:lnTo>
                  <a:lnTo>
                    <a:pt x="2626484" y="238452"/>
                  </a:lnTo>
                  <a:lnTo>
                    <a:pt x="2632747" y="245814"/>
                  </a:lnTo>
                  <a:lnTo>
                    <a:pt x="2634841" y="248746"/>
                  </a:lnTo>
                  <a:lnTo>
                    <a:pt x="2636516" y="254191"/>
                  </a:lnTo>
                  <a:lnTo>
                    <a:pt x="2636516" y="258798"/>
                  </a:lnTo>
                  <a:lnTo>
                    <a:pt x="2633990" y="268907"/>
                  </a:lnTo>
                  <a:lnTo>
                    <a:pt x="2626988" y="276855"/>
                  </a:lnTo>
                  <a:lnTo>
                    <a:pt x="2616373" y="282054"/>
                  </a:lnTo>
                  <a:lnTo>
                    <a:pt x="2603009" y="283918"/>
                  </a:lnTo>
                  <a:lnTo>
                    <a:pt x="2661420" y="283918"/>
                  </a:lnTo>
                  <a:lnTo>
                    <a:pt x="2665086" y="279099"/>
                  </a:lnTo>
                  <a:lnTo>
                    <a:pt x="2669594" y="256285"/>
                  </a:lnTo>
                  <a:lnTo>
                    <a:pt x="2667200" y="236803"/>
                  </a:lnTo>
                  <a:lnTo>
                    <a:pt x="2658919" y="221680"/>
                  </a:lnTo>
                  <a:lnTo>
                    <a:pt x="2643098" y="208994"/>
                  </a:lnTo>
                  <a:lnTo>
                    <a:pt x="2618087" y="196821"/>
                  </a:lnTo>
                  <a:lnTo>
                    <a:pt x="2597335" y="188012"/>
                  </a:lnTo>
                  <a:lnTo>
                    <a:pt x="2584590" y="181952"/>
                  </a:lnTo>
                  <a:lnTo>
                    <a:pt x="2576869" y="177149"/>
                  </a:lnTo>
                  <a:lnTo>
                    <a:pt x="2571188" y="172109"/>
                  </a:lnTo>
                  <a:lnTo>
                    <a:pt x="2568256" y="169178"/>
                  </a:lnTo>
                  <a:lnTo>
                    <a:pt x="2566581" y="164989"/>
                  </a:lnTo>
                  <a:lnTo>
                    <a:pt x="2566581" y="160382"/>
                  </a:lnTo>
                  <a:lnTo>
                    <a:pt x="2569074" y="150650"/>
                  </a:lnTo>
                  <a:lnTo>
                    <a:pt x="2576161" y="143114"/>
                  </a:lnTo>
                  <a:lnTo>
                    <a:pt x="2587250" y="138246"/>
                  </a:lnTo>
                  <a:lnTo>
                    <a:pt x="2601753" y="136519"/>
                  </a:lnTo>
                  <a:lnTo>
                    <a:pt x="2660401" y="136519"/>
                  </a:lnTo>
                  <a:lnTo>
                    <a:pt x="2666243" y="126886"/>
                  </a:lnTo>
                  <a:lnTo>
                    <a:pt x="2655778" y="121303"/>
                  </a:lnTo>
                  <a:lnTo>
                    <a:pt x="2647195" y="117410"/>
                  </a:lnTo>
                  <a:lnTo>
                    <a:pt x="2638924" y="114694"/>
                  </a:lnTo>
                  <a:lnTo>
                    <a:pt x="2621438" y="110970"/>
                  </a:lnTo>
                  <a:lnTo>
                    <a:pt x="2613061" y="110551"/>
                  </a:lnTo>
                  <a:close/>
                </a:path>
                <a:path w="3142615" h="412750">
                  <a:moveTo>
                    <a:pt x="2660401" y="136519"/>
                  </a:moveTo>
                  <a:lnTo>
                    <a:pt x="2608873" y="136519"/>
                  </a:lnTo>
                  <a:lnTo>
                    <a:pt x="2615993" y="137775"/>
                  </a:lnTo>
                  <a:lnTo>
                    <a:pt x="2623532" y="139870"/>
                  </a:lnTo>
                  <a:lnTo>
                    <a:pt x="2630142" y="141833"/>
                  </a:lnTo>
                  <a:lnTo>
                    <a:pt x="2636202" y="144266"/>
                  </a:lnTo>
                  <a:lnTo>
                    <a:pt x="2642733" y="147640"/>
                  </a:lnTo>
                  <a:lnTo>
                    <a:pt x="2650756" y="152424"/>
                  </a:lnTo>
                  <a:lnTo>
                    <a:pt x="2660401" y="136519"/>
                  </a:lnTo>
                  <a:close/>
                </a:path>
                <a:path w="3142615" h="412750">
                  <a:moveTo>
                    <a:pt x="2764261" y="141964"/>
                  </a:moveTo>
                  <a:lnTo>
                    <a:pt x="2732859" y="141964"/>
                  </a:lnTo>
                  <a:lnTo>
                    <a:pt x="2732859" y="268431"/>
                  </a:lnTo>
                  <a:lnTo>
                    <a:pt x="2735489" y="285637"/>
                  </a:lnTo>
                  <a:lnTo>
                    <a:pt x="2742909" y="298997"/>
                  </a:lnTo>
                  <a:lnTo>
                    <a:pt x="2754411" y="307647"/>
                  </a:lnTo>
                  <a:lnTo>
                    <a:pt x="2769287" y="310723"/>
                  </a:lnTo>
                  <a:lnTo>
                    <a:pt x="2779987" y="309584"/>
                  </a:lnTo>
                  <a:lnTo>
                    <a:pt x="2790490" y="305697"/>
                  </a:lnTo>
                  <a:lnTo>
                    <a:pt x="2802329" y="298354"/>
                  </a:lnTo>
                  <a:lnTo>
                    <a:pt x="2817034" y="286849"/>
                  </a:lnTo>
                  <a:lnTo>
                    <a:pt x="2812358" y="279310"/>
                  </a:lnTo>
                  <a:lnTo>
                    <a:pt x="2769706" y="279310"/>
                  </a:lnTo>
                  <a:lnTo>
                    <a:pt x="2766355" y="276379"/>
                  </a:lnTo>
                  <a:lnTo>
                    <a:pt x="2765517" y="270944"/>
                  </a:lnTo>
                  <a:lnTo>
                    <a:pt x="2765099" y="267593"/>
                  </a:lnTo>
                  <a:lnTo>
                    <a:pt x="2764261" y="251678"/>
                  </a:lnTo>
                  <a:lnTo>
                    <a:pt x="2764261" y="141964"/>
                  </a:lnTo>
                  <a:close/>
                </a:path>
                <a:path w="3142615" h="412750">
                  <a:moveTo>
                    <a:pt x="2804050" y="265918"/>
                  </a:moveTo>
                  <a:lnTo>
                    <a:pt x="2795196" y="272247"/>
                  </a:lnTo>
                  <a:lnTo>
                    <a:pt x="2788187" y="276380"/>
                  </a:lnTo>
                  <a:lnTo>
                    <a:pt x="2782199" y="278630"/>
                  </a:lnTo>
                  <a:lnTo>
                    <a:pt x="2776407" y="279310"/>
                  </a:lnTo>
                  <a:lnTo>
                    <a:pt x="2812358" y="279310"/>
                  </a:lnTo>
                  <a:lnTo>
                    <a:pt x="2804050" y="265918"/>
                  </a:lnTo>
                  <a:close/>
                </a:path>
                <a:path w="3142615" h="412750">
                  <a:moveTo>
                    <a:pt x="2764261" y="60301"/>
                  </a:moveTo>
                  <a:lnTo>
                    <a:pt x="2732859" y="60301"/>
                  </a:lnTo>
                  <a:lnTo>
                    <a:pt x="2732859" y="115577"/>
                  </a:lnTo>
                  <a:lnTo>
                    <a:pt x="2701027" y="123535"/>
                  </a:lnTo>
                  <a:lnTo>
                    <a:pt x="2701027" y="141964"/>
                  </a:lnTo>
                  <a:lnTo>
                    <a:pt x="2814521" y="141964"/>
                  </a:lnTo>
                  <a:lnTo>
                    <a:pt x="2814521" y="115577"/>
                  </a:lnTo>
                  <a:lnTo>
                    <a:pt x="2764261" y="115577"/>
                  </a:lnTo>
                  <a:lnTo>
                    <a:pt x="2764261" y="60301"/>
                  </a:lnTo>
                  <a:close/>
                </a:path>
                <a:path w="3142615" h="412750">
                  <a:moveTo>
                    <a:pt x="3093874" y="305278"/>
                  </a:moveTo>
                  <a:lnTo>
                    <a:pt x="3063718" y="305278"/>
                  </a:lnTo>
                  <a:lnTo>
                    <a:pt x="3063718" y="393223"/>
                  </a:lnTo>
                  <a:lnTo>
                    <a:pt x="3093874" y="393223"/>
                  </a:lnTo>
                  <a:lnTo>
                    <a:pt x="3093874" y="305278"/>
                  </a:lnTo>
                  <a:close/>
                </a:path>
                <a:path w="3142615" h="412750">
                  <a:moveTo>
                    <a:pt x="3093874" y="102593"/>
                  </a:moveTo>
                  <a:lnTo>
                    <a:pt x="3079215" y="102593"/>
                  </a:lnTo>
                  <a:lnTo>
                    <a:pt x="2931806" y="297320"/>
                  </a:lnTo>
                  <a:lnTo>
                    <a:pt x="2931806" y="305278"/>
                  </a:lnTo>
                  <a:lnTo>
                    <a:pt x="3142448" y="305278"/>
                  </a:lnTo>
                  <a:lnTo>
                    <a:pt x="3142448" y="280986"/>
                  </a:lnTo>
                  <a:lnTo>
                    <a:pt x="2978286" y="280986"/>
                  </a:lnTo>
                  <a:lnTo>
                    <a:pt x="2986244" y="272201"/>
                  </a:lnTo>
                  <a:lnTo>
                    <a:pt x="3057854" y="176298"/>
                  </a:lnTo>
                  <a:lnTo>
                    <a:pt x="3064137" y="163733"/>
                  </a:lnTo>
                  <a:lnTo>
                    <a:pt x="3093874" y="163733"/>
                  </a:lnTo>
                  <a:lnTo>
                    <a:pt x="3093874" y="102593"/>
                  </a:lnTo>
                  <a:close/>
                </a:path>
                <a:path w="3142615" h="412750">
                  <a:moveTo>
                    <a:pt x="3142448" y="278892"/>
                  </a:moveTo>
                  <a:lnTo>
                    <a:pt x="2988757" y="278892"/>
                  </a:lnTo>
                  <a:lnTo>
                    <a:pt x="2978286" y="280986"/>
                  </a:lnTo>
                  <a:lnTo>
                    <a:pt x="3142448" y="280986"/>
                  </a:lnTo>
                  <a:lnTo>
                    <a:pt x="3142448" y="278892"/>
                  </a:lnTo>
                  <a:close/>
                </a:path>
                <a:path w="3142615" h="412750">
                  <a:moveTo>
                    <a:pt x="3093874" y="163733"/>
                  </a:moveTo>
                  <a:lnTo>
                    <a:pt x="3064137" y="163733"/>
                  </a:lnTo>
                  <a:lnTo>
                    <a:pt x="3063299" y="176717"/>
                  </a:lnTo>
                  <a:lnTo>
                    <a:pt x="3063718" y="278892"/>
                  </a:lnTo>
                  <a:lnTo>
                    <a:pt x="3093874" y="278892"/>
                  </a:lnTo>
                  <a:lnTo>
                    <a:pt x="3093874" y="163733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82230" y="5300241"/>
              <a:ext cx="446405" cy="41910"/>
            </a:xfrm>
            <a:custGeom>
              <a:avLst/>
              <a:gdLst/>
              <a:ahLst/>
              <a:cxnLst/>
              <a:rect l="l" t="t" r="r" b="b"/>
              <a:pathLst>
                <a:path w="446405" h="41910">
                  <a:moveTo>
                    <a:pt x="446122" y="0"/>
                  </a:moveTo>
                  <a:lnTo>
                    <a:pt x="0" y="0"/>
                  </a:lnTo>
                  <a:lnTo>
                    <a:pt x="0" y="41883"/>
                  </a:lnTo>
                  <a:lnTo>
                    <a:pt x="446122" y="41883"/>
                  </a:lnTo>
                  <a:lnTo>
                    <a:pt x="446122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38369" y="5235444"/>
              <a:ext cx="120739" cy="17148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282230" y="4043735"/>
              <a:ext cx="446405" cy="41910"/>
            </a:xfrm>
            <a:custGeom>
              <a:avLst/>
              <a:gdLst/>
              <a:ahLst/>
              <a:cxnLst/>
              <a:rect l="l" t="t" r="r" b="b"/>
              <a:pathLst>
                <a:path w="446405" h="41910">
                  <a:moveTo>
                    <a:pt x="446122" y="0"/>
                  </a:moveTo>
                  <a:lnTo>
                    <a:pt x="0" y="0"/>
                  </a:lnTo>
                  <a:lnTo>
                    <a:pt x="0" y="41883"/>
                  </a:lnTo>
                  <a:lnTo>
                    <a:pt x="446122" y="41883"/>
                  </a:lnTo>
                  <a:lnTo>
                    <a:pt x="446122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38369" y="3978938"/>
              <a:ext cx="120739" cy="1714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774013" y="4838952"/>
              <a:ext cx="1966976" cy="280479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7152670" y="5486190"/>
              <a:ext cx="977900" cy="1736725"/>
            </a:xfrm>
            <a:custGeom>
              <a:avLst/>
              <a:gdLst/>
              <a:ahLst/>
              <a:cxnLst/>
              <a:rect l="l" t="t" r="r" b="b"/>
              <a:pathLst>
                <a:path w="977900" h="1736725">
                  <a:moveTo>
                    <a:pt x="644728" y="860298"/>
                  </a:moveTo>
                  <a:lnTo>
                    <a:pt x="541794" y="860298"/>
                  </a:lnTo>
                  <a:lnTo>
                    <a:pt x="548881" y="1493088"/>
                  </a:lnTo>
                  <a:lnTo>
                    <a:pt x="637781" y="1493088"/>
                  </a:lnTo>
                  <a:lnTo>
                    <a:pt x="644728" y="860298"/>
                  </a:lnTo>
                  <a:close/>
                </a:path>
                <a:path w="977900" h="1736725">
                  <a:moveTo>
                    <a:pt x="659993" y="1669732"/>
                  </a:moveTo>
                  <a:lnTo>
                    <a:pt x="654672" y="1644027"/>
                  </a:lnTo>
                  <a:lnTo>
                    <a:pt x="640245" y="1622793"/>
                  </a:lnTo>
                  <a:lnTo>
                    <a:pt x="619010" y="1608366"/>
                  </a:lnTo>
                  <a:lnTo>
                    <a:pt x="593305" y="1603044"/>
                  </a:lnTo>
                  <a:lnTo>
                    <a:pt x="567588" y="1608366"/>
                  </a:lnTo>
                  <a:lnTo>
                    <a:pt x="546354" y="1622793"/>
                  </a:lnTo>
                  <a:lnTo>
                    <a:pt x="531926" y="1644027"/>
                  </a:lnTo>
                  <a:lnTo>
                    <a:pt x="526618" y="1669732"/>
                  </a:lnTo>
                  <a:lnTo>
                    <a:pt x="531926" y="1695462"/>
                  </a:lnTo>
                  <a:lnTo>
                    <a:pt x="546354" y="1716684"/>
                  </a:lnTo>
                  <a:lnTo>
                    <a:pt x="567588" y="1731111"/>
                  </a:lnTo>
                  <a:lnTo>
                    <a:pt x="593305" y="1736432"/>
                  </a:lnTo>
                  <a:lnTo>
                    <a:pt x="619010" y="1731111"/>
                  </a:lnTo>
                  <a:lnTo>
                    <a:pt x="640245" y="1716684"/>
                  </a:lnTo>
                  <a:lnTo>
                    <a:pt x="654672" y="1695462"/>
                  </a:lnTo>
                  <a:lnTo>
                    <a:pt x="659993" y="1669732"/>
                  </a:lnTo>
                  <a:close/>
                </a:path>
                <a:path w="977900" h="1736725">
                  <a:moveTo>
                    <a:pt x="666229" y="0"/>
                  </a:moveTo>
                  <a:lnTo>
                    <a:pt x="0" y="0"/>
                  </a:lnTo>
                  <a:lnTo>
                    <a:pt x="0" y="100342"/>
                  </a:lnTo>
                  <a:lnTo>
                    <a:pt x="666229" y="100342"/>
                  </a:lnTo>
                  <a:lnTo>
                    <a:pt x="666229" y="0"/>
                  </a:lnTo>
                  <a:close/>
                </a:path>
                <a:path w="977900" h="1736725">
                  <a:moveTo>
                    <a:pt x="977607" y="410908"/>
                  </a:moveTo>
                  <a:lnTo>
                    <a:pt x="0" y="410908"/>
                  </a:lnTo>
                  <a:lnTo>
                    <a:pt x="0" y="511251"/>
                  </a:lnTo>
                  <a:lnTo>
                    <a:pt x="977607" y="511251"/>
                  </a:lnTo>
                  <a:lnTo>
                    <a:pt x="977607" y="4109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980110" y="3665049"/>
              <a:ext cx="1967230" cy="2805430"/>
            </a:xfrm>
            <a:custGeom>
              <a:avLst/>
              <a:gdLst/>
              <a:ahLst/>
              <a:cxnLst/>
              <a:rect l="l" t="t" r="r" b="b"/>
              <a:pathLst>
                <a:path w="1967230" h="2805429">
                  <a:moveTo>
                    <a:pt x="1259977" y="0"/>
                  </a:moveTo>
                  <a:lnTo>
                    <a:pt x="100332" y="689"/>
                  </a:lnTo>
                  <a:lnTo>
                    <a:pt x="61375" y="8649"/>
                  </a:lnTo>
                  <a:lnTo>
                    <a:pt x="29472" y="30226"/>
                  </a:lnTo>
                  <a:lnTo>
                    <a:pt x="7916" y="62137"/>
                  </a:lnTo>
                  <a:lnTo>
                    <a:pt x="0" y="101095"/>
                  </a:lnTo>
                  <a:lnTo>
                    <a:pt x="0" y="2704754"/>
                  </a:lnTo>
                  <a:lnTo>
                    <a:pt x="7916" y="2743715"/>
                  </a:lnTo>
                  <a:lnTo>
                    <a:pt x="29472" y="2775617"/>
                  </a:lnTo>
                  <a:lnTo>
                    <a:pt x="61375" y="2797170"/>
                  </a:lnTo>
                  <a:lnTo>
                    <a:pt x="100332" y="2805086"/>
                  </a:lnTo>
                  <a:lnTo>
                    <a:pt x="1866592" y="2805086"/>
                  </a:lnTo>
                  <a:lnTo>
                    <a:pt x="1905548" y="2797170"/>
                  </a:lnTo>
                  <a:lnTo>
                    <a:pt x="1937451" y="2775617"/>
                  </a:lnTo>
                  <a:lnTo>
                    <a:pt x="1959007" y="2743715"/>
                  </a:lnTo>
                  <a:lnTo>
                    <a:pt x="1966924" y="2704754"/>
                  </a:lnTo>
                  <a:lnTo>
                    <a:pt x="1966924" y="541175"/>
                  </a:lnTo>
                  <a:lnTo>
                    <a:pt x="1426448" y="763"/>
                  </a:lnTo>
                  <a:lnTo>
                    <a:pt x="1405198" y="196"/>
                  </a:lnTo>
                  <a:lnTo>
                    <a:pt x="1259977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406614" y="3665845"/>
              <a:ext cx="208279" cy="208279"/>
            </a:xfrm>
            <a:custGeom>
              <a:avLst/>
              <a:gdLst/>
              <a:ahLst/>
              <a:cxnLst/>
              <a:rect l="l" t="t" r="r" b="b"/>
              <a:pathLst>
                <a:path w="208280" h="208279">
                  <a:moveTo>
                    <a:pt x="0" y="0"/>
                  </a:moveTo>
                  <a:lnTo>
                    <a:pt x="207815" y="2078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C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406614" y="3665871"/>
              <a:ext cx="541020" cy="540385"/>
            </a:xfrm>
            <a:custGeom>
              <a:avLst/>
              <a:gdLst/>
              <a:ahLst/>
              <a:cxnLst/>
              <a:rect l="l" t="t" r="r" b="b"/>
              <a:pathLst>
                <a:path w="541019" h="540385">
                  <a:moveTo>
                    <a:pt x="0" y="0"/>
                  </a:moveTo>
                  <a:lnTo>
                    <a:pt x="0" y="470017"/>
                  </a:lnTo>
                  <a:lnTo>
                    <a:pt x="5530" y="497404"/>
                  </a:lnTo>
                  <a:lnTo>
                    <a:pt x="20610" y="519770"/>
                  </a:lnTo>
                  <a:lnTo>
                    <a:pt x="42976" y="534851"/>
                  </a:lnTo>
                  <a:lnTo>
                    <a:pt x="70364" y="540381"/>
                  </a:lnTo>
                  <a:lnTo>
                    <a:pt x="540412" y="5403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A7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358719" y="4312595"/>
              <a:ext cx="977900" cy="1701800"/>
            </a:xfrm>
            <a:custGeom>
              <a:avLst/>
              <a:gdLst/>
              <a:ahLst/>
              <a:cxnLst/>
              <a:rect l="l" t="t" r="r" b="b"/>
              <a:pathLst>
                <a:path w="977900" h="1701800">
                  <a:moveTo>
                    <a:pt x="666165" y="0"/>
                  </a:moveTo>
                  <a:lnTo>
                    <a:pt x="0" y="0"/>
                  </a:lnTo>
                  <a:lnTo>
                    <a:pt x="0" y="100330"/>
                  </a:lnTo>
                  <a:lnTo>
                    <a:pt x="666165" y="100330"/>
                  </a:lnTo>
                  <a:lnTo>
                    <a:pt x="666165" y="0"/>
                  </a:lnTo>
                  <a:close/>
                </a:path>
                <a:path w="977900" h="1701800">
                  <a:moveTo>
                    <a:pt x="730580" y="1582699"/>
                  </a:moveTo>
                  <a:lnTo>
                    <a:pt x="616940" y="1582699"/>
                  </a:lnTo>
                  <a:lnTo>
                    <a:pt x="616940" y="1701495"/>
                  </a:lnTo>
                  <a:lnTo>
                    <a:pt x="730580" y="1701495"/>
                  </a:lnTo>
                  <a:lnTo>
                    <a:pt x="730580" y="1582699"/>
                  </a:lnTo>
                  <a:close/>
                </a:path>
                <a:path w="977900" h="1701800">
                  <a:moveTo>
                    <a:pt x="937412" y="1080008"/>
                  </a:moveTo>
                  <a:lnTo>
                    <a:pt x="933132" y="1032281"/>
                  </a:lnTo>
                  <a:lnTo>
                    <a:pt x="920254" y="988999"/>
                  </a:lnTo>
                  <a:lnTo>
                    <a:pt x="898804" y="950175"/>
                  </a:lnTo>
                  <a:lnTo>
                    <a:pt x="868781" y="915797"/>
                  </a:lnTo>
                  <a:lnTo>
                    <a:pt x="831723" y="887691"/>
                  </a:lnTo>
                  <a:lnTo>
                    <a:pt x="788974" y="867600"/>
                  </a:lnTo>
                  <a:lnTo>
                    <a:pt x="740549" y="855535"/>
                  </a:lnTo>
                  <a:lnTo>
                    <a:pt x="686435" y="851509"/>
                  </a:lnTo>
                  <a:lnTo>
                    <a:pt x="628129" y="856221"/>
                  </a:lnTo>
                  <a:lnTo>
                    <a:pt x="576402" y="870318"/>
                  </a:lnTo>
                  <a:lnTo>
                    <a:pt x="531253" y="893826"/>
                  </a:lnTo>
                  <a:lnTo>
                    <a:pt x="492658" y="926706"/>
                  </a:lnTo>
                  <a:lnTo>
                    <a:pt x="461797" y="967282"/>
                  </a:lnTo>
                  <a:lnTo>
                    <a:pt x="439775" y="1013891"/>
                  </a:lnTo>
                  <a:lnTo>
                    <a:pt x="426554" y="1066520"/>
                  </a:lnTo>
                  <a:lnTo>
                    <a:pt x="422160" y="1125169"/>
                  </a:lnTo>
                  <a:lnTo>
                    <a:pt x="523824" y="1125169"/>
                  </a:lnTo>
                  <a:lnTo>
                    <a:pt x="526415" y="1090218"/>
                  </a:lnTo>
                  <a:lnTo>
                    <a:pt x="531253" y="1059637"/>
                  </a:lnTo>
                  <a:lnTo>
                    <a:pt x="547776" y="1011516"/>
                  </a:lnTo>
                  <a:lnTo>
                    <a:pt x="570179" y="980528"/>
                  </a:lnTo>
                  <a:lnTo>
                    <a:pt x="637514" y="945108"/>
                  </a:lnTo>
                  <a:lnTo>
                    <a:pt x="682434" y="940689"/>
                  </a:lnTo>
                  <a:lnTo>
                    <a:pt x="719010" y="943254"/>
                  </a:lnTo>
                  <a:lnTo>
                    <a:pt x="775462" y="963815"/>
                  </a:lnTo>
                  <a:lnTo>
                    <a:pt x="810260" y="1003300"/>
                  </a:lnTo>
                  <a:lnTo>
                    <a:pt x="827316" y="1051852"/>
                  </a:lnTo>
                  <a:lnTo>
                    <a:pt x="829449" y="1078941"/>
                  </a:lnTo>
                  <a:lnTo>
                    <a:pt x="827963" y="1098740"/>
                  </a:lnTo>
                  <a:lnTo>
                    <a:pt x="816076" y="1137259"/>
                  </a:lnTo>
                  <a:lnTo>
                    <a:pt x="790638" y="1176731"/>
                  </a:lnTo>
                  <a:lnTo>
                    <a:pt x="725030" y="1241691"/>
                  </a:lnTo>
                  <a:lnTo>
                    <a:pt x="694499" y="1273073"/>
                  </a:lnTo>
                  <a:lnTo>
                    <a:pt x="669912" y="1302613"/>
                  </a:lnTo>
                  <a:lnTo>
                    <a:pt x="638606" y="1356207"/>
                  </a:lnTo>
                  <a:lnTo>
                    <a:pt x="624078" y="1414132"/>
                  </a:lnTo>
                  <a:lnTo>
                    <a:pt x="619213" y="1487919"/>
                  </a:lnTo>
                  <a:lnTo>
                    <a:pt x="720890" y="1487919"/>
                  </a:lnTo>
                  <a:lnTo>
                    <a:pt x="721956" y="1454099"/>
                  </a:lnTo>
                  <a:lnTo>
                    <a:pt x="725131" y="1424698"/>
                  </a:lnTo>
                  <a:lnTo>
                    <a:pt x="737743" y="1379080"/>
                  </a:lnTo>
                  <a:lnTo>
                    <a:pt x="764463" y="1338186"/>
                  </a:lnTo>
                  <a:lnTo>
                    <a:pt x="810653" y="1289113"/>
                  </a:lnTo>
                  <a:lnTo>
                    <a:pt x="845921" y="1254760"/>
                  </a:lnTo>
                  <a:lnTo>
                    <a:pt x="874661" y="1224838"/>
                  </a:lnTo>
                  <a:lnTo>
                    <a:pt x="912533" y="1178280"/>
                  </a:lnTo>
                  <a:lnTo>
                    <a:pt x="931189" y="1134872"/>
                  </a:lnTo>
                  <a:lnTo>
                    <a:pt x="935863" y="1108875"/>
                  </a:lnTo>
                  <a:lnTo>
                    <a:pt x="937412" y="1080008"/>
                  </a:lnTo>
                  <a:close/>
                </a:path>
                <a:path w="977900" h="1701800">
                  <a:moveTo>
                    <a:pt x="977557" y="410908"/>
                  </a:moveTo>
                  <a:lnTo>
                    <a:pt x="12" y="410908"/>
                  </a:lnTo>
                  <a:lnTo>
                    <a:pt x="12" y="511238"/>
                  </a:lnTo>
                  <a:lnTo>
                    <a:pt x="977557" y="511238"/>
                  </a:lnTo>
                  <a:lnTo>
                    <a:pt x="977557" y="4109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8167370" cy="1570990"/>
            </a:xfrm>
            <a:custGeom>
              <a:avLst/>
              <a:gdLst/>
              <a:ahLst/>
              <a:cxnLst/>
              <a:rect l="l" t="t" r="r" b="b"/>
              <a:pathLst>
                <a:path w="8167370" h="1570990">
                  <a:moveTo>
                    <a:pt x="8167290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7748455" y="1570632"/>
                  </a:lnTo>
                  <a:lnTo>
                    <a:pt x="8167290" y="1151797"/>
                  </a:lnTo>
                  <a:lnTo>
                    <a:pt x="8167290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5296" y="2614422"/>
              <a:ext cx="9841229" cy="4124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81217" y="4035922"/>
              <a:ext cx="97986" cy="9798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6438" y="3876373"/>
              <a:ext cx="5487885" cy="40703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95181" y="3876375"/>
              <a:ext cx="2987479" cy="40787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69475" y="4504624"/>
              <a:ext cx="8824328" cy="4124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67799" y="5132874"/>
              <a:ext cx="5848502" cy="41123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90714" y="5757366"/>
              <a:ext cx="8640888" cy="41499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418763" y="6385198"/>
              <a:ext cx="2028825" cy="314960"/>
            </a:xfrm>
            <a:custGeom>
              <a:avLst/>
              <a:gdLst/>
              <a:ahLst/>
              <a:cxnLst/>
              <a:rect l="l" t="t" r="r" b="b"/>
              <a:pathLst>
                <a:path w="2028825" h="314959">
                  <a:moveTo>
                    <a:pt x="36019" y="119765"/>
                  </a:moveTo>
                  <a:lnTo>
                    <a:pt x="4617" y="119765"/>
                  </a:lnTo>
                  <a:lnTo>
                    <a:pt x="4617" y="309467"/>
                  </a:lnTo>
                  <a:lnTo>
                    <a:pt x="36019" y="309467"/>
                  </a:lnTo>
                  <a:lnTo>
                    <a:pt x="36019" y="119765"/>
                  </a:lnTo>
                  <a:close/>
                </a:path>
                <a:path w="2028825" h="314959">
                  <a:moveTo>
                    <a:pt x="20522" y="33077"/>
                  </a:moveTo>
                  <a:lnTo>
                    <a:pt x="12545" y="34693"/>
                  </a:lnTo>
                  <a:lnTo>
                    <a:pt x="6020" y="39098"/>
                  </a:lnTo>
                  <a:lnTo>
                    <a:pt x="1616" y="45622"/>
                  </a:lnTo>
                  <a:lnTo>
                    <a:pt x="0" y="53600"/>
                  </a:lnTo>
                  <a:lnTo>
                    <a:pt x="1616" y="61577"/>
                  </a:lnTo>
                  <a:lnTo>
                    <a:pt x="6020" y="68102"/>
                  </a:lnTo>
                  <a:lnTo>
                    <a:pt x="12545" y="72506"/>
                  </a:lnTo>
                  <a:lnTo>
                    <a:pt x="20522" y="74123"/>
                  </a:lnTo>
                  <a:lnTo>
                    <a:pt x="28500" y="72506"/>
                  </a:lnTo>
                  <a:lnTo>
                    <a:pt x="35025" y="68102"/>
                  </a:lnTo>
                  <a:lnTo>
                    <a:pt x="39429" y="61577"/>
                  </a:lnTo>
                  <a:lnTo>
                    <a:pt x="41045" y="53600"/>
                  </a:lnTo>
                  <a:lnTo>
                    <a:pt x="39429" y="45622"/>
                  </a:lnTo>
                  <a:lnTo>
                    <a:pt x="35025" y="39098"/>
                  </a:lnTo>
                  <a:lnTo>
                    <a:pt x="28500" y="34693"/>
                  </a:lnTo>
                  <a:lnTo>
                    <a:pt x="20522" y="33077"/>
                  </a:lnTo>
                  <a:close/>
                </a:path>
                <a:path w="2028825" h="314959">
                  <a:moveTo>
                    <a:pt x="109734" y="270096"/>
                  </a:moveTo>
                  <a:lnTo>
                    <a:pt x="96750" y="296483"/>
                  </a:lnTo>
                  <a:lnTo>
                    <a:pt x="109172" y="302562"/>
                  </a:lnTo>
                  <a:lnTo>
                    <a:pt x="119472" y="306796"/>
                  </a:lnTo>
                  <a:lnTo>
                    <a:pt x="161817" y="314754"/>
                  </a:lnTo>
                  <a:lnTo>
                    <a:pt x="167942" y="314911"/>
                  </a:lnTo>
                  <a:lnTo>
                    <a:pt x="195769" y="311175"/>
                  </a:lnTo>
                  <a:lnTo>
                    <a:pt x="216570" y="300411"/>
                  </a:lnTo>
                  <a:lnTo>
                    <a:pt x="225932" y="288106"/>
                  </a:lnTo>
                  <a:lnTo>
                    <a:pt x="167523" y="288106"/>
                  </a:lnTo>
                  <a:lnTo>
                    <a:pt x="157702" y="287491"/>
                  </a:lnTo>
                  <a:lnTo>
                    <a:pt x="146115" y="285383"/>
                  </a:lnTo>
                  <a:lnTo>
                    <a:pt x="133194" y="281391"/>
                  </a:lnTo>
                  <a:lnTo>
                    <a:pt x="119368" y="275122"/>
                  </a:lnTo>
                  <a:lnTo>
                    <a:pt x="109734" y="270096"/>
                  </a:lnTo>
                  <a:close/>
                </a:path>
                <a:path w="2028825" h="314959">
                  <a:moveTo>
                    <a:pt x="177575" y="114739"/>
                  </a:moveTo>
                  <a:lnTo>
                    <a:pt x="169617" y="114739"/>
                  </a:lnTo>
                  <a:lnTo>
                    <a:pt x="139637" y="118463"/>
                  </a:lnTo>
                  <a:lnTo>
                    <a:pt x="116958" y="129136"/>
                  </a:lnTo>
                  <a:lnTo>
                    <a:pt x="102601" y="146011"/>
                  </a:lnTo>
                  <a:lnTo>
                    <a:pt x="97588" y="168340"/>
                  </a:lnTo>
                  <a:lnTo>
                    <a:pt x="100127" y="183927"/>
                  </a:lnTo>
                  <a:lnTo>
                    <a:pt x="108477" y="196920"/>
                  </a:lnTo>
                  <a:lnTo>
                    <a:pt x="123735" y="208500"/>
                  </a:lnTo>
                  <a:lnTo>
                    <a:pt x="147000" y="219846"/>
                  </a:lnTo>
                  <a:lnTo>
                    <a:pt x="168106" y="228858"/>
                  </a:lnTo>
                  <a:lnTo>
                    <a:pt x="182025" y="236024"/>
                  </a:lnTo>
                  <a:lnTo>
                    <a:pt x="190998" y="242640"/>
                  </a:lnTo>
                  <a:lnTo>
                    <a:pt x="197261" y="250002"/>
                  </a:lnTo>
                  <a:lnTo>
                    <a:pt x="199355" y="252934"/>
                  </a:lnTo>
                  <a:lnTo>
                    <a:pt x="201030" y="258379"/>
                  </a:lnTo>
                  <a:lnTo>
                    <a:pt x="201030" y="262976"/>
                  </a:lnTo>
                  <a:lnTo>
                    <a:pt x="198504" y="273087"/>
                  </a:lnTo>
                  <a:lnTo>
                    <a:pt x="191502" y="281038"/>
                  </a:lnTo>
                  <a:lnTo>
                    <a:pt x="180887" y="286241"/>
                  </a:lnTo>
                  <a:lnTo>
                    <a:pt x="167523" y="288106"/>
                  </a:lnTo>
                  <a:lnTo>
                    <a:pt x="225932" y="288106"/>
                  </a:lnTo>
                  <a:lnTo>
                    <a:pt x="229599" y="283287"/>
                  </a:lnTo>
                  <a:lnTo>
                    <a:pt x="234108" y="260473"/>
                  </a:lnTo>
                  <a:lnTo>
                    <a:pt x="231713" y="240991"/>
                  </a:lnTo>
                  <a:lnTo>
                    <a:pt x="223429" y="225867"/>
                  </a:lnTo>
                  <a:lnTo>
                    <a:pt x="207608" y="213178"/>
                  </a:lnTo>
                  <a:lnTo>
                    <a:pt x="182601" y="200999"/>
                  </a:lnTo>
                  <a:lnTo>
                    <a:pt x="161844" y="192196"/>
                  </a:lnTo>
                  <a:lnTo>
                    <a:pt x="149100" y="186139"/>
                  </a:lnTo>
                  <a:lnTo>
                    <a:pt x="141381" y="181337"/>
                  </a:lnTo>
                  <a:lnTo>
                    <a:pt x="135702" y="176298"/>
                  </a:lnTo>
                  <a:lnTo>
                    <a:pt x="132770" y="173366"/>
                  </a:lnTo>
                  <a:lnTo>
                    <a:pt x="131095" y="169178"/>
                  </a:lnTo>
                  <a:lnTo>
                    <a:pt x="131095" y="164570"/>
                  </a:lnTo>
                  <a:lnTo>
                    <a:pt x="133588" y="154832"/>
                  </a:lnTo>
                  <a:lnTo>
                    <a:pt x="140675" y="147293"/>
                  </a:lnTo>
                  <a:lnTo>
                    <a:pt x="151764" y="142424"/>
                  </a:lnTo>
                  <a:lnTo>
                    <a:pt x="166267" y="140697"/>
                  </a:lnTo>
                  <a:lnTo>
                    <a:pt x="224918" y="140697"/>
                  </a:lnTo>
                  <a:lnTo>
                    <a:pt x="230757" y="131074"/>
                  </a:lnTo>
                  <a:lnTo>
                    <a:pt x="220288" y="125492"/>
                  </a:lnTo>
                  <a:lnTo>
                    <a:pt x="211705" y="121598"/>
                  </a:lnTo>
                  <a:lnTo>
                    <a:pt x="203437" y="118882"/>
                  </a:lnTo>
                  <a:lnTo>
                    <a:pt x="185952" y="115158"/>
                  </a:lnTo>
                  <a:lnTo>
                    <a:pt x="177575" y="114739"/>
                  </a:lnTo>
                  <a:close/>
                </a:path>
                <a:path w="2028825" h="314959">
                  <a:moveTo>
                    <a:pt x="224918" y="140697"/>
                  </a:moveTo>
                  <a:lnTo>
                    <a:pt x="173387" y="140697"/>
                  </a:lnTo>
                  <a:lnTo>
                    <a:pt x="180507" y="141953"/>
                  </a:lnTo>
                  <a:lnTo>
                    <a:pt x="188046" y="144047"/>
                  </a:lnTo>
                  <a:lnTo>
                    <a:pt x="194656" y="146011"/>
                  </a:lnTo>
                  <a:lnTo>
                    <a:pt x="200715" y="148445"/>
                  </a:lnTo>
                  <a:lnTo>
                    <a:pt x="207243" y="151822"/>
                  </a:lnTo>
                  <a:lnTo>
                    <a:pt x="215260" y="156613"/>
                  </a:lnTo>
                  <a:lnTo>
                    <a:pt x="224918" y="140697"/>
                  </a:lnTo>
                  <a:close/>
                </a:path>
                <a:path w="2028825" h="314959">
                  <a:moveTo>
                    <a:pt x="429714" y="4188"/>
                  </a:moveTo>
                  <a:lnTo>
                    <a:pt x="398312" y="4188"/>
                  </a:lnTo>
                  <a:lnTo>
                    <a:pt x="398312" y="304022"/>
                  </a:lnTo>
                  <a:lnTo>
                    <a:pt x="435368" y="313445"/>
                  </a:lnTo>
                  <a:lnTo>
                    <a:pt x="455682" y="314911"/>
                  </a:lnTo>
                  <a:lnTo>
                    <a:pt x="501465" y="307202"/>
                  </a:lnTo>
                  <a:lnTo>
                    <a:pt x="534614" y="286431"/>
                  </a:lnTo>
                  <a:lnTo>
                    <a:pt x="457357" y="286431"/>
                  </a:lnTo>
                  <a:lnTo>
                    <a:pt x="449504" y="286103"/>
                  </a:lnTo>
                  <a:lnTo>
                    <a:pt x="442593" y="285069"/>
                  </a:lnTo>
                  <a:lnTo>
                    <a:pt x="436154" y="283250"/>
                  </a:lnTo>
                  <a:lnTo>
                    <a:pt x="429714" y="280567"/>
                  </a:lnTo>
                  <a:lnTo>
                    <a:pt x="429714" y="159544"/>
                  </a:lnTo>
                  <a:lnTo>
                    <a:pt x="441108" y="152771"/>
                  </a:lnTo>
                  <a:lnTo>
                    <a:pt x="452384" y="148079"/>
                  </a:lnTo>
                  <a:lnTo>
                    <a:pt x="464052" y="145350"/>
                  </a:lnTo>
                  <a:lnTo>
                    <a:pt x="476624" y="144466"/>
                  </a:lnTo>
                  <a:lnTo>
                    <a:pt x="547385" y="144466"/>
                  </a:lnTo>
                  <a:lnTo>
                    <a:pt x="544773" y="139811"/>
                  </a:lnTo>
                  <a:lnTo>
                    <a:pt x="528385" y="127723"/>
                  </a:lnTo>
                  <a:lnTo>
                    <a:pt x="429714" y="127723"/>
                  </a:lnTo>
                  <a:lnTo>
                    <a:pt x="429714" y="4188"/>
                  </a:lnTo>
                  <a:close/>
                </a:path>
                <a:path w="2028825" h="314959">
                  <a:moveTo>
                    <a:pt x="547385" y="144466"/>
                  </a:moveTo>
                  <a:lnTo>
                    <a:pt x="476624" y="144466"/>
                  </a:lnTo>
                  <a:lnTo>
                    <a:pt x="500164" y="148746"/>
                  </a:lnTo>
                  <a:lnTo>
                    <a:pt x="517660" y="161114"/>
                  </a:lnTo>
                  <a:lnTo>
                    <a:pt x="528562" y="180861"/>
                  </a:lnTo>
                  <a:lnTo>
                    <a:pt x="532318" y="207281"/>
                  </a:lnTo>
                  <a:lnTo>
                    <a:pt x="530813" y="228602"/>
                  </a:lnTo>
                  <a:lnTo>
                    <a:pt x="503838" y="271352"/>
                  </a:lnTo>
                  <a:lnTo>
                    <a:pt x="468247" y="286012"/>
                  </a:lnTo>
                  <a:lnTo>
                    <a:pt x="462802" y="286431"/>
                  </a:lnTo>
                  <a:lnTo>
                    <a:pt x="534614" y="286431"/>
                  </a:lnTo>
                  <a:lnTo>
                    <a:pt x="536450" y="285280"/>
                  </a:lnTo>
                  <a:lnTo>
                    <a:pt x="558794" y="250952"/>
                  </a:lnTo>
                  <a:lnTo>
                    <a:pt x="566652" y="206025"/>
                  </a:lnTo>
                  <a:lnTo>
                    <a:pt x="560934" y="168619"/>
                  </a:lnTo>
                  <a:lnTo>
                    <a:pt x="547385" y="144466"/>
                  </a:lnTo>
                  <a:close/>
                </a:path>
                <a:path w="2028825" h="314959">
                  <a:moveTo>
                    <a:pt x="487084" y="114739"/>
                  </a:moveTo>
                  <a:lnTo>
                    <a:pt x="443955" y="121022"/>
                  </a:lnTo>
                  <a:lnTo>
                    <a:pt x="429714" y="127723"/>
                  </a:lnTo>
                  <a:lnTo>
                    <a:pt x="528385" y="127723"/>
                  </a:lnTo>
                  <a:lnTo>
                    <a:pt x="519660" y="121289"/>
                  </a:lnTo>
                  <a:lnTo>
                    <a:pt x="487084" y="114739"/>
                  </a:lnTo>
                  <a:close/>
                </a:path>
                <a:path w="2028825" h="314959">
                  <a:moveTo>
                    <a:pt x="692313" y="114739"/>
                  </a:moveTo>
                  <a:lnTo>
                    <a:pt x="655523" y="121897"/>
                  </a:lnTo>
                  <a:lnTo>
                    <a:pt x="627251" y="142167"/>
                  </a:lnTo>
                  <a:lnTo>
                    <a:pt x="609109" y="173743"/>
                  </a:lnTo>
                  <a:lnTo>
                    <a:pt x="602704" y="214820"/>
                  </a:lnTo>
                  <a:lnTo>
                    <a:pt x="609089" y="255723"/>
                  </a:lnTo>
                  <a:lnTo>
                    <a:pt x="627094" y="287322"/>
                  </a:lnTo>
                  <a:lnTo>
                    <a:pt x="654992" y="307693"/>
                  </a:lnTo>
                  <a:lnTo>
                    <a:pt x="691057" y="314911"/>
                  </a:lnTo>
                  <a:lnTo>
                    <a:pt x="708268" y="313786"/>
                  </a:lnTo>
                  <a:lnTo>
                    <a:pt x="724144" y="309990"/>
                  </a:lnTo>
                  <a:lnTo>
                    <a:pt x="740645" y="302896"/>
                  </a:lnTo>
                  <a:lnTo>
                    <a:pt x="759736" y="291875"/>
                  </a:lnTo>
                  <a:lnTo>
                    <a:pt x="756754" y="286012"/>
                  </a:lnTo>
                  <a:lnTo>
                    <a:pt x="697758" y="286012"/>
                  </a:lnTo>
                  <a:lnTo>
                    <a:pt x="671823" y="280909"/>
                  </a:lnTo>
                  <a:lnTo>
                    <a:pt x="652324" y="266227"/>
                  </a:lnTo>
                  <a:lnTo>
                    <a:pt x="640048" y="242907"/>
                  </a:lnTo>
                  <a:lnTo>
                    <a:pt x="635781" y="211888"/>
                  </a:lnTo>
                  <a:lnTo>
                    <a:pt x="765599" y="211888"/>
                  </a:lnTo>
                  <a:lnTo>
                    <a:pt x="765599" y="193470"/>
                  </a:lnTo>
                  <a:lnTo>
                    <a:pt x="764788" y="188444"/>
                  </a:lnTo>
                  <a:lnTo>
                    <a:pt x="638294" y="188444"/>
                  </a:lnTo>
                  <a:lnTo>
                    <a:pt x="645702" y="169007"/>
                  </a:lnTo>
                  <a:lnTo>
                    <a:pt x="657036" y="154832"/>
                  </a:lnTo>
                  <a:lnTo>
                    <a:pt x="671980" y="146155"/>
                  </a:lnTo>
                  <a:lnTo>
                    <a:pt x="690219" y="143210"/>
                  </a:lnTo>
                  <a:lnTo>
                    <a:pt x="749684" y="143210"/>
                  </a:lnTo>
                  <a:lnTo>
                    <a:pt x="745605" y="136357"/>
                  </a:lnTo>
                  <a:lnTo>
                    <a:pt x="722494" y="120386"/>
                  </a:lnTo>
                  <a:lnTo>
                    <a:pt x="692313" y="114739"/>
                  </a:lnTo>
                  <a:close/>
                </a:path>
                <a:path w="2028825" h="314959">
                  <a:moveTo>
                    <a:pt x="747170" y="267164"/>
                  </a:moveTo>
                  <a:lnTo>
                    <a:pt x="733152" y="276117"/>
                  </a:lnTo>
                  <a:lnTo>
                    <a:pt x="721055" y="281928"/>
                  </a:lnTo>
                  <a:lnTo>
                    <a:pt x="709662" y="285069"/>
                  </a:lnTo>
                  <a:lnTo>
                    <a:pt x="697758" y="286012"/>
                  </a:lnTo>
                  <a:lnTo>
                    <a:pt x="756754" y="286012"/>
                  </a:lnTo>
                  <a:lnTo>
                    <a:pt x="747170" y="267164"/>
                  </a:lnTo>
                  <a:close/>
                </a:path>
                <a:path w="2028825" h="314959">
                  <a:moveTo>
                    <a:pt x="749684" y="143210"/>
                  </a:moveTo>
                  <a:lnTo>
                    <a:pt x="690219" y="143210"/>
                  </a:lnTo>
                  <a:lnTo>
                    <a:pt x="707529" y="146155"/>
                  </a:lnTo>
                  <a:lnTo>
                    <a:pt x="720323" y="154832"/>
                  </a:lnTo>
                  <a:lnTo>
                    <a:pt x="728327" y="169007"/>
                  </a:lnTo>
                  <a:lnTo>
                    <a:pt x="731265" y="188444"/>
                  </a:lnTo>
                  <a:lnTo>
                    <a:pt x="764788" y="188444"/>
                  </a:lnTo>
                  <a:lnTo>
                    <a:pt x="760392" y="161202"/>
                  </a:lnTo>
                  <a:lnTo>
                    <a:pt x="749684" y="143210"/>
                  </a:lnTo>
                  <a:close/>
                </a:path>
                <a:path w="2028825" h="314959">
                  <a:moveTo>
                    <a:pt x="845199" y="4188"/>
                  </a:moveTo>
                  <a:lnTo>
                    <a:pt x="813786" y="4188"/>
                  </a:lnTo>
                  <a:lnTo>
                    <a:pt x="813786" y="309467"/>
                  </a:lnTo>
                  <a:lnTo>
                    <a:pt x="845199" y="309467"/>
                  </a:lnTo>
                  <a:lnTo>
                    <a:pt x="845199" y="193470"/>
                  </a:lnTo>
                  <a:lnTo>
                    <a:pt x="867594" y="170179"/>
                  </a:lnTo>
                  <a:lnTo>
                    <a:pt x="880388" y="159544"/>
                  </a:lnTo>
                  <a:lnTo>
                    <a:pt x="845199" y="159544"/>
                  </a:lnTo>
                  <a:lnTo>
                    <a:pt x="845199" y="4188"/>
                  </a:lnTo>
                  <a:close/>
                </a:path>
                <a:path w="2028825" h="314959">
                  <a:moveTo>
                    <a:pt x="967772" y="142791"/>
                  </a:moveTo>
                  <a:lnTo>
                    <a:pt x="926851" y="142791"/>
                  </a:lnTo>
                  <a:lnTo>
                    <a:pt x="933971" y="146560"/>
                  </a:lnTo>
                  <a:lnTo>
                    <a:pt x="936903" y="152843"/>
                  </a:lnTo>
                  <a:lnTo>
                    <a:pt x="939416" y="158288"/>
                  </a:lnTo>
                  <a:lnTo>
                    <a:pt x="939835" y="162476"/>
                  </a:lnTo>
                  <a:lnTo>
                    <a:pt x="939835" y="309467"/>
                  </a:lnTo>
                  <a:lnTo>
                    <a:pt x="971666" y="309467"/>
                  </a:lnTo>
                  <a:lnTo>
                    <a:pt x="971666" y="167502"/>
                  </a:lnTo>
                  <a:lnTo>
                    <a:pt x="968591" y="144243"/>
                  </a:lnTo>
                  <a:lnTo>
                    <a:pt x="967772" y="142791"/>
                  </a:lnTo>
                  <a:close/>
                </a:path>
                <a:path w="2028825" h="314959">
                  <a:moveTo>
                    <a:pt x="921835" y="114739"/>
                  </a:moveTo>
                  <a:lnTo>
                    <a:pt x="882373" y="125518"/>
                  </a:lnTo>
                  <a:lnTo>
                    <a:pt x="853373" y="150363"/>
                  </a:lnTo>
                  <a:lnTo>
                    <a:pt x="845199" y="159544"/>
                  </a:lnTo>
                  <a:lnTo>
                    <a:pt x="880388" y="159544"/>
                  </a:lnTo>
                  <a:lnTo>
                    <a:pt x="886497" y="154466"/>
                  </a:lnTo>
                  <a:lnTo>
                    <a:pt x="902968" y="145585"/>
                  </a:lnTo>
                  <a:lnTo>
                    <a:pt x="918066" y="142791"/>
                  </a:lnTo>
                  <a:lnTo>
                    <a:pt x="967772" y="142791"/>
                  </a:lnTo>
                  <a:lnTo>
                    <a:pt x="959312" y="127774"/>
                  </a:lnTo>
                  <a:lnTo>
                    <a:pt x="943753" y="117979"/>
                  </a:lnTo>
                  <a:lnTo>
                    <a:pt x="921835" y="114739"/>
                  </a:lnTo>
                  <a:close/>
                </a:path>
                <a:path w="2028825" h="314959">
                  <a:moveTo>
                    <a:pt x="1117431" y="114739"/>
                  </a:moveTo>
                  <a:lnTo>
                    <a:pt x="1081045" y="122663"/>
                  </a:lnTo>
                  <a:lnTo>
                    <a:pt x="1051212" y="144208"/>
                  </a:lnTo>
                  <a:lnTo>
                    <a:pt x="1031037" y="176040"/>
                  </a:lnTo>
                  <a:lnTo>
                    <a:pt x="1023623" y="214820"/>
                  </a:lnTo>
                  <a:lnTo>
                    <a:pt x="1031037" y="253426"/>
                  </a:lnTo>
                  <a:lnTo>
                    <a:pt x="1051212" y="285280"/>
                  </a:lnTo>
                  <a:lnTo>
                    <a:pt x="1081045" y="306927"/>
                  </a:lnTo>
                  <a:lnTo>
                    <a:pt x="1117431" y="314911"/>
                  </a:lnTo>
                  <a:lnTo>
                    <a:pt x="1153574" y="306927"/>
                  </a:lnTo>
                  <a:lnTo>
                    <a:pt x="1181126" y="286849"/>
                  </a:lnTo>
                  <a:lnTo>
                    <a:pt x="1117431" y="286849"/>
                  </a:lnTo>
                  <a:lnTo>
                    <a:pt x="1094004" y="281249"/>
                  </a:lnTo>
                  <a:lnTo>
                    <a:pt x="1075134" y="265913"/>
                  </a:lnTo>
                  <a:lnTo>
                    <a:pt x="1062547" y="243038"/>
                  </a:lnTo>
                  <a:lnTo>
                    <a:pt x="1057967" y="214820"/>
                  </a:lnTo>
                  <a:lnTo>
                    <a:pt x="1062547" y="186607"/>
                  </a:lnTo>
                  <a:lnTo>
                    <a:pt x="1075134" y="163731"/>
                  </a:lnTo>
                  <a:lnTo>
                    <a:pt x="1094004" y="148393"/>
                  </a:lnTo>
                  <a:lnTo>
                    <a:pt x="1117431" y="142791"/>
                  </a:lnTo>
                  <a:lnTo>
                    <a:pt x="1181325" y="142791"/>
                  </a:lnTo>
                  <a:lnTo>
                    <a:pt x="1153574" y="122663"/>
                  </a:lnTo>
                  <a:lnTo>
                    <a:pt x="1117431" y="114739"/>
                  </a:lnTo>
                  <a:close/>
                </a:path>
                <a:path w="2028825" h="314959">
                  <a:moveTo>
                    <a:pt x="1181325" y="142791"/>
                  </a:moveTo>
                  <a:lnTo>
                    <a:pt x="1117431" y="142791"/>
                  </a:lnTo>
                  <a:lnTo>
                    <a:pt x="1140612" y="148393"/>
                  </a:lnTo>
                  <a:lnTo>
                    <a:pt x="1159358" y="163731"/>
                  </a:lnTo>
                  <a:lnTo>
                    <a:pt x="1171902" y="186607"/>
                  </a:lnTo>
                  <a:lnTo>
                    <a:pt x="1176477" y="214820"/>
                  </a:lnTo>
                  <a:lnTo>
                    <a:pt x="1171902" y="243038"/>
                  </a:lnTo>
                  <a:lnTo>
                    <a:pt x="1159358" y="265913"/>
                  </a:lnTo>
                  <a:lnTo>
                    <a:pt x="1140612" y="281249"/>
                  </a:lnTo>
                  <a:lnTo>
                    <a:pt x="1117431" y="286849"/>
                  </a:lnTo>
                  <a:lnTo>
                    <a:pt x="1181126" y="286849"/>
                  </a:lnTo>
                  <a:lnTo>
                    <a:pt x="1183279" y="285280"/>
                  </a:lnTo>
                  <a:lnTo>
                    <a:pt x="1203404" y="253426"/>
                  </a:lnTo>
                  <a:lnTo>
                    <a:pt x="1210811" y="214820"/>
                  </a:lnTo>
                  <a:lnTo>
                    <a:pt x="1203404" y="176040"/>
                  </a:lnTo>
                  <a:lnTo>
                    <a:pt x="1183279" y="144208"/>
                  </a:lnTo>
                  <a:lnTo>
                    <a:pt x="1181325" y="142791"/>
                  </a:lnTo>
                  <a:close/>
                </a:path>
                <a:path w="2028825" h="314959">
                  <a:moveTo>
                    <a:pt x="1336472" y="114739"/>
                  </a:moveTo>
                  <a:lnTo>
                    <a:pt x="1299681" y="121897"/>
                  </a:lnTo>
                  <a:lnTo>
                    <a:pt x="1271410" y="142167"/>
                  </a:lnTo>
                  <a:lnTo>
                    <a:pt x="1253267" y="173743"/>
                  </a:lnTo>
                  <a:lnTo>
                    <a:pt x="1246862" y="214820"/>
                  </a:lnTo>
                  <a:lnTo>
                    <a:pt x="1253248" y="255723"/>
                  </a:lnTo>
                  <a:lnTo>
                    <a:pt x="1271254" y="287322"/>
                  </a:lnTo>
                  <a:lnTo>
                    <a:pt x="1299155" y="307693"/>
                  </a:lnTo>
                  <a:lnTo>
                    <a:pt x="1335226" y="314911"/>
                  </a:lnTo>
                  <a:lnTo>
                    <a:pt x="1352431" y="313786"/>
                  </a:lnTo>
                  <a:lnTo>
                    <a:pt x="1368303" y="309990"/>
                  </a:lnTo>
                  <a:lnTo>
                    <a:pt x="1384804" y="302896"/>
                  </a:lnTo>
                  <a:lnTo>
                    <a:pt x="1403894" y="291875"/>
                  </a:lnTo>
                  <a:lnTo>
                    <a:pt x="1400915" y="286012"/>
                  </a:lnTo>
                  <a:lnTo>
                    <a:pt x="1341917" y="286012"/>
                  </a:lnTo>
                  <a:lnTo>
                    <a:pt x="1315981" y="280909"/>
                  </a:lnTo>
                  <a:lnTo>
                    <a:pt x="1296482" y="266227"/>
                  </a:lnTo>
                  <a:lnTo>
                    <a:pt x="1284206" y="242907"/>
                  </a:lnTo>
                  <a:lnTo>
                    <a:pt x="1279940" y="211888"/>
                  </a:lnTo>
                  <a:lnTo>
                    <a:pt x="1409758" y="211888"/>
                  </a:lnTo>
                  <a:lnTo>
                    <a:pt x="1409758" y="193470"/>
                  </a:lnTo>
                  <a:lnTo>
                    <a:pt x="1408946" y="188444"/>
                  </a:lnTo>
                  <a:lnTo>
                    <a:pt x="1282453" y="188444"/>
                  </a:lnTo>
                  <a:lnTo>
                    <a:pt x="1289861" y="169007"/>
                  </a:lnTo>
                  <a:lnTo>
                    <a:pt x="1301195" y="154832"/>
                  </a:lnTo>
                  <a:lnTo>
                    <a:pt x="1316143" y="146155"/>
                  </a:lnTo>
                  <a:lnTo>
                    <a:pt x="1334388" y="143210"/>
                  </a:lnTo>
                  <a:lnTo>
                    <a:pt x="1393842" y="143210"/>
                  </a:lnTo>
                  <a:lnTo>
                    <a:pt x="1389763" y="136357"/>
                  </a:lnTo>
                  <a:lnTo>
                    <a:pt x="1366653" y="120386"/>
                  </a:lnTo>
                  <a:lnTo>
                    <a:pt x="1336472" y="114739"/>
                  </a:lnTo>
                  <a:close/>
                </a:path>
                <a:path w="2028825" h="314959">
                  <a:moveTo>
                    <a:pt x="1391339" y="267164"/>
                  </a:moveTo>
                  <a:lnTo>
                    <a:pt x="1377315" y="276117"/>
                  </a:lnTo>
                  <a:lnTo>
                    <a:pt x="1365214" y="281928"/>
                  </a:lnTo>
                  <a:lnTo>
                    <a:pt x="1353821" y="285069"/>
                  </a:lnTo>
                  <a:lnTo>
                    <a:pt x="1341917" y="286012"/>
                  </a:lnTo>
                  <a:lnTo>
                    <a:pt x="1400915" y="286012"/>
                  </a:lnTo>
                  <a:lnTo>
                    <a:pt x="1391339" y="267164"/>
                  </a:lnTo>
                  <a:close/>
                </a:path>
                <a:path w="2028825" h="314959">
                  <a:moveTo>
                    <a:pt x="1393842" y="143210"/>
                  </a:moveTo>
                  <a:lnTo>
                    <a:pt x="1334388" y="143210"/>
                  </a:lnTo>
                  <a:lnTo>
                    <a:pt x="1351692" y="146155"/>
                  </a:lnTo>
                  <a:lnTo>
                    <a:pt x="1364483" y="154832"/>
                  </a:lnTo>
                  <a:lnTo>
                    <a:pt x="1372485" y="169007"/>
                  </a:lnTo>
                  <a:lnTo>
                    <a:pt x="1375424" y="188444"/>
                  </a:lnTo>
                  <a:lnTo>
                    <a:pt x="1408946" y="188444"/>
                  </a:lnTo>
                  <a:lnTo>
                    <a:pt x="1404550" y="161202"/>
                  </a:lnTo>
                  <a:lnTo>
                    <a:pt x="1393842" y="143210"/>
                  </a:lnTo>
                  <a:close/>
                </a:path>
                <a:path w="2028825" h="314959">
                  <a:moveTo>
                    <a:pt x="1619196" y="146142"/>
                  </a:moveTo>
                  <a:lnTo>
                    <a:pt x="1587784" y="146142"/>
                  </a:lnTo>
                  <a:lnTo>
                    <a:pt x="1587784" y="272609"/>
                  </a:lnTo>
                  <a:lnTo>
                    <a:pt x="1590414" y="289821"/>
                  </a:lnTo>
                  <a:lnTo>
                    <a:pt x="1597836" y="303184"/>
                  </a:lnTo>
                  <a:lnTo>
                    <a:pt x="1609341" y="311836"/>
                  </a:lnTo>
                  <a:lnTo>
                    <a:pt x="1624222" y="314911"/>
                  </a:lnTo>
                  <a:lnTo>
                    <a:pt x="1634916" y="313773"/>
                  </a:lnTo>
                  <a:lnTo>
                    <a:pt x="1645417" y="309885"/>
                  </a:lnTo>
                  <a:lnTo>
                    <a:pt x="1657254" y="302543"/>
                  </a:lnTo>
                  <a:lnTo>
                    <a:pt x="1671959" y="291038"/>
                  </a:lnTo>
                  <a:lnTo>
                    <a:pt x="1667285" y="283499"/>
                  </a:lnTo>
                  <a:lnTo>
                    <a:pt x="1624641" y="283499"/>
                  </a:lnTo>
                  <a:lnTo>
                    <a:pt x="1621290" y="280567"/>
                  </a:lnTo>
                  <a:lnTo>
                    <a:pt x="1620453" y="275122"/>
                  </a:lnTo>
                  <a:lnTo>
                    <a:pt x="1620034" y="271771"/>
                  </a:lnTo>
                  <a:lnTo>
                    <a:pt x="1619196" y="255866"/>
                  </a:lnTo>
                  <a:lnTo>
                    <a:pt x="1619196" y="146142"/>
                  </a:lnTo>
                  <a:close/>
                </a:path>
                <a:path w="2028825" h="314959">
                  <a:moveTo>
                    <a:pt x="1498991" y="146142"/>
                  </a:moveTo>
                  <a:lnTo>
                    <a:pt x="1467578" y="146142"/>
                  </a:lnTo>
                  <a:lnTo>
                    <a:pt x="1467578" y="309467"/>
                  </a:lnTo>
                  <a:lnTo>
                    <a:pt x="1498991" y="309467"/>
                  </a:lnTo>
                  <a:lnTo>
                    <a:pt x="1498991" y="146142"/>
                  </a:lnTo>
                  <a:close/>
                </a:path>
                <a:path w="2028825" h="314959">
                  <a:moveTo>
                    <a:pt x="1658975" y="270096"/>
                  </a:moveTo>
                  <a:lnTo>
                    <a:pt x="1650121" y="276431"/>
                  </a:lnTo>
                  <a:lnTo>
                    <a:pt x="1643113" y="280567"/>
                  </a:lnTo>
                  <a:lnTo>
                    <a:pt x="1637128" y="282818"/>
                  </a:lnTo>
                  <a:lnTo>
                    <a:pt x="1631342" y="283499"/>
                  </a:lnTo>
                  <a:lnTo>
                    <a:pt x="1667285" y="283499"/>
                  </a:lnTo>
                  <a:lnTo>
                    <a:pt x="1658975" y="270096"/>
                  </a:lnTo>
                  <a:close/>
                </a:path>
                <a:path w="2028825" h="314959">
                  <a:moveTo>
                    <a:pt x="1549240" y="0"/>
                  </a:moveTo>
                  <a:lnTo>
                    <a:pt x="1515458" y="6208"/>
                  </a:lnTo>
                  <a:lnTo>
                    <a:pt x="1489722" y="23919"/>
                  </a:lnTo>
                  <a:lnTo>
                    <a:pt x="1473330" y="51758"/>
                  </a:lnTo>
                  <a:lnTo>
                    <a:pt x="1467578" y="88353"/>
                  </a:lnTo>
                  <a:lnTo>
                    <a:pt x="1467578" y="119765"/>
                  </a:lnTo>
                  <a:lnTo>
                    <a:pt x="1435757" y="127723"/>
                  </a:lnTo>
                  <a:lnTo>
                    <a:pt x="1435757" y="146142"/>
                  </a:lnTo>
                  <a:lnTo>
                    <a:pt x="1543795" y="146142"/>
                  </a:lnTo>
                  <a:lnTo>
                    <a:pt x="1543795" y="119765"/>
                  </a:lnTo>
                  <a:lnTo>
                    <a:pt x="1498991" y="119765"/>
                  </a:lnTo>
                  <a:lnTo>
                    <a:pt x="1498991" y="96311"/>
                  </a:lnTo>
                  <a:lnTo>
                    <a:pt x="1501981" y="66763"/>
                  </a:lnTo>
                  <a:lnTo>
                    <a:pt x="1510978" y="45850"/>
                  </a:lnTo>
                  <a:lnTo>
                    <a:pt x="1526021" y="33417"/>
                  </a:lnTo>
                  <a:lnTo>
                    <a:pt x="1547146" y="29308"/>
                  </a:lnTo>
                  <a:lnTo>
                    <a:pt x="1581230" y="29308"/>
                  </a:lnTo>
                  <a:lnTo>
                    <a:pt x="1591113" y="9214"/>
                  </a:lnTo>
                  <a:lnTo>
                    <a:pt x="1580629" y="4947"/>
                  </a:lnTo>
                  <a:lnTo>
                    <a:pt x="1570652" y="2094"/>
                  </a:lnTo>
                  <a:lnTo>
                    <a:pt x="1560437" y="497"/>
                  </a:lnTo>
                  <a:lnTo>
                    <a:pt x="1549240" y="0"/>
                  </a:lnTo>
                  <a:close/>
                </a:path>
                <a:path w="2028825" h="314959">
                  <a:moveTo>
                    <a:pt x="1619196" y="64490"/>
                  </a:moveTo>
                  <a:lnTo>
                    <a:pt x="1587784" y="64490"/>
                  </a:lnTo>
                  <a:lnTo>
                    <a:pt x="1587784" y="119765"/>
                  </a:lnTo>
                  <a:lnTo>
                    <a:pt x="1555963" y="127723"/>
                  </a:lnTo>
                  <a:lnTo>
                    <a:pt x="1555963" y="146142"/>
                  </a:lnTo>
                  <a:lnTo>
                    <a:pt x="1669446" y="146142"/>
                  </a:lnTo>
                  <a:lnTo>
                    <a:pt x="1669446" y="119765"/>
                  </a:lnTo>
                  <a:lnTo>
                    <a:pt x="1619196" y="119765"/>
                  </a:lnTo>
                  <a:lnTo>
                    <a:pt x="1619196" y="64490"/>
                  </a:lnTo>
                  <a:close/>
                </a:path>
                <a:path w="2028825" h="314959">
                  <a:moveTo>
                    <a:pt x="1581230" y="29308"/>
                  </a:moveTo>
                  <a:lnTo>
                    <a:pt x="1547146" y="29308"/>
                  </a:lnTo>
                  <a:lnTo>
                    <a:pt x="1554168" y="29641"/>
                  </a:lnTo>
                  <a:lnTo>
                    <a:pt x="1561229" y="30721"/>
                  </a:lnTo>
                  <a:lnTo>
                    <a:pt x="1568998" y="32665"/>
                  </a:lnTo>
                  <a:lnTo>
                    <a:pt x="1578140" y="35590"/>
                  </a:lnTo>
                  <a:lnTo>
                    <a:pt x="1581230" y="29308"/>
                  </a:lnTo>
                  <a:close/>
                </a:path>
                <a:path w="2028825" h="314959">
                  <a:moveTo>
                    <a:pt x="1786720" y="114739"/>
                  </a:moveTo>
                  <a:lnTo>
                    <a:pt x="1749927" y="121897"/>
                  </a:lnTo>
                  <a:lnTo>
                    <a:pt x="1721653" y="142167"/>
                  </a:lnTo>
                  <a:lnTo>
                    <a:pt x="1703506" y="173743"/>
                  </a:lnTo>
                  <a:lnTo>
                    <a:pt x="1697100" y="214820"/>
                  </a:lnTo>
                  <a:lnTo>
                    <a:pt x="1703487" y="255723"/>
                  </a:lnTo>
                  <a:lnTo>
                    <a:pt x="1721496" y="287322"/>
                  </a:lnTo>
                  <a:lnTo>
                    <a:pt x="1749397" y="307693"/>
                  </a:lnTo>
                  <a:lnTo>
                    <a:pt x="1785463" y="314911"/>
                  </a:lnTo>
                  <a:lnTo>
                    <a:pt x="1802669" y="313786"/>
                  </a:lnTo>
                  <a:lnTo>
                    <a:pt x="1818542" y="309990"/>
                  </a:lnTo>
                  <a:lnTo>
                    <a:pt x="1835046" y="302896"/>
                  </a:lnTo>
                  <a:lnTo>
                    <a:pt x="1854142" y="291875"/>
                  </a:lnTo>
                  <a:lnTo>
                    <a:pt x="1851160" y="286012"/>
                  </a:lnTo>
                  <a:lnTo>
                    <a:pt x="1792165" y="286012"/>
                  </a:lnTo>
                  <a:lnTo>
                    <a:pt x="1766225" y="280909"/>
                  </a:lnTo>
                  <a:lnTo>
                    <a:pt x="1746726" y="266227"/>
                  </a:lnTo>
                  <a:lnTo>
                    <a:pt x="1734453" y="242907"/>
                  </a:lnTo>
                  <a:lnTo>
                    <a:pt x="1730188" y="211888"/>
                  </a:lnTo>
                  <a:lnTo>
                    <a:pt x="1860006" y="211888"/>
                  </a:lnTo>
                  <a:lnTo>
                    <a:pt x="1860006" y="193470"/>
                  </a:lnTo>
                  <a:lnTo>
                    <a:pt x="1859194" y="188444"/>
                  </a:lnTo>
                  <a:lnTo>
                    <a:pt x="1732701" y="188444"/>
                  </a:lnTo>
                  <a:lnTo>
                    <a:pt x="1740103" y="169007"/>
                  </a:lnTo>
                  <a:lnTo>
                    <a:pt x="1751434" y="154832"/>
                  </a:lnTo>
                  <a:lnTo>
                    <a:pt x="1766380" y="146155"/>
                  </a:lnTo>
                  <a:lnTo>
                    <a:pt x="1784626" y="143210"/>
                  </a:lnTo>
                  <a:lnTo>
                    <a:pt x="1844087" y="143210"/>
                  </a:lnTo>
                  <a:lnTo>
                    <a:pt x="1840008" y="136357"/>
                  </a:lnTo>
                  <a:lnTo>
                    <a:pt x="1816896" y="120386"/>
                  </a:lnTo>
                  <a:lnTo>
                    <a:pt x="1786720" y="114739"/>
                  </a:lnTo>
                  <a:close/>
                </a:path>
                <a:path w="2028825" h="314959">
                  <a:moveTo>
                    <a:pt x="1841577" y="267164"/>
                  </a:moveTo>
                  <a:lnTo>
                    <a:pt x="1827553" y="276117"/>
                  </a:lnTo>
                  <a:lnTo>
                    <a:pt x="1815453" y="281928"/>
                  </a:lnTo>
                  <a:lnTo>
                    <a:pt x="1804063" y="285069"/>
                  </a:lnTo>
                  <a:lnTo>
                    <a:pt x="1792165" y="286012"/>
                  </a:lnTo>
                  <a:lnTo>
                    <a:pt x="1851160" y="286012"/>
                  </a:lnTo>
                  <a:lnTo>
                    <a:pt x="1841577" y="267164"/>
                  </a:lnTo>
                  <a:close/>
                </a:path>
                <a:path w="2028825" h="314959">
                  <a:moveTo>
                    <a:pt x="1844087" y="143210"/>
                  </a:moveTo>
                  <a:lnTo>
                    <a:pt x="1784626" y="143210"/>
                  </a:lnTo>
                  <a:lnTo>
                    <a:pt x="1801929" y="146155"/>
                  </a:lnTo>
                  <a:lnTo>
                    <a:pt x="1814720" y="154832"/>
                  </a:lnTo>
                  <a:lnTo>
                    <a:pt x="1822723" y="169007"/>
                  </a:lnTo>
                  <a:lnTo>
                    <a:pt x="1825661" y="188444"/>
                  </a:lnTo>
                  <a:lnTo>
                    <a:pt x="1859194" y="188444"/>
                  </a:lnTo>
                  <a:lnTo>
                    <a:pt x="1854797" y="161202"/>
                  </a:lnTo>
                  <a:lnTo>
                    <a:pt x="1844087" y="143210"/>
                  </a:lnTo>
                  <a:close/>
                </a:path>
                <a:path w="2028825" h="314959">
                  <a:moveTo>
                    <a:pt x="1921177" y="418"/>
                  </a:moveTo>
                  <a:lnTo>
                    <a:pt x="1910706" y="32239"/>
                  </a:lnTo>
                  <a:lnTo>
                    <a:pt x="1945717" y="42501"/>
                  </a:lnTo>
                  <a:lnTo>
                    <a:pt x="1972522" y="62185"/>
                  </a:lnTo>
                  <a:lnTo>
                    <a:pt x="1989670" y="89720"/>
                  </a:lnTo>
                  <a:lnTo>
                    <a:pt x="1995708" y="123535"/>
                  </a:lnTo>
                  <a:lnTo>
                    <a:pt x="1995178" y="132591"/>
                  </a:lnTo>
                  <a:lnTo>
                    <a:pt x="1993354" y="140388"/>
                  </a:lnTo>
                  <a:lnTo>
                    <a:pt x="1989882" y="148028"/>
                  </a:lnTo>
                  <a:lnTo>
                    <a:pt x="1984410" y="156613"/>
                  </a:lnTo>
                  <a:lnTo>
                    <a:pt x="1921177" y="156613"/>
                  </a:lnTo>
                  <a:lnTo>
                    <a:pt x="1921177" y="230317"/>
                  </a:lnTo>
                  <a:lnTo>
                    <a:pt x="1952579" y="230317"/>
                  </a:lnTo>
                  <a:lnTo>
                    <a:pt x="1952579" y="185512"/>
                  </a:lnTo>
                  <a:lnTo>
                    <a:pt x="1973939" y="185512"/>
                  </a:lnTo>
                  <a:lnTo>
                    <a:pt x="2010786" y="171272"/>
                  </a:lnTo>
                  <a:lnTo>
                    <a:pt x="2028378" y="122697"/>
                  </a:lnTo>
                  <a:lnTo>
                    <a:pt x="2024144" y="90645"/>
                  </a:lnTo>
                  <a:lnTo>
                    <a:pt x="1993219" y="35654"/>
                  </a:lnTo>
                  <a:lnTo>
                    <a:pt x="1958744" y="11192"/>
                  </a:lnTo>
                  <a:lnTo>
                    <a:pt x="1937047" y="3906"/>
                  </a:lnTo>
                  <a:lnTo>
                    <a:pt x="1921177" y="418"/>
                  </a:lnTo>
                  <a:close/>
                </a:path>
                <a:path w="2028825" h="314959">
                  <a:moveTo>
                    <a:pt x="1937082" y="267164"/>
                  </a:moveTo>
                  <a:lnTo>
                    <a:pt x="1927699" y="269003"/>
                  </a:lnTo>
                  <a:lnTo>
                    <a:pt x="1920124" y="274023"/>
                  </a:lnTo>
                  <a:lnTo>
                    <a:pt x="1915063" y="281477"/>
                  </a:lnTo>
                  <a:lnTo>
                    <a:pt x="1913219" y="290619"/>
                  </a:lnTo>
                  <a:lnTo>
                    <a:pt x="1915063" y="300003"/>
                  </a:lnTo>
                  <a:lnTo>
                    <a:pt x="1920124" y="307582"/>
                  </a:lnTo>
                  <a:lnTo>
                    <a:pt x="1927699" y="312647"/>
                  </a:lnTo>
                  <a:lnTo>
                    <a:pt x="1937082" y="314493"/>
                  </a:lnTo>
                  <a:lnTo>
                    <a:pt x="1946224" y="312647"/>
                  </a:lnTo>
                  <a:lnTo>
                    <a:pt x="1953678" y="307582"/>
                  </a:lnTo>
                  <a:lnTo>
                    <a:pt x="1958698" y="300003"/>
                  </a:lnTo>
                  <a:lnTo>
                    <a:pt x="1960537" y="290619"/>
                  </a:lnTo>
                  <a:lnTo>
                    <a:pt x="1958698" y="281477"/>
                  </a:lnTo>
                  <a:lnTo>
                    <a:pt x="1953678" y="274023"/>
                  </a:lnTo>
                  <a:lnTo>
                    <a:pt x="1946224" y="269003"/>
                  </a:lnTo>
                  <a:lnTo>
                    <a:pt x="1937082" y="26716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81217" y="7177187"/>
              <a:ext cx="97986" cy="9798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71150" y="7017636"/>
              <a:ext cx="2725707" cy="31072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90714" y="7645884"/>
              <a:ext cx="8419314" cy="41123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90707" y="8270374"/>
              <a:ext cx="5826335" cy="41499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690346" y="7778625"/>
              <a:ext cx="446405" cy="41910"/>
            </a:xfrm>
            <a:custGeom>
              <a:avLst/>
              <a:gdLst/>
              <a:ahLst/>
              <a:cxnLst/>
              <a:rect l="l" t="t" r="r" b="b"/>
              <a:pathLst>
                <a:path w="446405" h="41909">
                  <a:moveTo>
                    <a:pt x="446122" y="0"/>
                  </a:moveTo>
                  <a:lnTo>
                    <a:pt x="0" y="0"/>
                  </a:lnTo>
                  <a:lnTo>
                    <a:pt x="0" y="41883"/>
                  </a:lnTo>
                  <a:lnTo>
                    <a:pt x="446122" y="41883"/>
                  </a:lnTo>
                  <a:lnTo>
                    <a:pt x="446122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046487" y="7713829"/>
              <a:ext cx="120739" cy="17148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690346" y="5846870"/>
              <a:ext cx="446405" cy="41910"/>
            </a:xfrm>
            <a:custGeom>
              <a:avLst/>
              <a:gdLst/>
              <a:ahLst/>
              <a:cxnLst/>
              <a:rect l="l" t="t" r="r" b="b"/>
              <a:pathLst>
                <a:path w="446405" h="41910">
                  <a:moveTo>
                    <a:pt x="446122" y="0"/>
                  </a:moveTo>
                  <a:lnTo>
                    <a:pt x="0" y="0"/>
                  </a:lnTo>
                  <a:lnTo>
                    <a:pt x="0" y="41883"/>
                  </a:lnTo>
                  <a:lnTo>
                    <a:pt x="446122" y="41883"/>
                  </a:lnTo>
                  <a:lnTo>
                    <a:pt x="446122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046487" y="5782073"/>
              <a:ext cx="120739" cy="17148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023156" y="3854133"/>
              <a:ext cx="1618736" cy="76874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169135" y="4212714"/>
              <a:ext cx="213852" cy="11108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403150" y="4212714"/>
              <a:ext cx="103850" cy="11108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6537125" y="4212688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51" y="1061"/>
                  </a:lnTo>
                  <a:lnTo>
                    <a:pt x="33053" y="4654"/>
                  </a:lnTo>
                  <a:lnTo>
                    <a:pt x="26094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6" y="33371"/>
                  </a:lnTo>
                  <a:lnTo>
                    <a:pt x="31182" y="24712"/>
                  </a:lnTo>
                  <a:lnTo>
                    <a:pt x="37078" y="19456"/>
                  </a:lnTo>
                  <a:lnTo>
                    <a:pt x="42302" y="17685"/>
                  </a:lnTo>
                  <a:lnTo>
                    <a:pt x="44375" y="17685"/>
                  </a:lnTo>
                  <a:lnTo>
                    <a:pt x="46239" y="1886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84" y="2586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614609" y="4151359"/>
              <a:ext cx="93400" cy="17241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728169" y="4212708"/>
              <a:ext cx="90353" cy="11108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847238" y="4212688"/>
              <a:ext cx="158789" cy="111105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7032256" y="4167412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70">
                  <a:moveTo>
                    <a:pt x="19957" y="48103"/>
                  </a:moveTo>
                  <a:lnTo>
                    <a:pt x="2533" y="48103"/>
                  </a:lnTo>
                  <a:lnTo>
                    <a:pt x="2533" y="153346"/>
                  </a:lnTo>
                  <a:lnTo>
                    <a:pt x="19957" y="153346"/>
                  </a:lnTo>
                  <a:lnTo>
                    <a:pt x="19957" y="48103"/>
                  </a:lnTo>
                  <a:close/>
                </a:path>
                <a:path w="22859" h="153670">
                  <a:moveTo>
                    <a:pt x="17632" y="0"/>
                  </a:moveTo>
                  <a:lnTo>
                    <a:pt x="5109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09" y="22805"/>
                  </a:lnTo>
                  <a:lnTo>
                    <a:pt x="17632" y="22805"/>
                  </a:lnTo>
                  <a:lnTo>
                    <a:pt x="22753" y="17643"/>
                  </a:lnTo>
                  <a:lnTo>
                    <a:pt x="22753" y="5120"/>
                  </a:lnTo>
                  <a:lnTo>
                    <a:pt x="176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082275" y="4151357"/>
              <a:ext cx="96405" cy="172413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7215077" y="4167412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70">
                  <a:moveTo>
                    <a:pt x="19967" y="48103"/>
                  </a:moveTo>
                  <a:lnTo>
                    <a:pt x="2533" y="48103"/>
                  </a:lnTo>
                  <a:lnTo>
                    <a:pt x="2533" y="153346"/>
                  </a:lnTo>
                  <a:lnTo>
                    <a:pt x="19967" y="153346"/>
                  </a:lnTo>
                  <a:lnTo>
                    <a:pt x="19967" y="48103"/>
                  </a:lnTo>
                  <a:close/>
                </a:path>
                <a:path w="22859" h="153670">
                  <a:moveTo>
                    <a:pt x="17643" y="0"/>
                  </a:moveTo>
                  <a:lnTo>
                    <a:pt x="512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20" y="22805"/>
                  </a:lnTo>
                  <a:lnTo>
                    <a:pt x="17643" y="22805"/>
                  </a:lnTo>
                  <a:lnTo>
                    <a:pt x="22753" y="17643"/>
                  </a:lnTo>
                  <a:lnTo>
                    <a:pt x="22753" y="5120"/>
                  </a:lnTo>
                  <a:lnTo>
                    <a:pt x="176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275103" y="4212695"/>
              <a:ext cx="87557" cy="10808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7393333" y="4212735"/>
              <a:ext cx="101986" cy="166832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6621018" y="3560105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2" y="417416"/>
                  </a:lnTo>
                  <a:lnTo>
                    <a:pt x="304509" y="401502"/>
                  </a:lnTo>
                  <a:lnTo>
                    <a:pt x="343781" y="376533"/>
                  </a:lnTo>
                  <a:lnTo>
                    <a:pt x="376539" y="343777"/>
                  </a:lnTo>
                  <a:lnTo>
                    <a:pt x="401511" y="304507"/>
                  </a:lnTo>
                  <a:lnTo>
                    <a:pt x="417425" y="259991"/>
                  </a:lnTo>
                  <a:lnTo>
                    <a:pt x="423013" y="211501"/>
                  </a:lnTo>
                  <a:lnTo>
                    <a:pt x="417425" y="163011"/>
                  </a:lnTo>
                  <a:lnTo>
                    <a:pt x="401511" y="118495"/>
                  </a:lnTo>
                  <a:lnTo>
                    <a:pt x="376539" y="79225"/>
                  </a:lnTo>
                  <a:lnTo>
                    <a:pt x="343781" y="46469"/>
                  </a:lnTo>
                  <a:lnTo>
                    <a:pt x="304509" y="21500"/>
                  </a:lnTo>
                  <a:lnTo>
                    <a:pt x="259992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6812654" y="3720623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63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888" y="13970"/>
                  </a:lnTo>
                  <a:lnTo>
                    <a:pt x="23888" y="101600"/>
                  </a:lnTo>
                  <a:lnTo>
                    <a:pt x="39763" y="101600"/>
                  </a:lnTo>
                  <a:lnTo>
                    <a:pt x="39763" y="13970"/>
                  </a:lnTo>
                  <a:lnTo>
                    <a:pt x="39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023156" y="6640973"/>
              <a:ext cx="1618736" cy="76835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6332280" y="6999128"/>
              <a:ext cx="86206" cy="11108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6450473" y="6999113"/>
              <a:ext cx="87568" cy="10808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6569807" y="6999128"/>
              <a:ext cx="86217" cy="111085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6687041" y="6937799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23" y="0"/>
                  </a:moveTo>
                  <a:lnTo>
                    <a:pt x="0" y="0"/>
                  </a:lnTo>
                  <a:lnTo>
                    <a:pt x="0" y="169408"/>
                  </a:lnTo>
                  <a:lnTo>
                    <a:pt x="17423" y="16940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6725473" y="6999128"/>
              <a:ext cx="182292" cy="16684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6931825" y="6999128"/>
              <a:ext cx="90353" cy="11108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7050940" y="6999113"/>
              <a:ext cx="158785" cy="11110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7238464" y="6999113"/>
              <a:ext cx="87557" cy="108080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16621053" y="634175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468" y="0"/>
                  </a:moveTo>
                  <a:lnTo>
                    <a:pt x="162978" y="5586"/>
                  </a:lnTo>
                  <a:lnTo>
                    <a:pt x="118462" y="21500"/>
                  </a:lnTo>
                  <a:lnTo>
                    <a:pt x="79192" y="46469"/>
                  </a:lnTo>
                  <a:lnTo>
                    <a:pt x="46436" y="79225"/>
                  </a:lnTo>
                  <a:lnTo>
                    <a:pt x="21467" y="118495"/>
                  </a:lnTo>
                  <a:lnTo>
                    <a:pt x="5553" y="163011"/>
                  </a:lnTo>
                  <a:lnTo>
                    <a:pt x="89" y="210433"/>
                  </a:lnTo>
                  <a:lnTo>
                    <a:pt x="0" y="212116"/>
                  </a:lnTo>
                  <a:lnTo>
                    <a:pt x="1205" y="234531"/>
                  </a:lnTo>
                  <a:lnTo>
                    <a:pt x="10732" y="278301"/>
                  </a:lnTo>
                  <a:lnTo>
                    <a:pt x="43345" y="339835"/>
                  </a:lnTo>
                  <a:lnTo>
                    <a:pt x="76282" y="374160"/>
                  </a:lnTo>
                  <a:lnTo>
                    <a:pt x="116199" y="400382"/>
                  </a:lnTo>
                  <a:lnTo>
                    <a:pt x="161720" y="417126"/>
                  </a:lnTo>
                  <a:lnTo>
                    <a:pt x="211468" y="423013"/>
                  </a:lnTo>
                  <a:lnTo>
                    <a:pt x="261216" y="417126"/>
                  </a:lnTo>
                  <a:lnTo>
                    <a:pt x="306736" y="400382"/>
                  </a:lnTo>
                  <a:lnTo>
                    <a:pt x="346653" y="374160"/>
                  </a:lnTo>
                  <a:lnTo>
                    <a:pt x="379591" y="339835"/>
                  </a:lnTo>
                  <a:lnTo>
                    <a:pt x="404174" y="298786"/>
                  </a:lnTo>
                  <a:lnTo>
                    <a:pt x="409510" y="285174"/>
                  </a:lnTo>
                  <a:lnTo>
                    <a:pt x="176108" y="285174"/>
                  </a:lnTo>
                  <a:lnTo>
                    <a:pt x="176108" y="271646"/>
                  </a:lnTo>
                  <a:lnTo>
                    <a:pt x="213593" y="263813"/>
                  </a:lnTo>
                  <a:lnTo>
                    <a:pt x="231185" y="235856"/>
                  </a:lnTo>
                  <a:lnTo>
                    <a:pt x="229195" y="225015"/>
                  </a:lnTo>
                  <a:lnTo>
                    <a:pt x="223392" y="217039"/>
                  </a:lnTo>
                  <a:lnTo>
                    <a:pt x="214018" y="212116"/>
                  </a:lnTo>
                  <a:lnTo>
                    <a:pt x="201322" y="210433"/>
                  </a:lnTo>
                  <a:lnTo>
                    <a:pt x="190746" y="210433"/>
                  </a:lnTo>
                  <a:lnTo>
                    <a:pt x="190746" y="198800"/>
                  </a:lnTo>
                  <a:lnTo>
                    <a:pt x="205107" y="194195"/>
                  </a:lnTo>
                  <a:lnTo>
                    <a:pt x="215672" y="187482"/>
                  </a:lnTo>
                  <a:lnTo>
                    <a:pt x="222192" y="178855"/>
                  </a:lnTo>
                  <a:lnTo>
                    <a:pt x="224420" y="168507"/>
                  </a:lnTo>
                  <a:lnTo>
                    <a:pt x="224420" y="163440"/>
                  </a:lnTo>
                  <a:lnTo>
                    <a:pt x="185458" y="163440"/>
                  </a:lnTo>
                  <a:lnTo>
                    <a:pt x="176108" y="152864"/>
                  </a:lnTo>
                  <a:lnTo>
                    <a:pt x="211688" y="137849"/>
                  </a:lnTo>
                  <a:lnTo>
                    <a:pt x="408388" y="137849"/>
                  </a:lnTo>
                  <a:lnTo>
                    <a:pt x="401469" y="118495"/>
                  </a:lnTo>
                  <a:lnTo>
                    <a:pt x="376499" y="79225"/>
                  </a:lnTo>
                  <a:lnTo>
                    <a:pt x="343744" y="46469"/>
                  </a:lnTo>
                  <a:lnTo>
                    <a:pt x="304473" y="21500"/>
                  </a:lnTo>
                  <a:lnTo>
                    <a:pt x="259958" y="5586"/>
                  </a:lnTo>
                  <a:lnTo>
                    <a:pt x="211468" y="0"/>
                  </a:lnTo>
                  <a:close/>
                </a:path>
                <a:path w="423544" h="423545">
                  <a:moveTo>
                    <a:pt x="408388" y="137849"/>
                  </a:moveTo>
                  <a:lnTo>
                    <a:pt x="211688" y="137849"/>
                  </a:lnTo>
                  <a:lnTo>
                    <a:pt x="223316" y="139906"/>
                  </a:lnTo>
                  <a:lnTo>
                    <a:pt x="232195" y="145750"/>
                  </a:lnTo>
                  <a:lnTo>
                    <a:pt x="237862" y="154887"/>
                  </a:lnTo>
                  <a:lnTo>
                    <a:pt x="239854" y="166822"/>
                  </a:lnTo>
                  <a:lnTo>
                    <a:pt x="238572" y="177171"/>
                  </a:lnTo>
                  <a:lnTo>
                    <a:pt x="234669" y="186006"/>
                  </a:lnTo>
                  <a:lnTo>
                    <a:pt x="228060" y="193413"/>
                  </a:lnTo>
                  <a:lnTo>
                    <a:pt x="218661" y="199480"/>
                  </a:lnTo>
                  <a:lnTo>
                    <a:pt x="224797" y="201386"/>
                  </a:lnTo>
                  <a:lnTo>
                    <a:pt x="246838" y="234380"/>
                  </a:lnTo>
                  <a:lnTo>
                    <a:pt x="242211" y="255343"/>
                  </a:lnTo>
                  <a:lnTo>
                    <a:pt x="229046" y="271356"/>
                  </a:lnTo>
                  <a:lnTo>
                    <a:pt x="208416" y="281580"/>
                  </a:lnTo>
                  <a:lnTo>
                    <a:pt x="181395" y="285174"/>
                  </a:lnTo>
                  <a:lnTo>
                    <a:pt x="409510" y="285174"/>
                  </a:lnTo>
                  <a:lnTo>
                    <a:pt x="412204" y="278301"/>
                  </a:lnTo>
                  <a:lnTo>
                    <a:pt x="418099" y="256840"/>
                  </a:lnTo>
                  <a:lnTo>
                    <a:pt x="421730" y="234531"/>
                  </a:lnTo>
                  <a:lnTo>
                    <a:pt x="422936" y="212116"/>
                  </a:lnTo>
                  <a:lnTo>
                    <a:pt x="422846" y="210433"/>
                  </a:lnTo>
                  <a:lnTo>
                    <a:pt x="417382" y="163011"/>
                  </a:lnTo>
                  <a:lnTo>
                    <a:pt x="408388" y="137849"/>
                  </a:lnTo>
                  <a:close/>
                </a:path>
                <a:path w="423544" h="423545">
                  <a:moveTo>
                    <a:pt x="218243" y="151848"/>
                  </a:moveTo>
                  <a:lnTo>
                    <a:pt x="208724" y="151848"/>
                  </a:lnTo>
                  <a:lnTo>
                    <a:pt x="203596" y="152380"/>
                  </a:lnTo>
                  <a:lnTo>
                    <a:pt x="198505" y="154232"/>
                  </a:lnTo>
                  <a:lnTo>
                    <a:pt x="192707" y="157790"/>
                  </a:lnTo>
                  <a:lnTo>
                    <a:pt x="185458" y="163440"/>
                  </a:lnTo>
                  <a:lnTo>
                    <a:pt x="224420" y="163440"/>
                  </a:lnTo>
                  <a:lnTo>
                    <a:pt x="224420" y="158361"/>
                  </a:lnTo>
                  <a:lnTo>
                    <a:pt x="218243" y="151848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6797159" y="6479603"/>
              <a:ext cx="70730" cy="14733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4742295" y="5234587"/>
              <a:ext cx="1618757" cy="76835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5001901" y="5437961"/>
              <a:ext cx="1100324" cy="392769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5151670" y="5719644"/>
              <a:ext cx="90353" cy="11108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5270751" y="5719629"/>
              <a:ext cx="87568" cy="108080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15340162" y="4940058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511" y="0"/>
                  </a:moveTo>
                  <a:lnTo>
                    <a:pt x="163017" y="5586"/>
                  </a:lnTo>
                  <a:lnTo>
                    <a:pt x="118499" y="21500"/>
                  </a:lnTo>
                  <a:lnTo>
                    <a:pt x="79227" y="46469"/>
                  </a:lnTo>
                  <a:lnTo>
                    <a:pt x="46470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101" y="233217"/>
                  </a:lnTo>
                  <a:lnTo>
                    <a:pt x="9590" y="274646"/>
                  </a:lnTo>
                  <a:lnTo>
                    <a:pt x="40980" y="336636"/>
                  </a:lnTo>
                  <a:lnTo>
                    <a:pt x="74027" y="372231"/>
                  </a:lnTo>
                  <a:lnTo>
                    <a:pt x="114441" y="399467"/>
                  </a:lnTo>
                  <a:lnTo>
                    <a:pt x="160758" y="416882"/>
                  </a:lnTo>
                  <a:lnTo>
                    <a:pt x="211511" y="423013"/>
                  </a:lnTo>
                  <a:lnTo>
                    <a:pt x="262265" y="416882"/>
                  </a:lnTo>
                  <a:lnTo>
                    <a:pt x="308581" y="399467"/>
                  </a:lnTo>
                  <a:lnTo>
                    <a:pt x="348996" y="372231"/>
                  </a:lnTo>
                  <a:lnTo>
                    <a:pt x="382043" y="336636"/>
                  </a:lnTo>
                  <a:lnTo>
                    <a:pt x="406259" y="294148"/>
                  </a:lnTo>
                  <a:lnTo>
                    <a:pt x="409635" y="284965"/>
                  </a:lnTo>
                  <a:lnTo>
                    <a:pt x="224914" y="284965"/>
                  </a:lnTo>
                  <a:lnTo>
                    <a:pt x="224914" y="240505"/>
                  </a:lnTo>
                  <a:lnTo>
                    <a:pt x="158256" y="240505"/>
                  </a:lnTo>
                  <a:lnTo>
                    <a:pt x="158256" y="236495"/>
                  </a:lnTo>
                  <a:lnTo>
                    <a:pt x="232788" y="138058"/>
                  </a:lnTo>
                  <a:lnTo>
                    <a:pt x="408506" y="138058"/>
                  </a:lnTo>
                  <a:lnTo>
                    <a:pt x="401513" y="118495"/>
                  </a:lnTo>
                  <a:lnTo>
                    <a:pt x="376543" y="79225"/>
                  </a:lnTo>
                  <a:lnTo>
                    <a:pt x="343788" y="46469"/>
                  </a:lnTo>
                  <a:lnTo>
                    <a:pt x="304517" y="21500"/>
                  </a:lnTo>
                  <a:lnTo>
                    <a:pt x="260001" y="5586"/>
                  </a:lnTo>
                  <a:lnTo>
                    <a:pt x="211511" y="0"/>
                  </a:lnTo>
                  <a:close/>
                </a:path>
                <a:path w="423544" h="423545">
                  <a:moveTo>
                    <a:pt x="408506" y="138058"/>
                  </a:moveTo>
                  <a:lnTo>
                    <a:pt x="240191" y="138058"/>
                  </a:lnTo>
                  <a:lnTo>
                    <a:pt x="240191" y="227186"/>
                  </a:lnTo>
                  <a:lnTo>
                    <a:pt x="264766" y="227186"/>
                  </a:lnTo>
                  <a:lnTo>
                    <a:pt x="264766" y="240505"/>
                  </a:lnTo>
                  <a:lnTo>
                    <a:pt x="240191" y="240505"/>
                  </a:lnTo>
                  <a:lnTo>
                    <a:pt x="240191" y="284965"/>
                  </a:lnTo>
                  <a:lnTo>
                    <a:pt x="409635" y="284965"/>
                  </a:lnTo>
                  <a:lnTo>
                    <a:pt x="413427" y="274646"/>
                  </a:lnTo>
                  <a:lnTo>
                    <a:pt x="418680" y="254301"/>
                  </a:lnTo>
                  <a:lnTo>
                    <a:pt x="421912" y="233217"/>
                  </a:lnTo>
                  <a:lnTo>
                    <a:pt x="423013" y="211501"/>
                  </a:lnTo>
                  <a:lnTo>
                    <a:pt x="417426" y="163011"/>
                  </a:lnTo>
                  <a:lnTo>
                    <a:pt x="408506" y="138058"/>
                  </a:lnTo>
                  <a:close/>
                </a:path>
                <a:path w="423544" h="423545">
                  <a:moveTo>
                    <a:pt x="225134" y="168979"/>
                  </a:moveTo>
                  <a:lnTo>
                    <a:pt x="222003" y="175324"/>
                  </a:lnTo>
                  <a:lnTo>
                    <a:pt x="185795" y="223804"/>
                  </a:lnTo>
                  <a:lnTo>
                    <a:pt x="181774" y="228244"/>
                  </a:lnTo>
                  <a:lnTo>
                    <a:pt x="187062" y="227186"/>
                  </a:lnTo>
                  <a:lnTo>
                    <a:pt x="224914" y="227186"/>
                  </a:lnTo>
                  <a:lnTo>
                    <a:pt x="224705" y="175533"/>
                  </a:lnTo>
                  <a:lnTo>
                    <a:pt x="225134" y="168979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5498416" y="5078115"/>
              <a:ext cx="106509" cy="14690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7302867" y="5238000"/>
              <a:ext cx="1618757" cy="76835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7674654" y="5469226"/>
              <a:ext cx="206888" cy="166852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7901735" y="5469226"/>
              <a:ext cx="420010" cy="166852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8350472" y="5469210"/>
              <a:ext cx="87568" cy="10808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8470991" y="5469226"/>
              <a:ext cx="76228" cy="111085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7562794" y="5723033"/>
              <a:ext cx="200354" cy="111085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7791915" y="5723014"/>
              <a:ext cx="156502" cy="10808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7969875" y="5723033"/>
              <a:ext cx="86217" cy="111075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8088077" y="5723018"/>
              <a:ext cx="157743" cy="108080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8275131" y="5723033"/>
              <a:ext cx="90363" cy="111085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18393283" y="5661702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34" y="0"/>
                  </a:moveTo>
                  <a:lnTo>
                    <a:pt x="0" y="0"/>
                  </a:lnTo>
                  <a:lnTo>
                    <a:pt x="0" y="169408"/>
                  </a:lnTo>
                  <a:lnTo>
                    <a:pt x="17434" y="169408"/>
                  </a:lnTo>
                  <a:lnTo>
                    <a:pt x="174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8439880" y="5723033"/>
              <a:ext cx="90353" cy="111085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8558957" y="5723018"/>
              <a:ext cx="87568" cy="108080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17900741" y="4936644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70"/>
                  </a:lnTo>
                  <a:lnTo>
                    <a:pt x="46469" y="79227"/>
                  </a:lnTo>
                  <a:lnTo>
                    <a:pt x="21500" y="118499"/>
                  </a:lnTo>
                  <a:lnTo>
                    <a:pt x="5586" y="163017"/>
                  </a:lnTo>
                  <a:lnTo>
                    <a:pt x="0" y="211511"/>
                  </a:lnTo>
                  <a:lnTo>
                    <a:pt x="1306" y="235147"/>
                  </a:lnTo>
                  <a:lnTo>
                    <a:pt x="11339" y="280005"/>
                  </a:lnTo>
                  <a:lnTo>
                    <a:pt x="44523" y="341326"/>
                  </a:lnTo>
                  <a:lnTo>
                    <a:pt x="77399" y="375060"/>
                  </a:lnTo>
                  <a:lnTo>
                    <a:pt x="117078" y="400810"/>
                  </a:lnTo>
                  <a:lnTo>
                    <a:pt x="162225" y="417239"/>
                  </a:lnTo>
                  <a:lnTo>
                    <a:pt x="211501" y="423013"/>
                  </a:lnTo>
                  <a:lnTo>
                    <a:pt x="260777" y="417239"/>
                  </a:lnTo>
                  <a:lnTo>
                    <a:pt x="305923" y="400810"/>
                  </a:lnTo>
                  <a:lnTo>
                    <a:pt x="345603" y="375060"/>
                  </a:lnTo>
                  <a:lnTo>
                    <a:pt x="378479" y="341326"/>
                  </a:lnTo>
                  <a:lnTo>
                    <a:pt x="403212" y="300943"/>
                  </a:lnTo>
                  <a:lnTo>
                    <a:pt x="416505" y="262861"/>
                  </a:lnTo>
                  <a:lnTo>
                    <a:pt x="168947" y="262861"/>
                  </a:lnTo>
                  <a:lnTo>
                    <a:pt x="168947" y="254819"/>
                  </a:lnTo>
                  <a:lnTo>
                    <a:pt x="218066" y="212265"/>
                  </a:lnTo>
                  <a:lnTo>
                    <a:pt x="225040" y="206339"/>
                  </a:lnTo>
                  <a:lnTo>
                    <a:pt x="228684" y="199103"/>
                  </a:lnTo>
                  <a:lnTo>
                    <a:pt x="228684" y="192339"/>
                  </a:lnTo>
                  <a:lnTo>
                    <a:pt x="181010" y="192339"/>
                  </a:lnTo>
                  <a:lnTo>
                    <a:pt x="170214" y="184350"/>
                  </a:lnTo>
                  <a:lnTo>
                    <a:pt x="204395" y="160730"/>
                  </a:lnTo>
                  <a:lnTo>
                    <a:pt x="211763" y="160152"/>
                  </a:lnTo>
                  <a:lnTo>
                    <a:pt x="416391" y="160152"/>
                  </a:lnTo>
                  <a:lnTo>
                    <a:pt x="401502" y="118499"/>
                  </a:lnTo>
                  <a:lnTo>
                    <a:pt x="376533" y="79227"/>
                  </a:lnTo>
                  <a:lnTo>
                    <a:pt x="343777" y="46470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5">
                  <a:moveTo>
                    <a:pt x="416391" y="160152"/>
                  </a:moveTo>
                  <a:lnTo>
                    <a:pt x="211763" y="160152"/>
                  </a:lnTo>
                  <a:lnTo>
                    <a:pt x="225637" y="162330"/>
                  </a:lnTo>
                  <a:lnTo>
                    <a:pt x="236161" y="168541"/>
                  </a:lnTo>
                  <a:lnTo>
                    <a:pt x="242839" y="178298"/>
                  </a:lnTo>
                  <a:lnTo>
                    <a:pt x="245175" y="191114"/>
                  </a:lnTo>
                  <a:lnTo>
                    <a:pt x="245175" y="195931"/>
                  </a:lnTo>
                  <a:lnTo>
                    <a:pt x="195428" y="249531"/>
                  </a:lnTo>
                  <a:lnTo>
                    <a:pt x="254065" y="249531"/>
                  </a:lnTo>
                  <a:lnTo>
                    <a:pt x="254065" y="262861"/>
                  </a:lnTo>
                  <a:lnTo>
                    <a:pt x="416505" y="262861"/>
                  </a:lnTo>
                  <a:lnTo>
                    <a:pt x="417870" y="258026"/>
                  </a:lnTo>
                  <a:lnTo>
                    <a:pt x="421696" y="235147"/>
                  </a:lnTo>
                  <a:lnTo>
                    <a:pt x="423002" y="211511"/>
                  </a:lnTo>
                  <a:lnTo>
                    <a:pt x="417416" y="163017"/>
                  </a:lnTo>
                  <a:lnTo>
                    <a:pt x="416391" y="160152"/>
                  </a:lnTo>
                  <a:close/>
                </a:path>
                <a:path w="423544" h="423545">
                  <a:moveTo>
                    <a:pt x="210025" y="174361"/>
                  </a:moveTo>
                  <a:lnTo>
                    <a:pt x="205166" y="174361"/>
                  </a:lnTo>
                  <a:lnTo>
                    <a:pt x="199658" y="175848"/>
                  </a:lnTo>
                  <a:lnTo>
                    <a:pt x="196067" y="178172"/>
                  </a:lnTo>
                  <a:lnTo>
                    <a:pt x="190988" y="181554"/>
                  </a:lnTo>
                  <a:lnTo>
                    <a:pt x="181010" y="192339"/>
                  </a:lnTo>
                  <a:lnTo>
                    <a:pt x="228684" y="192339"/>
                  </a:lnTo>
                  <a:lnTo>
                    <a:pt x="210025" y="174361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8069689" y="5096792"/>
              <a:ext cx="85117" cy="102708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15170367" y="4178953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64" y="40779"/>
                  </a:moveTo>
                  <a:lnTo>
                    <a:pt x="631952" y="24930"/>
                  </a:lnTo>
                  <a:lnTo>
                    <a:pt x="625767" y="12001"/>
                  </a:lnTo>
                  <a:lnTo>
                    <a:pt x="614451" y="3251"/>
                  </a:lnTo>
                  <a:lnTo>
                    <a:pt x="599071" y="0"/>
                  </a:lnTo>
                  <a:lnTo>
                    <a:pt x="462724" y="2120"/>
                  </a:lnTo>
                  <a:lnTo>
                    <a:pt x="448411" y="4940"/>
                  </a:lnTo>
                  <a:lnTo>
                    <a:pt x="440766" y="12141"/>
                  </a:lnTo>
                  <a:lnTo>
                    <a:pt x="440258" y="22631"/>
                  </a:lnTo>
                  <a:lnTo>
                    <a:pt x="447395" y="35331"/>
                  </a:lnTo>
                  <a:lnTo>
                    <a:pt x="494220" y="91897"/>
                  </a:lnTo>
                  <a:lnTo>
                    <a:pt x="457314" y="126098"/>
                  </a:lnTo>
                  <a:lnTo>
                    <a:pt x="421411" y="161302"/>
                  </a:lnTo>
                  <a:lnTo>
                    <a:pt x="386537" y="197485"/>
                  </a:lnTo>
                  <a:lnTo>
                    <a:pt x="352704" y="234607"/>
                  </a:lnTo>
                  <a:lnTo>
                    <a:pt x="319951" y="272656"/>
                  </a:lnTo>
                  <a:lnTo>
                    <a:pt x="288277" y="311594"/>
                  </a:lnTo>
                  <a:lnTo>
                    <a:pt x="257708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47" y="475716"/>
                  </a:lnTo>
                  <a:lnTo>
                    <a:pt x="146888" y="518706"/>
                  </a:lnTo>
                  <a:lnTo>
                    <a:pt x="122148" y="562419"/>
                  </a:lnTo>
                  <a:lnTo>
                    <a:pt x="98628" y="606844"/>
                  </a:lnTo>
                  <a:lnTo>
                    <a:pt x="76339" y="651929"/>
                  </a:lnTo>
                  <a:lnTo>
                    <a:pt x="55321" y="697674"/>
                  </a:lnTo>
                  <a:lnTo>
                    <a:pt x="35572" y="744029"/>
                  </a:lnTo>
                  <a:lnTo>
                    <a:pt x="17132" y="790981"/>
                  </a:lnTo>
                  <a:lnTo>
                    <a:pt x="0" y="838492"/>
                  </a:lnTo>
                  <a:lnTo>
                    <a:pt x="39992" y="852373"/>
                  </a:lnTo>
                  <a:lnTo>
                    <a:pt x="56680" y="806069"/>
                  </a:lnTo>
                  <a:lnTo>
                    <a:pt x="74650" y="760310"/>
                  </a:lnTo>
                  <a:lnTo>
                    <a:pt x="93878" y="715124"/>
                  </a:lnTo>
                  <a:lnTo>
                    <a:pt x="114363" y="670547"/>
                  </a:lnTo>
                  <a:lnTo>
                    <a:pt x="136067" y="626592"/>
                  </a:lnTo>
                  <a:lnTo>
                    <a:pt x="158978" y="583298"/>
                  </a:lnTo>
                  <a:lnTo>
                    <a:pt x="183070" y="540689"/>
                  </a:lnTo>
                  <a:lnTo>
                    <a:pt x="208343" y="498779"/>
                  </a:lnTo>
                  <a:lnTo>
                    <a:pt x="234772" y="457619"/>
                  </a:lnTo>
                  <a:lnTo>
                    <a:pt x="262318" y="417207"/>
                  </a:lnTo>
                  <a:lnTo>
                    <a:pt x="290995" y="377583"/>
                  </a:lnTo>
                  <a:lnTo>
                    <a:pt x="320751" y="338772"/>
                  </a:lnTo>
                  <a:lnTo>
                    <a:pt x="351599" y="300812"/>
                  </a:lnTo>
                  <a:lnTo>
                    <a:pt x="383501" y="263702"/>
                  </a:lnTo>
                  <a:lnTo>
                    <a:pt x="416433" y="227495"/>
                  </a:lnTo>
                  <a:lnTo>
                    <a:pt x="450392" y="192214"/>
                  </a:lnTo>
                  <a:lnTo>
                    <a:pt x="485355" y="157861"/>
                  </a:lnTo>
                  <a:lnTo>
                    <a:pt x="521296" y="124498"/>
                  </a:lnTo>
                  <a:lnTo>
                    <a:pt x="575525" y="189915"/>
                  </a:lnTo>
                  <a:lnTo>
                    <a:pt x="581977" y="193586"/>
                  </a:lnTo>
                  <a:lnTo>
                    <a:pt x="587692" y="193586"/>
                  </a:lnTo>
                  <a:lnTo>
                    <a:pt x="593305" y="192303"/>
                  </a:lnTo>
                  <a:lnTo>
                    <a:pt x="598157" y="188480"/>
                  </a:lnTo>
                  <a:lnTo>
                    <a:pt x="602056" y="182181"/>
                  </a:lnTo>
                  <a:lnTo>
                    <a:pt x="604761" y="173482"/>
                  </a:lnTo>
                  <a:lnTo>
                    <a:pt x="631964" y="40779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34" y="2823934"/>
                  </a:lnTo>
                  <a:lnTo>
                    <a:pt x="632358" y="2793974"/>
                  </a:lnTo>
                  <a:lnTo>
                    <a:pt x="594283" y="2762961"/>
                  </a:lnTo>
                  <a:lnTo>
                    <a:pt x="557136" y="2730919"/>
                  </a:lnTo>
                  <a:lnTo>
                    <a:pt x="520941" y="2697873"/>
                  </a:lnTo>
                  <a:lnTo>
                    <a:pt x="485698" y="2663850"/>
                  </a:lnTo>
                  <a:lnTo>
                    <a:pt x="451446" y="2628874"/>
                  </a:lnTo>
                  <a:lnTo>
                    <a:pt x="418198" y="2592971"/>
                  </a:lnTo>
                  <a:lnTo>
                    <a:pt x="385978" y="2556167"/>
                  </a:lnTo>
                  <a:lnTo>
                    <a:pt x="354812" y="2518486"/>
                  </a:lnTo>
                  <a:lnTo>
                    <a:pt x="324700" y="2479941"/>
                  </a:lnTo>
                  <a:lnTo>
                    <a:pt x="295681" y="2440584"/>
                  </a:lnTo>
                  <a:lnTo>
                    <a:pt x="267754" y="2400414"/>
                  </a:lnTo>
                  <a:lnTo>
                    <a:pt x="240969" y="2359469"/>
                  </a:lnTo>
                  <a:lnTo>
                    <a:pt x="215328" y="2317775"/>
                  </a:lnTo>
                  <a:lnTo>
                    <a:pt x="190842" y="2275357"/>
                  </a:lnTo>
                  <a:lnTo>
                    <a:pt x="167551" y="2232241"/>
                  </a:lnTo>
                  <a:lnTo>
                    <a:pt x="145465" y="2188438"/>
                  </a:lnTo>
                  <a:lnTo>
                    <a:pt x="214376" y="2158415"/>
                  </a:lnTo>
                  <a:lnTo>
                    <a:pt x="226491" y="2150287"/>
                  </a:lnTo>
                  <a:lnTo>
                    <a:pt x="230784" y="2140686"/>
                  </a:lnTo>
                  <a:lnTo>
                    <a:pt x="227215" y="2130806"/>
                  </a:lnTo>
                  <a:lnTo>
                    <a:pt x="215722" y="2121865"/>
                  </a:lnTo>
                  <a:lnTo>
                    <a:pt x="90030" y="2055863"/>
                  </a:lnTo>
                  <a:lnTo>
                    <a:pt x="84150" y="2054428"/>
                  </a:lnTo>
                  <a:lnTo>
                    <a:pt x="78562" y="2054428"/>
                  </a:lnTo>
                  <a:lnTo>
                    <a:pt x="47193" y="2080031"/>
                  </a:lnTo>
                  <a:lnTo>
                    <a:pt x="11671" y="2210778"/>
                  </a:lnTo>
                  <a:lnTo>
                    <a:pt x="10121" y="2222182"/>
                  </a:lnTo>
                  <a:lnTo>
                    <a:pt x="12166" y="2230755"/>
                  </a:lnTo>
                  <a:lnTo>
                    <a:pt x="17399" y="2236152"/>
                  </a:lnTo>
                  <a:lnTo>
                    <a:pt x="25438" y="2238019"/>
                  </a:lnTo>
                  <a:lnTo>
                    <a:pt x="29451" y="2238019"/>
                  </a:lnTo>
                  <a:lnTo>
                    <a:pt x="34137" y="2236952"/>
                  </a:lnTo>
                  <a:lnTo>
                    <a:pt x="106641" y="2205367"/>
                  </a:lnTo>
                  <a:lnTo>
                    <a:pt x="129260" y="2250325"/>
                  </a:lnTo>
                  <a:lnTo>
                    <a:pt x="153123" y="2294598"/>
                  </a:lnTo>
                  <a:lnTo>
                    <a:pt x="178206" y="2338159"/>
                  </a:lnTo>
                  <a:lnTo>
                    <a:pt x="204482" y="2380958"/>
                  </a:lnTo>
                  <a:lnTo>
                    <a:pt x="231940" y="2422995"/>
                  </a:lnTo>
                  <a:lnTo>
                    <a:pt x="260565" y="2464231"/>
                  </a:lnTo>
                  <a:lnTo>
                    <a:pt x="290322" y="2504643"/>
                  </a:lnTo>
                  <a:lnTo>
                    <a:pt x="321208" y="2544203"/>
                  </a:lnTo>
                  <a:lnTo>
                    <a:pt x="353174" y="2582888"/>
                  </a:lnTo>
                  <a:lnTo>
                    <a:pt x="386219" y="2620683"/>
                  </a:lnTo>
                  <a:lnTo>
                    <a:pt x="420319" y="2657538"/>
                  </a:lnTo>
                  <a:lnTo>
                    <a:pt x="455460" y="2693441"/>
                  </a:lnTo>
                  <a:lnTo>
                    <a:pt x="491604" y="2728379"/>
                  </a:lnTo>
                  <a:lnTo>
                    <a:pt x="528739" y="2762300"/>
                  </a:lnTo>
                  <a:lnTo>
                    <a:pt x="566851" y="2795193"/>
                  </a:lnTo>
                  <a:lnTo>
                    <a:pt x="605917" y="2827032"/>
                  </a:lnTo>
                  <a:lnTo>
                    <a:pt x="645896" y="2857779"/>
                  </a:lnTo>
                  <a:lnTo>
                    <a:pt x="686790" y="2887434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54"/>
                  </a:moveTo>
                  <a:lnTo>
                    <a:pt x="3306419" y="2049170"/>
                  </a:lnTo>
                  <a:lnTo>
                    <a:pt x="3288436" y="2094992"/>
                  </a:lnTo>
                  <a:lnTo>
                    <a:pt x="3269196" y="2140216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51" y="2397874"/>
                  </a:lnTo>
                  <a:lnTo>
                    <a:pt x="3100679" y="2438298"/>
                  </a:lnTo>
                  <a:lnTo>
                    <a:pt x="3072015" y="2477922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53"/>
                  </a:lnTo>
                  <a:lnTo>
                    <a:pt x="2877743" y="2697581"/>
                  </a:lnTo>
                  <a:lnTo>
                    <a:pt x="2841841" y="2730944"/>
                  </a:lnTo>
                  <a:lnTo>
                    <a:pt x="2804972" y="2763304"/>
                  </a:lnTo>
                  <a:lnTo>
                    <a:pt x="2752445" y="2696197"/>
                  </a:lnTo>
                  <a:lnTo>
                    <a:pt x="2745968" y="2692362"/>
                  </a:lnTo>
                  <a:lnTo>
                    <a:pt x="2740152" y="2692362"/>
                  </a:lnTo>
                  <a:lnTo>
                    <a:pt x="2734640" y="2693619"/>
                  </a:lnTo>
                  <a:lnTo>
                    <a:pt x="2692044" y="2843873"/>
                  </a:lnTo>
                  <a:lnTo>
                    <a:pt x="2691612" y="2859900"/>
                  </a:lnTo>
                  <a:lnTo>
                    <a:pt x="2697632" y="2873108"/>
                  </a:lnTo>
                  <a:lnTo>
                    <a:pt x="2709011" y="2882125"/>
                  </a:lnTo>
                  <a:lnTo>
                    <a:pt x="2724696" y="2885592"/>
                  </a:lnTo>
                  <a:lnTo>
                    <a:pt x="2860827" y="2887243"/>
                  </a:lnTo>
                  <a:lnTo>
                    <a:pt x="2874835" y="2884665"/>
                  </a:lnTo>
                  <a:lnTo>
                    <a:pt x="2882430" y="2877642"/>
                  </a:lnTo>
                  <a:lnTo>
                    <a:pt x="2883103" y="2867228"/>
                  </a:lnTo>
                  <a:lnTo>
                    <a:pt x="2876346" y="2854452"/>
                  </a:lnTo>
                  <a:lnTo>
                    <a:pt x="2831084" y="2796629"/>
                  </a:lnTo>
                  <a:lnTo>
                    <a:pt x="2868955" y="2763469"/>
                  </a:lnTo>
                  <a:lnTo>
                    <a:pt x="2905836" y="2729268"/>
                  </a:lnTo>
                  <a:lnTo>
                    <a:pt x="2941713" y="2694076"/>
                  </a:lnTo>
                  <a:lnTo>
                    <a:pt x="2976575" y="2657906"/>
                  </a:lnTo>
                  <a:lnTo>
                    <a:pt x="3010382" y="2620784"/>
                  </a:lnTo>
                  <a:lnTo>
                    <a:pt x="3043136" y="2582735"/>
                  </a:lnTo>
                  <a:lnTo>
                    <a:pt x="3074797" y="2543797"/>
                  </a:lnTo>
                  <a:lnTo>
                    <a:pt x="3105366" y="2503995"/>
                  </a:lnTo>
                  <a:lnTo>
                    <a:pt x="3134804" y="2463342"/>
                  </a:lnTo>
                  <a:lnTo>
                    <a:pt x="3163100" y="2421877"/>
                  </a:lnTo>
                  <a:lnTo>
                    <a:pt x="3190240" y="2379624"/>
                  </a:lnTo>
                  <a:lnTo>
                    <a:pt x="3216198" y="2336609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488"/>
                  </a:lnTo>
                  <a:lnTo>
                    <a:pt x="3327552" y="2111070"/>
                  </a:lnTo>
                  <a:lnTo>
                    <a:pt x="3346005" y="2064054"/>
                  </a:lnTo>
                  <a:close/>
                </a:path>
                <a:path w="3408680" h="2887979">
                  <a:moveTo>
                    <a:pt x="3408616" y="679462"/>
                  </a:moveTo>
                  <a:lnTo>
                    <a:pt x="3408324" y="669544"/>
                  </a:lnTo>
                  <a:lnTo>
                    <a:pt x="3402596" y="663803"/>
                  </a:lnTo>
                  <a:lnTo>
                    <a:pt x="3389249" y="663803"/>
                  </a:lnTo>
                  <a:lnTo>
                    <a:pt x="3384715" y="664794"/>
                  </a:lnTo>
                  <a:lnTo>
                    <a:pt x="3311766" y="694778"/>
                  </a:lnTo>
                  <a:lnTo>
                    <a:pt x="3290074" y="649351"/>
                  </a:lnTo>
                  <a:lnTo>
                    <a:pt x="3267113" y="604608"/>
                  </a:lnTo>
                  <a:lnTo>
                    <a:pt x="3242932" y="560552"/>
                  </a:lnTo>
                  <a:lnTo>
                    <a:pt x="3217519" y="517207"/>
                  </a:lnTo>
                  <a:lnTo>
                    <a:pt x="3190925" y="474624"/>
                  </a:lnTo>
                  <a:lnTo>
                    <a:pt x="3163163" y="432803"/>
                  </a:lnTo>
                  <a:lnTo>
                    <a:pt x="3134233" y="391795"/>
                  </a:lnTo>
                  <a:lnTo>
                    <a:pt x="3104184" y="351599"/>
                  </a:lnTo>
                  <a:lnTo>
                    <a:pt x="3073006" y="312267"/>
                  </a:lnTo>
                  <a:lnTo>
                    <a:pt x="3040748" y="273812"/>
                  </a:lnTo>
                  <a:lnTo>
                    <a:pt x="3007410" y="236258"/>
                  </a:lnTo>
                  <a:lnTo>
                    <a:pt x="2973032" y="199631"/>
                  </a:lnTo>
                  <a:lnTo>
                    <a:pt x="2937611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95" y="35052"/>
                  </a:lnTo>
                  <a:lnTo>
                    <a:pt x="2759951" y="64744"/>
                  </a:lnTo>
                  <a:lnTo>
                    <a:pt x="2798292" y="95504"/>
                  </a:lnTo>
                  <a:lnTo>
                    <a:pt x="2835719" y="127304"/>
                  </a:lnTo>
                  <a:lnTo>
                    <a:pt x="2872194" y="160108"/>
                  </a:lnTo>
                  <a:lnTo>
                    <a:pt x="2907703" y="193890"/>
                  </a:lnTo>
                  <a:lnTo>
                    <a:pt x="2942221" y="228638"/>
                  </a:lnTo>
                  <a:lnTo>
                    <a:pt x="2975749" y="264312"/>
                  </a:lnTo>
                  <a:lnTo>
                    <a:pt x="3008236" y="300901"/>
                  </a:lnTo>
                  <a:lnTo>
                    <a:pt x="3039694" y="338366"/>
                  </a:lnTo>
                  <a:lnTo>
                    <a:pt x="3070085" y="376682"/>
                  </a:lnTo>
                  <a:lnTo>
                    <a:pt x="3099384" y="415836"/>
                  </a:lnTo>
                  <a:lnTo>
                    <a:pt x="3127591" y="455790"/>
                  </a:lnTo>
                  <a:lnTo>
                    <a:pt x="3154667" y="496519"/>
                  </a:lnTo>
                  <a:lnTo>
                    <a:pt x="3180613" y="537997"/>
                  </a:lnTo>
                  <a:lnTo>
                    <a:pt x="3205391" y="580212"/>
                  </a:lnTo>
                  <a:lnTo>
                    <a:pt x="3228987" y="623112"/>
                  </a:lnTo>
                  <a:lnTo>
                    <a:pt x="3251377" y="666699"/>
                  </a:lnTo>
                  <a:lnTo>
                    <a:pt x="3272561" y="710933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15"/>
                  </a:lnTo>
                  <a:lnTo>
                    <a:pt x="3331654" y="846277"/>
                  </a:lnTo>
                  <a:lnTo>
                    <a:pt x="3337458" y="846277"/>
                  </a:lnTo>
                  <a:lnTo>
                    <a:pt x="3368573" y="821309"/>
                  </a:lnTo>
                  <a:lnTo>
                    <a:pt x="3407956" y="687616"/>
                  </a:lnTo>
                  <a:lnTo>
                    <a:pt x="3408527" y="684199"/>
                  </a:lnTo>
                  <a:lnTo>
                    <a:pt x="3408616" y="679462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269697" y="526697"/>
              <a:ext cx="6357806" cy="61064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7821930" cy="1570990"/>
            </a:xfrm>
            <a:custGeom>
              <a:avLst/>
              <a:gdLst/>
              <a:ahLst/>
              <a:cxnLst/>
              <a:rect l="l" t="t" r="r" b="b"/>
              <a:pathLst>
                <a:path w="7821930" h="1570990">
                  <a:moveTo>
                    <a:pt x="7821751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7402915" y="1570632"/>
                  </a:lnTo>
                  <a:lnTo>
                    <a:pt x="7821751" y="1151797"/>
                  </a:lnTo>
                  <a:lnTo>
                    <a:pt x="7821751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9859" y="2619859"/>
              <a:ext cx="12210947" cy="41249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63626" y="3248118"/>
              <a:ext cx="7537644" cy="41247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929878" y="3244347"/>
              <a:ext cx="1442085" cy="410845"/>
            </a:xfrm>
            <a:custGeom>
              <a:avLst/>
              <a:gdLst/>
              <a:ahLst/>
              <a:cxnLst/>
              <a:rect l="l" t="t" r="r" b="b"/>
              <a:pathLst>
                <a:path w="1442084" h="410845">
                  <a:moveTo>
                    <a:pt x="190119" y="114325"/>
                  </a:moveTo>
                  <a:lnTo>
                    <a:pt x="137769" y="114325"/>
                  </a:lnTo>
                  <a:lnTo>
                    <a:pt x="94221" y="243306"/>
                  </a:lnTo>
                  <a:lnTo>
                    <a:pt x="92964" y="251688"/>
                  </a:lnTo>
                  <a:lnTo>
                    <a:pt x="91706" y="243306"/>
                  </a:lnTo>
                  <a:lnTo>
                    <a:pt x="52336" y="114325"/>
                  </a:lnTo>
                  <a:lnTo>
                    <a:pt x="0" y="114325"/>
                  </a:lnTo>
                  <a:lnTo>
                    <a:pt x="65328" y="309054"/>
                  </a:lnTo>
                  <a:lnTo>
                    <a:pt x="115150" y="309054"/>
                  </a:lnTo>
                  <a:lnTo>
                    <a:pt x="137236" y="251688"/>
                  </a:lnTo>
                  <a:lnTo>
                    <a:pt x="190119" y="114325"/>
                  </a:lnTo>
                  <a:close/>
                </a:path>
                <a:path w="1442084" h="410845">
                  <a:moveTo>
                    <a:pt x="335876" y="125222"/>
                  </a:moveTo>
                  <a:lnTo>
                    <a:pt x="329730" y="119176"/>
                  </a:lnTo>
                  <a:lnTo>
                    <a:pt x="323202" y="114858"/>
                  </a:lnTo>
                  <a:lnTo>
                    <a:pt x="316204" y="112255"/>
                  </a:lnTo>
                  <a:lnTo>
                    <a:pt x="308660" y="111391"/>
                  </a:lnTo>
                  <a:lnTo>
                    <a:pt x="297751" y="113880"/>
                  </a:lnTo>
                  <a:lnTo>
                    <a:pt x="287032" y="121818"/>
                  </a:lnTo>
                  <a:lnTo>
                    <a:pt x="275615" y="135953"/>
                  </a:lnTo>
                  <a:lnTo>
                    <a:pt x="262597" y="157035"/>
                  </a:lnTo>
                  <a:lnTo>
                    <a:pt x="260502" y="114325"/>
                  </a:lnTo>
                  <a:lnTo>
                    <a:pt x="217360" y="114325"/>
                  </a:lnTo>
                  <a:lnTo>
                    <a:pt x="217360" y="309054"/>
                  </a:lnTo>
                  <a:lnTo>
                    <a:pt x="267195" y="309054"/>
                  </a:lnTo>
                  <a:lnTo>
                    <a:pt x="267195" y="219849"/>
                  </a:lnTo>
                  <a:lnTo>
                    <a:pt x="267995" y="209448"/>
                  </a:lnTo>
                  <a:lnTo>
                    <a:pt x="292582" y="171805"/>
                  </a:lnTo>
                  <a:lnTo>
                    <a:pt x="304888" y="167932"/>
                  </a:lnTo>
                  <a:lnTo>
                    <a:pt x="310337" y="167932"/>
                  </a:lnTo>
                  <a:lnTo>
                    <a:pt x="314515" y="169608"/>
                  </a:lnTo>
                  <a:lnTo>
                    <a:pt x="319963" y="173799"/>
                  </a:lnTo>
                  <a:lnTo>
                    <a:pt x="321881" y="167932"/>
                  </a:lnTo>
                  <a:lnTo>
                    <a:pt x="325450" y="157035"/>
                  </a:lnTo>
                  <a:lnTo>
                    <a:pt x="335876" y="125222"/>
                  </a:lnTo>
                  <a:close/>
                </a:path>
                <a:path w="1442084" h="410845">
                  <a:moveTo>
                    <a:pt x="409600" y="114325"/>
                  </a:moveTo>
                  <a:lnTo>
                    <a:pt x="359765" y="114325"/>
                  </a:lnTo>
                  <a:lnTo>
                    <a:pt x="359765" y="309054"/>
                  </a:lnTo>
                  <a:lnTo>
                    <a:pt x="409600" y="309054"/>
                  </a:lnTo>
                  <a:lnTo>
                    <a:pt x="409600" y="114325"/>
                  </a:lnTo>
                  <a:close/>
                </a:path>
                <a:path w="1442084" h="410845">
                  <a:moveTo>
                    <a:pt x="412953" y="44399"/>
                  </a:moveTo>
                  <a:lnTo>
                    <a:pt x="410743" y="31140"/>
                  </a:lnTo>
                  <a:lnTo>
                    <a:pt x="404723" y="20370"/>
                  </a:lnTo>
                  <a:lnTo>
                    <a:pt x="395808" y="13131"/>
                  </a:lnTo>
                  <a:lnTo>
                    <a:pt x="384886" y="10477"/>
                  </a:lnTo>
                  <a:lnTo>
                    <a:pt x="373900" y="13131"/>
                  </a:lnTo>
                  <a:lnTo>
                    <a:pt x="364845" y="20370"/>
                  </a:lnTo>
                  <a:lnTo>
                    <a:pt x="358686" y="31140"/>
                  </a:lnTo>
                  <a:lnTo>
                    <a:pt x="356412" y="44399"/>
                  </a:lnTo>
                  <a:lnTo>
                    <a:pt x="358686" y="57645"/>
                  </a:lnTo>
                  <a:lnTo>
                    <a:pt x="364845" y="68427"/>
                  </a:lnTo>
                  <a:lnTo>
                    <a:pt x="373900" y="75666"/>
                  </a:lnTo>
                  <a:lnTo>
                    <a:pt x="384886" y="78320"/>
                  </a:lnTo>
                  <a:lnTo>
                    <a:pt x="395808" y="75666"/>
                  </a:lnTo>
                  <a:lnTo>
                    <a:pt x="404723" y="68427"/>
                  </a:lnTo>
                  <a:lnTo>
                    <a:pt x="410743" y="57645"/>
                  </a:lnTo>
                  <a:lnTo>
                    <a:pt x="412953" y="44399"/>
                  </a:lnTo>
                  <a:close/>
                </a:path>
                <a:path w="1442084" h="410845">
                  <a:moveTo>
                    <a:pt x="512635" y="114325"/>
                  </a:moveTo>
                  <a:lnTo>
                    <a:pt x="462800" y="114325"/>
                  </a:lnTo>
                  <a:lnTo>
                    <a:pt x="462800" y="295236"/>
                  </a:lnTo>
                  <a:lnTo>
                    <a:pt x="462153" y="311264"/>
                  </a:lnTo>
                  <a:lnTo>
                    <a:pt x="451904" y="352183"/>
                  </a:lnTo>
                  <a:lnTo>
                    <a:pt x="430961" y="384860"/>
                  </a:lnTo>
                  <a:lnTo>
                    <a:pt x="467829" y="410806"/>
                  </a:lnTo>
                  <a:lnTo>
                    <a:pt x="492112" y="376059"/>
                  </a:lnTo>
                  <a:lnTo>
                    <a:pt x="512635" y="333336"/>
                  </a:lnTo>
                  <a:lnTo>
                    <a:pt x="512635" y="114325"/>
                  </a:lnTo>
                  <a:close/>
                </a:path>
                <a:path w="1442084" h="410845">
                  <a:moveTo>
                    <a:pt x="515556" y="44399"/>
                  </a:moveTo>
                  <a:lnTo>
                    <a:pt x="513359" y="31140"/>
                  </a:lnTo>
                  <a:lnTo>
                    <a:pt x="507339" y="20370"/>
                  </a:lnTo>
                  <a:lnTo>
                    <a:pt x="498424" y="13131"/>
                  </a:lnTo>
                  <a:lnTo>
                    <a:pt x="487502" y="10477"/>
                  </a:lnTo>
                  <a:lnTo>
                    <a:pt x="476580" y="13131"/>
                  </a:lnTo>
                  <a:lnTo>
                    <a:pt x="467664" y="20370"/>
                  </a:lnTo>
                  <a:lnTo>
                    <a:pt x="461657" y="31140"/>
                  </a:lnTo>
                  <a:lnTo>
                    <a:pt x="459447" y="44399"/>
                  </a:lnTo>
                  <a:lnTo>
                    <a:pt x="461657" y="57645"/>
                  </a:lnTo>
                  <a:lnTo>
                    <a:pt x="467664" y="68427"/>
                  </a:lnTo>
                  <a:lnTo>
                    <a:pt x="476580" y="75666"/>
                  </a:lnTo>
                  <a:lnTo>
                    <a:pt x="487502" y="78320"/>
                  </a:lnTo>
                  <a:lnTo>
                    <a:pt x="498424" y="75666"/>
                  </a:lnTo>
                  <a:lnTo>
                    <a:pt x="507339" y="68427"/>
                  </a:lnTo>
                  <a:lnTo>
                    <a:pt x="513359" y="57645"/>
                  </a:lnTo>
                  <a:lnTo>
                    <a:pt x="515556" y="44399"/>
                  </a:lnTo>
                  <a:close/>
                </a:path>
                <a:path w="1442084" h="410845">
                  <a:moveTo>
                    <a:pt x="739203" y="165836"/>
                  </a:moveTo>
                  <a:lnTo>
                    <a:pt x="737146" y="150761"/>
                  </a:lnTo>
                  <a:lnTo>
                    <a:pt x="736574" y="146570"/>
                  </a:lnTo>
                  <a:lnTo>
                    <a:pt x="735901" y="141655"/>
                  </a:lnTo>
                  <a:lnTo>
                    <a:pt x="726008" y="124383"/>
                  </a:lnTo>
                  <a:lnTo>
                    <a:pt x="709510" y="114020"/>
                  </a:lnTo>
                  <a:lnTo>
                    <a:pt x="686422" y="110566"/>
                  </a:lnTo>
                  <a:lnTo>
                    <a:pt x="668769" y="112598"/>
                  </a:lnTo>
                  <a:lnTo>
                    <a:pt x="652246" y="118986"/>
                  </a:lnTo>
                  <a:lnTo>
                    <a:pt x="635965" y="130175"/>
                  </a:lnTo>
                  <a:lnTo>
                    <a:pt x="619010" y="146570"/>
                  </a:lnTo>
                  <a:lnTo>
                    <a:pt x="619010" y="3771"/>
                  </a:lnTo>
                  <a:lnTo>
                    <a:pt x="568756" y="3771"/>
                  </a:lnTo>
                  <a:lnTo>
                    <a:pt x="568756" y="309054"/>
                  </a:lnTo>
                  <a:lnTo>
                    <a:pt x="619010" y="309054"/>
                  </a:lnTo>
                  <a:lnTo>
                    <a:pt x="619010" y="191808"/>
                  </a:lnTo>
                  <a:lnTo>
                    <a:pt x="625703" y="184683"/>
                  </a:lnTo>
                  <a:lnTo>
                    <a:pt x="640753" y="169481"/>
                  </a:lnTo>
                  <a:lnTo>
                    <a:pt x="653402" y="158927"/>
                  </a:lnTo>
                  <a:lnTo>
                    <a:pt x="663930" y="152755"/>
                  </a:lnTo>
                  <a:lnTo>
                    <a:pt x="672617" y="150761"/>
                  </a:lnTo>
                  <a:lnTo>
                    <a:pt x="680288" y="152514"/>
                  </a:lnTo>
                  <a:lnTo>
                    <a:pt x="685330" y="158191"/>
                  </a:lnTo>
                  <a:lnTo>
                    <a:pt x="688098" y="168427"/>
                  </a:lnTo>
                  <a:lnTo>
                    <a:pt x="688936" y="183845"/>
                  </a:lnTo>
                  <a:lnTo>
                    <a:pt x="688936" y="309054"/>
                  </a:lnTo>
                  <a:lnTo>
                    <a:pt x="739203" y="309054"/>
                  </a:lnTo>
                  <a:lnTo>
                    <a:pt x="739203" y="165836"/>
                  </a:lnTo>
                  <a:close/>
                </a:path>
                <a:path w="1442084" h="410845">
                  <a:moveTo>
                    <a:pt x="956157" y="198081"/>
                  </a:moveTo>
                  <a:lnTo>
                    <a:pt x="954493" y="188036"/>
                  </a:lnTo>
                  <a:lnTo>
                    <a:pt x="950163" y="161886"/>
                  </a:lnTo>
                  <a:lnTo>
                    <a:pt x="941044" y="146570"/>
                  </a:lnTo>
                  <a:lnTo>
                    <a:pt x="933386" y="133692"/>
                  </a:lnTo>
                  <a:lnTo>
                    <a:pt x="907567" y="115404"/>
                  </a:lnTo>
                  <a:lnTo>
                    <a:pt x="905903" y="115087"/>
                  </a:lnTo>
                  <a:lnTo>
                    <a:pt x="905903" y="188036"/>
                  </a:lnTo>
                  <a:lnTo>
                    <a:pt x="829691" y="188036"/>
                  </a:lnTo>
                  <a:lnTo>
                    <a:pt x="834809" y="170421"/>
                  </a:lnTo>
                  <a:lnTo>
                    <a:pt x="843661" y="157403"/>
                  </a:lnTo>
                  <a:lnTo>
                    <a:pt x="855891" y="149339"/>
                  </a:lnTo>
                  <a:lnTo>
                    <a:pt x="871143" y="146570"/>
                  </a:lnTo>
                  <a:lnTo>
                    <a:pt x="886294" y="148869"/>
                  </a:lnTo>
                  <a:lnTo>
                    <a:pt x="896848" y="156146"/>
                  </a:lnTo>
                  <a:lnTo>
                    <a:pt x="903236" y="169011"/>
                  </a:lnTo>
                  <a:lnTo>
                    <a:pt x="905903" y="188036"/>
                  </a:lnTo>
                  <a:lnTo>
                    <a:pt x="905903" y="115087"/>
                  </a:lnTo>
                  <a:lnTo>
                    <a:pt x="835748" y="117106"/>
                  </a:lnTo>
                  <a:lnTo>
                    <a:pt x="804824" y="139814"/>
                  </a:lnTo>
                  <a:lnTo>
                    <a:pt x="784339" y="174066"/>
                  </a:lnTo>
                  <a:lnTo>
                    <a:pt x="776922" y="216928"/>
                  </a:lnTo>
                  <a:lnTo>
                    <a:pt x="783526" y="257251"/>
                  </a:lnTo>
                  <a:lnTo>
                    <a:pt x="802360" y="288010"/>
                  </a:lnTo>
                  <a:lnTo>
                    <a:pt x="832040" y="307619"/>
                  </a:lnTo>
                  <a:lnTo>
                    <a:pt x="871143" y="314502"/>
                  </a:lnTo>
                  <a:lnTo>
                    <a:pt x="887806" y="313639"/>
                  </a:lnTo>
                  <a:lnTo>
                    <a:pt x="935215" y="300685"/>
                  </a:lnTo>
                  <a:lnTo>
                    <a:pt x="956157" y="290207"/>
                  </a:lnTo>
                  <a:lnTo>
                    <a:pt x="948258" y="273875"/>
                  </a:lnTo>
                  <a:lnTo>
                    <a:pt x="937729" y="252107"/>
                  </a:lnTo>
                  <a:lnTo>
                    <a:pt x="900455" y="270522"/>
                  </a:lnTo>
                  <a:lnTo>
                    <a:pt x="884961" y="273875"/>
                  </a:lnTo>
                  <a:lnTo>
                    <a:pt x="877430" y="273875"/>
                  </a:lnTo>
                  <a:lnTo>
                    <a:pt x="841629" y="260096"/>
                  </a:lnTo>
                  <a:lnTo>
                    <a:pt x="827176" y="219430"/>
                  </a:lnTo>
                  <a:lnTo>
                    <a:pt x="956157" y="219430"/>
                  </a:lnTo>
                  <a:lnTo>
                    <a:pt x="956157" y="198081"/>
                  </a:lnTo>
                  <a:close/>
                </a:path>
                <a:path w="1442084" h="410845">
                  <a:moveTo>
                    <a:pt x="1039939" y="114325"/>
                  </a:moveTo>
                  <a:lnTo>
                    <a:pt x="990104" y="114325"/>
                  </a:lnTo>
                  <a:lnTo>
                    <a:pt x="990104" y="309054"/>
                  </a:lnTo>
                  <a:lnTo>
                    <a:pt x="1039939" y="309054"/>
                  </a:lnTo>
                  <a:lnTo>
                    <a:pt x="1039939" y="114325"/>
                  </a:lnTo>
                  <a:close/>
                </a:path>
                <a:path w="1442084" h="410845">
                  <a:moveTo>
                    <a:pt x="1043279" y="44399"/>
                  </a:moveTo>
                  <a:lnTo>
                    <a:pt x="1041082" y="31140"/>
                  </a:lnTo>
                  <a:lnTo>
                    <a:pt x="1035062" y="20370"/>
                  </a:lnTo>
                  <a:lnTo>
                    <a:pt x="1026147" y="13131"/>
                  </a:lnTo>
                  <a:lnTo>
                    <a:pt x="1015225" y="10477"/>
                  </a:lnTo>
                  <a:lnTo>
                    <a:pt x="1004239" y="13131"/>
                  </a:lnTo>
                  <a:lnTo>
                    <a:pt x="995184" y="20370"/>
                  </a:lnTo>
                  <a:lnTo>
                    <a:pt x="989025" y="31140"/>
                  </a:lnTo>
                  <a:lnTo>
                    <a:pt x="986751" y="44399"/>
                  </a:lnTo>
                  <a:lnTo>
                    <a:pt x="989025" y="57645"/>
                  </a:lnTo>
                  <a:lnTo>
                    <a:pt x="995184" y="68427"/>
                  </a:lnTo>
                  <a:lnTo>
                    <a:pt x="1004239" y="75666"/>
                  </a:lnTo>
                  <a:lnTo>
                    <a:pt x="1015225" y="78320"/>
                  </a:lnTo>
                  <a:lnTo>
                    <a:pt x="1026147" y="75666"/>
                  </a:lnTo>
                  <a:lnTo>
                    <a:pt x="1035062" y="68427"/>
                  </a:lnTo>
                  <a:lnTo>
                    <a:pt x="1041082" y="57645"/>
                  </a:lnTo>
                  <a:lnTo>
                    <a:pt x="1043279" y="44399"/>
                  </a:lnTo>
                  <a:close/>
                </a:path>
                <a:path w="1442084" h="410845">
                  <a:moveTo>
                    <a:pt x="1262735" y="3771"/>
                  </a:moveTo>
                  <a:lnTo>
                    <a:pt x="1212900" y="3771"/>
                  </a:lnTo>
                  <a:lnTo>
                    <a:pt x="1212900" y="122288"/>
                  </a:lnTo>
                  <a:lnTo>
                    <a:pt x="1212900" y="181749"/>
                  </a:lnTo>
                  <a:lnTo>
                    <a:pt x="1212900" y="244144"/>
                  </a:lnTo>
                  <a:lnTo>
                    <a:pt x="1203185" y="256705"/>
                  </a:lnTo>
                  <a:lnTo>
                    <a:pt x="1192593" y="265874"/>
                  </a:lnTo>
                  <a:lnTo>
                    <a:pt x="1181328" y="271526"/>
                  </a:lnTo>
                  <a:lnTo>
                    <a:pt x="1169758" y="273456"/>
                  </a:lnTo>
                  <a:lnTo>
                    <a:pt x="1153414" y="269049"/>
                  </a:lnTo>
                  <a:lnTo>
                    <a:pt x="1140701" y="256679"/>
                  </a:lnTo>
                  <a:lnTo>
                    <a:pt x="1132484" y="237769"/>
                  </a:lnTo>
                  <a:lnTo>
                    <a:pt x="1129563" y="213575"/>
                  </a:lnTo>
                  <a:lnTo>
                    <a:pt x="1133208" y="188010"/>
                  </a:lnTo>
                  <a:lnTo>
                    <a:pt x="1143279" y="167716"/>
                  </a:lnTo>
                  <a:lnTo>
                    <a:pt x="1158532" y="154330"/>
                  </a:lnTo>
                  <a:lnTo>
                    <a:pt x="1177721" y="149504"/>
                  </a:lnTo>
                  <a:lnTo>
                    <a:pt x="1188885" y="150837"/>
                  </a:lnTo>
                  <a:lnTo>
                    <a:pt x="1212900" y="181749"/>
                  </a:lnTo>
                  <a:lnTo>
                    <a:pt x="1212900" y="122288"/>
                  </a:lnTo>
                  <a:lnTo>
                    <a:pt x="1175207" y="108470"/>
                  </a:lnTo>
                  <a:lnTo>
                    <a:pt x="1169758" y="108470"/>
                  </a:lnTo>
                  <a:lnTo>
                    <a:pt x="1133513" y="116992"/>
                  </a:lnTo>
                  <a:lnTo>
                    <a:pt x="1103972" y="140296"/>
                  </a:lnTo>
                  <a:lnTo>
                    <a:pt x="1084084" y="174891"/>
                  </a:lnTo>
                  <a:lnTo>
                    <a:pt x="1076807" y="217347"/>
                  </a:lnTo>
                  <a:lnTo>
                    <a:pt x="1082814" y="256197"/>
                  </a:lnTo>
                  <a:lnTo>
                    <a:pt x="1099515" y="286969"/>
                  </a:lnTo>
                  <a:lnTo>
                    <a:pt x="1124851" y="307213"/>
                  </a:lnTo>
                  <a:lnTo>
                    <a:pt x="1156792" y="314502"/>
                  </a:lnTo>
                  <a:lnTo>
                    <a:pt x="1166368" y="313804"/>
                  </a:lnTo>
                  <a:lnTo>
                    <a:pt x="1203845" y="295186"/>
                  </a:lnTo>
                  <a:lnTo>
                    <a:pt x="1212900" y="282663"/>
                  </a:lnTo>
                  <a:lnTo>
                    <a:pt x="1212900" y="309054"/>
                  </a:lnTo>
                  <a:lnTo>
                    <a:pt x="1262735" y="309054"/>
                  </a:lnTo>
                  <a:lnTo>
                    <a:pt x="1262735" y="282663"/>
                  </a:lnTo>
                  <a:lnTo>
                    <a:pt x="1262735" y="273456"/>
                  </a:lnTo>
                  <a:lnTo>
                    <a:pt x="1262735" y="149504"/>
                  </a:lnTo>
                  <a:lnTo>
                    <a:pt x="1262735" y="122288"/>
                  </a:lnTo>
                  <a:lnTo>
                    <a:pt x="1262735" y="3771"/>
                  </a:lnTo>
                  <a:close/>
                </a:path>
                <a:path w="1442084" h="410845">
                  <a:moveTo>
                    <a:pt x="1374152" y="290207"/>
                  </a:moveTo>
                  <a:lnTo>
                    <a:pt x="1372311" y="281076"/>
                  </a:lnTo>
                  <a:lnTo>
                    <a:pt x="1367294" y="273621"/>
                  </a:lnTo>
                  <a:lnTo>
                    <a:pt x="1359839" y="268605"/>
                  </a:lnTo>
                  <a:lnTo>
                    <a:pt x="1350695" y="266763"/>
                  </a:lnTo>
                  <a:lnTo>
                    <a:pt x="1341323" y="268605"/>
                  </a:lnTo>
                  <a:lnTo>
                    <a:pt x="1333741" y="273621"/>
                  </a:lnTo>
                  <a:lnTo>
                    <a:pt x="1328686" y="281076"/>
                  </a:lnTo>
                  <a:lnTo>
                    <a:pt x="1326832" y="290207"/>
                  </a:lnTo>
                  <a:lnTo>
                    <a:pt x="1328686" y="299593"/>
                  </a:lnTo>
                  <a:lnTo>
                    <a:pt x="1333741" y="307174"/>
                  </a:lnTo>
                  <a:lnTo>
                    <a:pt x="1341323" y="312229"/>
                  </a:lnTo>
                  <a:lnTo>
                    <a:pt x="1350695" y="314083"/>
                  </a:lnTo>
                  <a:lnTo>
                    <a:pt x="1359839" y="312229"/>
                  </a:lnTo>
                  <a:lnTo>
                    <a:pt x="1367294" y="307174"/>
                  </a:lnTo>
                  <a:lnTo>
                    <a:pt x="1372311" y="299593"/>
                  </a:lnTo>
                  <a:lnTo>
                    <a:pt x="1374152" y="290207"/>
                  </a:lnTo>
                  <a:close/>
                </a:path>
                <a:path w="1442084" h="410845">
                  <a:moveTo>
                    <a:pt x="1441996" y="122288"/>
                  </a:moveTo>
                  <a:lnTo>
                    <a:pt x="1425714" y="60617"/>
                  </a:lnTo>
                  <a:lnTo>
                    <a:pt x="1382115" y="15925"/>
                  </a:lnTo>
                  <a:lnTo>
                    <a:pt x="1334795" y="0"/>
                  </a:lnTo>
                  <a:lnTo>
                    <a:pt x="1324317" y="31826"/>
                  </a:lnTo>
                  <a:lnTo>
                    <a:pt x="1359331" y="42087"/>
                  </a:lnTo>
                  <a:lnTo>
                    <a:pt x="1386141" y="61772"/>
                  </a:lnTo>
                  <a:lnTo>
                    <a:pt x="1403299" y="89306"/>
                  </a:lnTo>
                  <a:lnTo>
                    <a:pt x="1409331" y="123126"/>
                  </a:lnTo>
                  <a:lnTo>
                    <a:pt x="1408811" y="132181"/>
                  </a:lnTo>
                  <a:lnTo>
                    <a:pt x="1406982" y="139979"/>
                  </a:lnTo>
                  <a:lnTo>
                    <a:pt x="1403502" y="147624"/>
                  </a:lnTo>
                  <a:lnTo>
                    <a:pt x="1398028" y="156210"/>
                  </a:lnTo>
                  <a:lnTo>
                    <a:pt x="1334795" y="156210"/>
                  </a:lnTo>
                  <a:lnTo>
                    <a:pt x="1334795" y="229908"/>
                  </a:lnTo>
                  <a:lnTo>
                    <a:pt x="1366202" y="229908"/>
                  </a:lnTo>
                  <a:lnTo>
                    <a:pt x="1366202" y="185102"/>
                  </a:lnTo>
                  <a:lnTo>
                    <a:pt x="1387563" y="185102"/>
                  </a:lnTo>
                  <a:lnTo>
                    <a:pt x="1424406" y="170865"/>
                  </a:lnTo>
                  <a:lnTo>
                    <a:pt x="1441018" y="137299"/>
                  </a:lnTo>
                  <a:lnTo>
                    <a:pt x="1441996" y="122288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59859" y="4504618"/>
              <a:ext cx="7977411" cy="41249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378887" y="4500860"/>
              <a:ext cx="1442085" cy="410845"/>
            </a:xfrm>
            <a:custGeom>
              <a:avLst/>
              <a:gdLst/>
              <a:ahLst/>
              <a:cxnLst/>
              <a:rect l="l" t="t" r="r" b="b"/>
              <a:pathLst>
                <a:path w="1442084" h="410845">
                  <a:moveTo>
                    <a:pt x="190119" y="114325"/>
                  </a:moveTo>
                  <a:lnTo>
                    <a:pt x="137769" y="114325"/>
                  </a:lnTo>
                  <a:lnTo>
                    <a:pt x="94221" y="243306"/>
                  </a:lnTo>
                  <a:lnTo>
                    <a:pt x="92964" y="251675"/>
                  </a:lnTo>
                  <a:lnTo>
                    <a:pt x="91706" y="243306"/>
                  </a:lnTo>
                  <a:lnTo>
                    <a:pt x="52336" y="114325"/>
                  </a:lnTo>
                  <a:lnTo>
                    <a:pt x="0" y="114325"/>
                  </a:lnTo>
                  <a:lnTo>
                    <a:pt x="65316" y="309054"/>
                  </a:lnTo>
                  <a:lnTo>
                    <a:pt x="115150" y="309054"/>
                  </a:lnTo>
                  <a:lnTo>
                    <a:pt x="137236" y="251675"/>
                  </a:lnTo>
                  <a:lnTo>
                    <a:pt x="190119" y="114325"/>
                  </a:lnTo>
                  <a:close/>
                </a:path>
                <a:path w="1442084" h="410845">
                  <a:moveTo>
                    <a:pt x="335864" y="125209"/>
                  </a:moveTo>
                  <a:lnTo>
                    <a:pt x="329730" y="119164"/>
                  </a:lnTo>
                  <a:lnTo>
                    <a:pt x="323202" y="114846"/>
                  </a:lnTo>
                  <a:lnTo>
                    <a:pt x="316204" y="112255"/>
                  </a:lnTo>
                  <a:lnTo>
                    <a:pt x="308660" y="111391"/>
                  </a:lnTo>
                  <a:lnTo>
                    <a:pt x="297751" y="113868"/>
                  </a:lnTo>
                  <a:lnTo>
                    <a:pt x="287032" y="121805"/>
                  </a:lnTo>
                  <a:lnTo>
                    <a:pt x="275615" y="135953"/>
                  </a:lnTo>
                  <a:lnTo>
                    <a:pt x="262597" y="157035"/>
                  </a:lnTo>
                  <a:lnTo>
                    <a:pt x="260502" y="114325"/>
                  </a:lnTo>
                  <a:lnTo>
                    <a:pt x="217360" y="114325"/>
                  </a:lnTo>
                  <a:lnTo>
                    <a:pt x="217360" y="309054"/>
                  </a:lnTo>
                  <a:lnTo>
                    <a:pt x="267195" y="309054"/>
                  </a:lnTo>
                  <a:lnTo>
                    <a:pt x="267195" y="219849"/>
                  </a:lnTo>
                  <a:lnTo>
                    <a:pt x="267982" y="209435"/>
                  </a:lnTo>
                  <a:lnTo>
                    <a:pt x="292582" y="171792"/>
                  </a:lnTo>
                  <a:lnTo>
                    <a:pt x="304888" y="167919"/>
                  </a:lnTo>
                  <a:lnTo>
                    <a:pt x="310324" y="167919"/>
                  </a:lnTo>
                  <a:lnTo>
                    <a:pt x="314515" y="169595"/>
                  </a:lnTo>
                  <a:lnTo>
                    <a:pt x="319963" y="173786"/>
                  </a:lnTo>
                  <a:lnTo>
                    <a:pt x="321881" y="167919"/>
                  </a:lnTo>
                  <a:lnTo>
                    <a:pt x="325450" y="157035"/>
                  </a:lnTo>
                  <a:lnTo>
                    <a:pt x="335864" y="125209"/>
                  </a:lnTo>
                  <a:close/>
                </a:path>
                <a:path w="1442084" h="410845">
                  <a:moveTo>
                    <a:pt x="409600" y="114325"/>
                  </a:moveTo>
                  <a:lnTo>
                    <a:pt x="359765" y="114325"/>
                  </a:lnTo>
                  <a:lnTo>
                    <a:pt x="359765" y="309054"/>
                  </a:lnTo>
                  <a:lnTo>
                    <a:pt x="409600" y="309054"/>
                  </a:lnTo>
                  <a:lnTo>
                    <a:pt x="409600" y="114325"/>
                  </a:lnTo>
                  <a:close/>
                </a:path>
                <a:path w="1442084" h="410845">
                  <a:moveTo>
                    <a:pt x="412940" y="44386"/>
                  </a:moveTo>
                  <a:lnTo>
                    <a:pt x="410743" y="31140"/>
                  </a:lnTo>
                  <a:lnTo>
                    <a:pt x="404723" y="20358"/>
                  </a:lnTo>
                  <a:lnTo>
                    <a:pt x="395808" y="13119"/>
                  </a:lnTo>
                  <a:lnTo>
                    <a:pt x="384886" y="10477"/>
                  </a:lnTo>
                  <a:lnTo>
                    <a:pt x="373900" y="13119"/>
                  </a:lnTo>
                  <a:lnTo>
                    <a:pt x="364845" y="20358"/>
                  </a:lnTo>
                  <a:lnTo>
                    <a:pt x="358686" y="31140"/>
                  </a:lnTo>
                  <a:lnTo>
                    <a:pt x="356412" y="44386"/>
                  </a:lnTo>
                  <a:lnTo>
                    <a:pt x="358686" y="57645"/>
                  </a:lnTo>
                  <a:lnTo>
                    <a:pt x="364845" y="68414"/>
                  </a:lnTo>
                  <a:lnTo>
                    <a:pt x="373900" y="75666"/>
                  </a:lnTo>
                  <a:lnTo>
                    <a:pt x="384886" y="78308"/>
                  </a:lnTo>
                  <a:lnTo>
                    <a:pt x="395808" y="75666"/>
                  </a:lnTo>
                  <a:lnTo>
                    <a:pt x="404723" y="68414"/>
                  </a:lnTo>
                  <a:lnTo>
                    <a:pt x="410743" y="57645"/>
                  </a:lnTo>
                  <a:lnTo>
                    <a:pt x="412940" y="44386"/>
                  </a:lnTo>
                  <a:close/>
                </a:path>
                <a:path w="1442084" h="410845">
                  <a:moveTo>
                    <a:pt x="512622" y="114325"/>
                  </a:moveTo>
                  <a:lnTo>
                    <a:pt x="462800" y="114325"/>
                  </a:lnTo>
                  <a:lnTo>
                    <a:pt x="462800" y="295224"/>
                  </a:lnTo>
                  <a:lnTo>
                    <a:pt x="462153" y="311251"/>
                  </a:lnTo>
                  <a:lnTo>
                    <a:pt x="451904" y="352183"/>
                  </a:lnTo>
                  <a:lnTo>
                    <a:pt x="430961" y="384848"/>
                  </a:lnTo>
                  <a:lnTo>
                    <a:pt x="467817" y="410806"/>
                  </a:lnTo>
                  <a:lnTo>
                    <a:pt x="492099" y="376059"/>
                  </a:lnTo>
                  <a:lnTo>
                    <a:pt x="512622" y="333336"/>
                  </a:lnTo>
                  <a:lnTo>
                    <a:pt x="512622" y="114325"/>
                  </a:lnTo>
                  <a:close/>
                </a:path>
                <a:path w="1442084" h="410845">
                  <a:moveTo>
                    <a:pt x="515556" y="44386"/>
                  </a:moveTo>
                  <a:lnTo>
                    <a:pt x="513359" y="31140"/>
                  </a:lnTo>
                  <a:lnTo>
                    <a:pt x="507339" y="20358"/>
                  </a:lnTo>
                  <a:lnTo>
                    <a:pt x="498424" y="13119"/>
                  </a:lnTo>
                  <a:lnTo>
                    <a:pt x="487502" y="10477"/>
                  </a:lnTo>
                  <a:lnTo>
                    <a:pt x="476580" y="13119"/>
                  </a:lnTo>
                  <a:lnTo>
                    <a:pt x="467664" y="20358"/>
                  </a:lnTo>
                  <a:lnTo>
                    <a:pt x="461645" y="31140"/>
                  </a:lnTo>
                  <a:lnTo>
                    <a:pt x="459447" y="44386"/>
                  </a:lnTo>
                  <a:lnTo>
                    <a:pt x="461645" y="57645"/>
                  </a:lnTo>
                  <a:lnTo>
                    <a:pt x="467664" y="68414"/>
                  </a:lnTo>
                  <a:lnTo>
                    <a:pt x="476580" y="75666"/>
                  </a:lnTo>
                  <a:lnTo>
                    <a:pt x="487502" y="78308"/>
                  </a:lnTo>
                  <a:lnTo>
                    <a:pt x="498424" y="75666"/>
                  </a:lnTo>
                  <a:lnTo>
                    <a:pt x="507339" y="68414"/>
                  </a:lnTo>
                  <a:lnTo>
                    <a:pt x="513359" y="57645"/>
                  </a:lnTo>
                  <a:lnTo>
                    <a:pt x="515556" y="44386"/>
                  </a:lnTo>
                  <a:close/>
                </a:path>
                <a:path w="1442084" h="410845">
                  <a:moveTo>
                    <a:pt x="739190" y="165823"/>
                  </a:moveTo>
                  <a:lnTo>
                    <a:pt x="726008" y="124371"/>
                  </a:lnTo>
                  <a:lnTo>
                    <a:pt x="686422" y="110553"/>
                  </a:lnTo>
                  <a:lnTo>
                    <a:pt x="668769" y="112585"/>
                  </a:lnTo>
                  <a:lnTo>
                    <a:pt x="652246" y="118986"/>
                  </a:lnTo>
                  <a:lnTo>
                    <a:pt x="635965" y="130162"/>
                  </a:lnTo>
                  <a:lnTo>
                    <a:pt x="619010" y="146558"/>
                  </a:lnTo>
                  <a:lnTo>
                    <a:pt x="619010" y="3771"/>
                  </a:lnTo>
                  <a:lnTo>
                    <a:pt x="568756" y="3771"/>
                  </a:lnTo>
                  <a:lnTo>
                    <a:pt x="568756" y="309054"/>
                  </a:lnTo>
                  <a:lnTo>
                    <a:pt x="619010" y="309054"/>
                  </a:lnTo>
                  <a:lnTo>
                    <a:pt x="619010" y="191795"/>
                  </a:lnTo>
                  <a:lnTo>
                    <a:pt x="625703" y="184683"/>
                  </a:lnTo>
                  <a:lnTo>
                    <a:pt x="640753" y="169481"/>
                  </a:lnTo>
                  <a:lnTo>
                    <a:pt x="653402" y="158915"/>
                  </a:lnTo>
                  <a:lnTo>
                    <a:pt x="663930" y="152755"/>
                  </a:lnTo>
                  <a:lnTo>
                    <a:pt x="672617" y="150749"/>
                  </a:lnTo>
                  <a:lnTo>
                    <a:pt x="680288" y="152501"/>
                  </a:lnTo>
                  <a:lnTo>
                    <a:pt x="685330" y="158191"/>
                  </a:lnTo>
                  <a:lnTo>
                    <a:pt x="688098" y="168427"/>
                  </a:lnTo>
                  <a:lnTo>
                    <a:pt x="688936" y="183845"/>
                  </a:lnTo>
                  <a:lnTo>
                    <a:pt x="688936" y="309054"/>
                  </a:lnTo>
                  <a:lnTo>
                    <a:pt x="739190" y="309054"/>
                  </a:lnTo>
                  <a:lnTo>
                    <a:pt x="739190" y="165823"/>
                  </a:lnTo>
                  <a:close/>
                </a:path>
                <a:path w="1442084" h="410845">
                  <a:moveTo>
                    <a:pt x="956157" y="198081"/>
                  </a:moveTo>
                  <a:lnTo>
                    <a:pt x="954493" y="188023"/>
                  </a:lnTo>
                  <a:lnTo>
                    <a:pt x="950163" y="161874"/>
                  </a:lnTo>
                  <a:lnTo>
                    <a:pt x="941044" y="146558"/>
                  </a:lnTo>
                  <a:lnTo>
                    <a:pt x="933386" y="133692"/>
                  </a:lnTo>
                  <a:lnTo>
                    <a:pt x="907567" y="115392"/>
                  </a:lnTo>
                  <a:lnTo>
                    <a:pt x="905903" y="115074"/>
                  </a:lnTo>
                  <a:lnTo>
                    <a:pt x="905903" y="188023"/>
                  </a:lnTo>
                  <a:lnTo>
                    <a:pt x="829691" y="188023"/>
                  </a:lnTo>
                  <a:lnTo>
                    <a:pt x="834809" y="170421"/>
                  </a:lnTo>
                  <a:lnTo>
                    <a:pt x="843661" y="157403"/>
                  </a:lnTo>
                  <a:lnTo>
                    <a:pt x="855891" y="149326"/>
                  </a:lnTo>
                  <a:lnTo>
                    <a:pt x="871143" y="146558"/>
                  </a:lnTo>
                  <a:lnTo>
                    <a:pt x="886294" y="148856"/>
                  </a:lnTo>
                  <a:lnTo>
                    <a:pt x="896848" y="156146"/>
                  </a:lnTo>
                  <a:lnTo>
                    <a:pt x="903236" y="168998"/>
                  </a:lnTo>
                  <a:lnTo>
                    <a:pt x="905903" y="188023"/>
                  </a:lnTo>
                  <a:lnTo>
                    <a:pt x="905903" y="115074"/>
                  </a:lnTo>
                  <a:lnTo>
                    <a:pt x="835748" y="117106"/>
                  </a:lnTo>
                  <a:lnTo>
                    <a:pt x="804824" y="139814"/>
                  </a:lnTo>
                  <a:lnTo>
                    <a:pt x="784339" y="174066"/>
                  </a:lnTo>
                  <a:lnTo>
                    <a:pt x="776922" y="216916"/>
                  </a:lnTo>
                  <a:lnTo>
                    <a:pt x="783513" y="257251"/>
                  </a:lnTo>
                  <a:lnTo>
                    <a:pt x="802360" y="288010"/>
                  </a:lnTo>
                  <a:lnTo>
                    <a:pt x="832040" y="307606"/>
                  </a:lnTo>
                  <a:lnTo>
                    <a:pt x="871143" y="314490"/>
                  </a:lnTo>
                  <a:lnTo>
                    <a:pt x="887806" y="313626"/>
                  </a:lnTo>
                  <a:lnTo>
                    <a:pt x="935215" y="300672"/>
                  </a:lnTo>
                  <a:lnTo>
                    <a:pt x="956157" y="290207"/>
                  </a:lnTo>
                  <a:lnTo>
                    <a:pt x="948258" y="273862"/>
                  </a:lnTo>
                  <a:lnTo>
                    <a:pt x="937729" y="252095"/>
                  </a:lnTo>
                  <a:lnTo>
                    <a:pt x="925957" y="259283"/>
                  </a:lnTo>
                  <a:lnTo>
                    <a:pt x="916736" y="264299"/>
                  </a:lnTo>
                  <a:lnTo>
                    <a:pt x="908697" y="267817"/>
                  </a:lnTo>
                  <a:lnTo>
                    <a:pt x="900455" y="270522"/>
                  </a:lnTo>
                  <a:lnTo>
                    <a:pt x="892505" y="273024"/>
                  </a:lnTo>
                  <a:lnTo>
                    <a:pt x="884961" y="273862"/>
                  </a:lnTo>
                  <a:lnTo>
                    <a:pt x="877417" y="273862"/>
                  </a:lnTo>
                  <a:lnTo>
                    <a:pt x="841616" y="260096"/>
                  </a:lnTo>
                  <a:lnTo>
                    <a:pt x="827176" y="219430"/>
                  </a:lnTo>
                  <a:lnTo>
                    <a:pt x="956157" y="219430"/>
                  </a:lnTo>
                  <a:lnTo>
                    <a:pt x="956157" y="198081"/>
                  </a:lnTo>
                  <a:close/>
                </a:path>
                <a:path w="1442084" h="410845">
                  <a:moveTo>
                    <a:pt x="1039926" y="114325"/>
                  </a:moveTo>
                  <a:lnTo>
                    <a:pt x="990104" y="114325"/>
                  </a:lnTo>
                  <a:lnTo>
                    <a:pt x="990104" y="309054"/>
                  </a:lnTo>
                  <a:lnTo>
                    <a:pt x="1039926" y="309054"/>
                  </a:lnTo>
                  <a:lnTo>
                    <a:pt x="1039926" y="114325"/>
                  </a:lnTo>
                  <a:close/>
                </a:path>
                <a:path w="1442084" h="410845">
                  <a:moveTo>
                    <a:pt x="1043279" y="44386"/>
                  </a:moveTo>
                  <a:lnTo>
                    <a:pt x="1041082" y="31140"/>
                  </a:lnTo>
                  <a:lnTo>
                    <a:pt x="1035062" y="20358"/>
                  </a:lnTo>
                  <a:lnTo>
                    <a:pt x="1026147" y="13119"/>
                  </a:lnTo>
                  <a:lnTo>
                    <a:pt x="1015225" y="10477"/>
                  </a:lnTo>
                  <a:lnTo>
                    <a:pt x="1004239" y="13119"/>
                  </a:lnTo>
                  <a:lnTo>
                    <a:pt x="995172" y="20358"/>
                  </a:lnTo>
                  <a:lnTo>
                    <a:pt x="989025" y="31140"/>
                  </a:lnTo>
                  <a:lnTo>
                    <a:pt x="986751" y="44386"/>
                  </a:lnTo>
                  <a:lnTo>
                    <a:pt x="989025" y="57645"/>
                  </a:lnTo>
                  <a:lnTo>
                    <a:pt x="995172" y="68414"/>
                  </a:lnTo>
                  <a:lnTo>
                    <a:pt x="1004239" y="75666"/>
                  </a:lnTo>
                  <a:lnTo>
                    <a:pt x="1015225" y="78308"/>
                  </a:lnTo>
                  <a:lnTo>
                    <a:pt x="1026147" y="75666"/>
                  </a:lnTo>
                  <a:lnTo>
                    <a:pt x="1035062" y="68414"/>
                  </a:lnTo>
                  <a:lnTo>
                    <a:pt x="1041082" y="57645"/>
                  </a:lnTo>
                  <a:lnTo>
                    <a:pt x="1043279" y="44386"/>
                  </a:lnTo>
                  <a:close/>
                </a:path>
                <a:path w="1442084" h="410845">
                  <a:moveTo>
                    <a:pt x="1262735" y="3771"/>
                  </a:moveTo>
                  <a:lnTo>
                    <a:pt x="1212900" y="3771"/>
                  </a:lnTo>
                  <a:lnTo>
                    <a:pt x="1212900" y="122275"/>
                  </a:lnTo>
                  <a:lnTo>
                    <a:pt x="1212900" y="181749"/>
                  </a:lnTo>
                  <a:lnTo>
                    <a:pt x="1212900" y="244144"/>
                  </a:lnTo>
                  <a:lnTo>
                    <a:pt x="1203185" y="256705"/>
                  </a:lnTo>
                  <a:lnTo>
                    <a:pt x="1192580" y="265861"/>
                  </a:lnTo>
                  <a:lnTo>
                    <a:pt x="1181328" y="271526"/>
                  </a:lnTo>
                  <a:lnTo>
                    <a:pt x="1169758" y="273443"/>
                  </a:lnTo>
                  <a:lnTo>
                    <a:pt x="1153414" y="269036"/>
                  </a:lnTo>
                  <a:lnTo>
                    <a:pt x="1140701" y="256667"/>
                  </a:lnTo>
                  <a:lnTo>
                    <a:pt x="1132484" y="237769"/>
                  </a:lnTo>
                  <a:lnTo>
                    <a:pt x="1129563" y="213563"/>
                  </a:lnTo>
                  <a:lnTo>
                    <a:pt x="1133195" y="188010"/>
                  </a:lnTo>
                  <a:lnTo>
                    <a:pt x="1143279" y="167716"/>
                  </a:lnTo>
                  <a:lnTo>
                    <a:pt x="1158532" y="154330"/>
                  </a:lnTo>
                  <a:lnTo>
                    <a:pt x="1177721" y="149491"/>
                  </a:lnTo>
                  <a:lnTo>
                    <a:pt x="1188885" y="150837"/>
                  </a:lnTo>
                  <a:lnTo>
                    <a:pt x="1212900" y="181749"/>
                  </a:lnTo>
                  <a:lnTo>
                    <a:pt x="1212900" y="122275"/>
                  </a:lnTo>
                  <a:lnTo>
                    <a:pt x="1175207" y="108458"/>
                  </a:lnTo>
                  <a:lnTo>
                    <a:pt x="1169758" y="108458"/>
                  </a:lnTo>
                  <a:lnTo>
                    <a:pt x="1133500" y="116992"/>
                  </a:lnTo>
                  <a:lnTo>
                    <a:pt x="1103960" y="140284"/>
                  </a:lnTo>
                  <a:lnTo>
                    <a:pt x="1084084" y="174879"/>
                  </a:lnTo>
                  <a:lnTo>
                    <a:pt x="1076794" y="217335"/>
                  </a:lnTo>
                  <a:lnTo>
                    <a:pt x="1082814" y="256184"/>
                  </a:lnTo>
                  <a:lnTo>
                    <a:pt x="1099515" y="286956"/>
                  </a:lnTo>
                  <a:lnTo>
                    <a:pt x="1124851" y="307200"/>
                  </a:lnTo>
                  <a:lnTo>
                    <a:pt x="1156792" y="314490"/>
                  </a:lnTo>
                  <a:lnTo>
                    <a:pt x="1166355" y="313791"/>
                  </a:lnTo>
                  <a:lnTo>
                    <a:pt x="1203845" y="295173"/>
                  </a:lnTo>
                  <a:lnTo>
                    <a:pt x="1212900" y="282663"/>
                  </a:lnTo>
                  <a:lnTo>
                    <a:pt x="1212900" y="309054"/>
                  </a:lnTo>
                  <a:lnTo>
                    <a:pt x="1262735" y="309054"/>
                  </a:lnTo>
                  <a:lnTo>
                    <a:pt x="1262735" y="282663"/>
                  </a:lnTo>
                  <a:lnTo>
                    <a:pt x="1262735" y="273443"/>
                  </a:lnTo>
                  <a:lnTo>
                    <a:pt x="1262735" y="149491"/>
                  </a:lnTo>
                  <a:lnTo>
                    <a:pt x="1262735" y="122275"/>
                  </a:lnTo>
                  <a:lnTo>
                    <a:pt x="1262735" y="3771"/>
                  </a:lnTo>
                  <a:close/>
                </a:path>
                <a:path w="1442084" h="410845">
                  <a:moveTo>
                    <a:pt x="1374152" y="290195"/>
                  </a:moveTo>
                  <a:lnTo>
                    <a:pt x="1372311" y="281063"/>
                  </a:lnTo>
                  <a:lnTo>
                    <a:pt x="1367294" y="273608"/>
                  </a:lnTo>
                  <a:lnTo>
                    <a:pt x="1359839" y="268592"/>
                  </a:lnTo>
                  <a:lnTo>
                    <a:pt x="1350695" y="266750"/>
                  </a:lnTo>
                  <a:lnTo>
                    <a:pt x="1341323" y="268592"/>
                  </a:lnTo>
                  <a:lnTo>
                    <a:pt x="1333741" y="273608"/>
                  </a:lnTo>
                  <a:lnTo>
                    <a:pt x="1328686" y="281063"/>
                  </a:lnTo>
                  <a:lnTo>
                    <a:pt x="1326832" y="290195"/>
                  </a:lnTo>
                  <a:lnTo>
                    <a:pt x="1328686" y="299580"/>
                  </a:lnTo>
                  <a:lnTo>
                    <a:pt x="1333741" y="307162"/>
                  </a:lnTo>
                  <a:lnTo>
                    <a:pt x="1341323" y="312229"/>
                  </a:lnTo>
                  <a:lnTo>
                    <a:pt x="1350695" y="314071"/>
                  </a:lnTo>
                  <a:lnTo>
                    <a:pt x="1359839" y="312229"/>
                  </a:lnTo>
                  <a:lnTo>
                    <a:pt x="1367294" y="307162"/>
                  </a:lnTo>
                  <a:lnTo>
                    <a:pt x="1372311" y="299580"/>
                  </a:lnTo>
                  <a:lnTo>
                    <a:pt x="1374152" y="290195"/>
                  </a:lnTo>
                  <a:close/>
                </a:path>
                <a:path w="1442084" h="410845">
                  <a:moveTo>
                    <a:pt x="1441996" y="122275"/>
                  </a:moveTo>
                  <a:lnTo>
                    <a:pt x="1425714" y="60617"/>
                  </a:lnTo>
                  <a:lnTo>
                    <a:pt x="1382115" y="15913"/>
                  </a:lnTo>
                  <a:lnTo>
                    <a:pt x="1334795" y="0"/>
                  </a:lnTo>
                  <a:lnTo>
                    <a:pt x="1324317" y="31826"/>
                  </a:lnTo>
                  <a:lnTo>
                    <a:pt x="1359331" y="42087"/>
                  </a:lnTo>
                  <a:lnTo>
                    <a:pt x="1386141" y="61760"/>
                  </a:lnTo>
                  <a:lnTo>
                    <a:pt x="1403286" y="89306"/>
                  </a:lnTo>
                  <a:lnTo>
                    <a:pt x="1409331" y="123113"/>
                  </a:lnTo>
                  <a:lnTo>
                    <a:pt x="1408798" y="132168"/>
                  </a:lnTo>
                  <a:lnTo>
                    <a:pt x="1406969" y="139979"/>
                  </a:lnTo>
                  <a:lnTo>
                    <a:pt x="1403502" y="147624"/>
                  </a:lnTo>
                  <a:lnTo>
                    <a:pt x="1398028" y="156210"/>
                  </a:lnTo>
                  <a:lnTo>
                    <a:pt x="1334795" y="156210"/>
                  </a:lnTo>
                  <a:lnTo>
                    <a:pt x="1334795" y="229895"/>
                  </a:lnTo>
                  <a:lnTo>
                    <a:pt x="1366202" y="229895"/>
                  </a:lnTo>
                  <a:lnTo>
                    <a:pt x="1366202" y="185089"/>
                  </a:lnTo>
                  <a:lnTo>
                    <a:pt x="1387551" y="185089"/>
                  </a:lnTo>
                  <a:lnTo>
                    <a:pt x="1424406" y="170853"/>
                  </a:lnTo>
                  <a:lnTo>
                    <a:pt x="1441018" y="137287"/>
                  </a:lnTo>
                  <a:lnTo>
                    <a:pt x="1441996" y="122275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57761" y="518530"/>
              <a:ext cx="6059170" cy="619125"/>
            </a:xfrm>
            <a:custGeom>
              <a:avLst/>
              <a:gdLst/>
              <a:ahLst/>
              <a:cxnLst/>
              <a:rect l="l" t="t" r="r" b="b"/>
              <a:pathLst>
                <a:path w="6059170" h="619125">
                  <a:moveTo>
                    <a:pt x="82929" y="51516"/>
                  </a:moveTo>
                  <a:lnTo>
                    <a:pt x="0" y="51516"/>
                  </a:lnTo>
                  <a:lnTo>
                    <a:pt x="158309" y="474310"/>
                  </a:lnTo>
                  <a:lnTo>
                    <a:pt x="209197" y="474310"/>
                  </a:lnTo>
                  <a:lnTo>
                    <a:pt x="248658" y="363748"/>
                  </a:lnTo>
                  <a:lnTo>
                    <a:pt x="189721" y="363748"/>
                  </a:lnTo>
                  <a:lnTo>
                    <a:pt x="82929" y="51516"/>
                  </a:lnTo>
                  <a:close/>
                </a:path>
                <a:path w="6059170" h="619125">
                  <a:moveTo>
                    <a:pt x="341108" y="296525"/>
                  </a:moveTo>
                  <a:lnTo>
                    <a:pt x="272651" y="296525"/>
                  </a:lnTo>
                  <a:lnTo>
                    <a:pt x="335476" y="474310"/>
                  </a:lnTo>
                  <a:lnTo>
                    <a:pt x="390762" y="474310"/>
                  </a:lnTo>
                  <a:lnTo>
                    <a:pt x="431587" y="359350"/>
                  </a:lnTo>
                  <a:lnTo>
                    <a:pt x="367517" y="359350"/>
                  </a:lnTo>
                  <a:lnTo>
                    <a:pt x="341108" y="296525"/>
                  </a:lnTo>
                  <a:close/>
                </a:path>
                <a:path w="6059170" h="619125">
                  <a:moveTo>
                    <a:pt x="759855" y="217365"/>
                  </a:moveTo>
                  <a:lnTo>
                    <a:pt x="654639" y="217365"/>
                  </a:lnTo>
                  <a:lnTo>
                    <a:pt x="670571" y="220113"/>
                  </a:lnTo>
                  <a:lnTo>
                    <a:pt x="681733" y="228516"/>
                  </a:lnTo>
                  <a:lnTo>
                    <a:pt x="688300" y="242809"/>
                  </a:lnTo>
                  <a:lnTo>
                    <a:pt x="690450" y="263227"/>
                  </a:lnTo>
                  <a:lnTo>
                    <a:pt x="690450" y="287729"/>
                  </a:lnTo>
                  <a:lnTo>
                    <a:pt x="607520" y="311603"/>
                  </a:lnTo>
                  <a:lnTo>
                    <a:pt x="579922" y="321448"/>
                  </a:lnTo>
                  <a:lnTo>
                    <a:pt x="546394" y="347030"/>
                  </a:lnTo>
                  <a:lnTo>
                    <a:pt x="532484" y="387003"/>
                  </a:lnTo>
                  <a:lnTo>
                    <a:pt x="532140" y="394532"/>
                  </a:lnTo>
                  <a:lnTo>
                    <a:pt x="538413" y="426512"/>
                  </a:lnTo>
                  <a:lnTo>
                    <a:pt x="555934" y="451541"/>
                  </a:lnTo>
                  <a:lnTo>
                    <a:pt x="582759" y="467852"/>
                  </a:lnTo>
                  <a:lnTo>
                    <a:pt x="616944" y="473681"/>
                  </a:lnTo>
                  <a:lnTo>
                    <a:pt x="638275" y="471620"/>
                  </a:lnTo>
                  <a:lnTo>
                    <a:pt x="658487" y="465201"/>
                  </a:lnTo>
                  <a:lnTo>
                    <a:pt x="678346" y="454073"/>
                  </a:lnTo>
                  <a:lnTo>
                    <a:pt x="698617" y="437881"/>
                  </a:lnTo>
                  <a:lnTo>
                    <a:pt x="783912" y="437881"/>
                  </a:lnTo>
                  <a:lnTo>
                    <a:pt x="788687" y="415264"/>
                  </a:lnTo>
                  <a:lnTo>
                    <a:pt x="640189" y="415264"/>
                  </a:lnTo>
                  <a:lnTo>
                    <a:pt x="627526" y="413203"/>
                  </a:lnTo>
                  <a:lnTo>
                    <a:pt x="618044" y="407254"/>
                  </a:lnTo>
                  <a:lnTo>
                    <a:pt x="612095" y="397771"/>
                  </a:lnTo>
                  <a:lnTo>
                    <a:pt x="610033" y="385108"/>
                  </a:lnTo>
                  <a:lnTo>
                    <a:pt x="610033" y="377569"/>
                  </a:lnTo>
                  <a:lnTo>
                    <a:pt x="611290" y="371915"/>
                  </a:lnTo>
                  <a:lnTo>
                    <a:pt x="615688" y="360606"/>
                  </a:lnTo>
                  <a:lnTo>
                    <a:pt x="690450" y="336104"/>
                  </a:lnTo>
                  <a:lnTo>
                    <a:pt x="765840" y="336104"/>
                  </a:lnTo>
                  <a:lnTo>
                    <a:pt x="765749" y="258201"/>
                  </a:lnTo>
                  <a:lnTo>
                    <a:pt x="759855" y="217365"/>
                  </a:lnTo>
                  <a:close/>
                </a:path>
                <a:path w="6059170" h="619125">
                  <a:moveTo>
                    <a:pt x="783912" y="437881"/>
                  </a:moveTo>
                  <a:lnTo>
                    <a:pt x="698617" y="437881"/>
                  </a:lnTo>
                  <a:lnTo>
                    <a:pt x="708698" y="453749"/>
                  </a:lnTo>
                  <a:lnTo>
                    <a:pt x="720841" y="463552"/>
                  </a:lnTo>
                  <a:lnTo>
                    <a:pt x="737578" y="468528"/>
                  </a:lnTo>
                  <a:lnTo>
                    <a:pt x="761442" y="469912"/>
                  </a:lnTo>
                  <a:lnTo>
                    <a:pt x="777149" y="469912"/>
                  </a:lnTo>
                  <a:lnTo>
                    <a:pt x="783912" y="437881"/>
                  </a:lnTo>
                  <a:close/>
                </a:path>
                <a:path w="6059170" h="619125">
                  <a:moveTo>
                    <a:pt x="765840" y="336104"/>
                  </a:moveTo>
                  <a:lnTo>
                    <a:pt x="690450" y="336104"/>
                  </a:lnTo>
                  <a:lnTo>
                    <a:pt x="690450" y="393275"/>
                  </a:lnTo>
                  <a:lnTo>
                    <a:pt x="679769" y="401443"/>
                  </a:lnTo>
                  <a:lnTo>
                    <a:pt x="640189" y="415264"/>
                  </a:lnTo>
                  <a:lnTo>
                    <a:pt x="788687" y="415264"/>
                  </a:lnTo>
                  <a:lnTo>
                    <a:pt x="789085" y="413380"/>
                  </a:lnTo>
                  <a:lnTo>
                    <a:pt x="776972" y="411191"/>
                  </a:lnTo>
                  <a:lnTo>
                    <a:pt x="769924" y="406233"/>
                  </a:lnTo>
                  <a:lnTo>
                    <a:pt x="766645" y="396682"/>
                  </a:lnTo>
                  <a:lnTo>
                    <a:pt x="765840" y="380710"/>
                  </a:lnTo>
                  <a:lnTo>
                    <a:pt x="765840" y="336104"/>
                  </a:lnTo>
                  <a:close/>
                </a:path>
                <a:path w="6059170" h="619125">
                  <a:moveTo>
                    <a:pt x="245008" y="51516"/>
                  </a:moveTo>
                  <a:lnTo>
                    <a:pt x="174015" y="51516"/>
                  </a:lnTo>
                  <a:lnTo>
                    <a:pt x="241238" y="225532"/>
                  </a:lnTo>
                  <a:lnTo>
                    <a:pt x="189721" y="363748"/>
                  </a:lnTo>
                  <a:lnTo>
                    <a:pt x="248658" y="363748"/>
                  </a:lnTo>
                  <a:lnTo>
                    <a:pt x="272651" y="296525"/>
                  </a:lnTo>
                  <a:lnTo>
                    <a:pt x="341108" y="296525"/>
                  </a:lnTo>
                  <a:lnTo>
                    <a:pt x="307833" y="217365"/>
                  </a:lnTo>
                  <a:lnTo>
                    <a:pt x="339558" y="134446"/>
                  </a:lnTo>
                  <a:lnTo>
                    <a:pt x="276420" y="134446"/>
                  </a:lnTo>
                  <a:lnTo>
                    <a:pt x="245008" y="51516"/>
                  </a:lnTo>
                  <a:close/>
                </a:path>
                <a:path w="6059170" h="619125">
                  <a:moveTo>
                    <a:pt x="540904" y="51516"/>
                  </a:moveTo>
                  <a:lnTo>
                    <a:pt x="466142" y="51516"/>
                  </a:lnTo>
                  <a:lnTo>
                    <a:pt x="367517" y="359350"/>
                  </a:lnTo>
                  <a:lnTo>
                    <a:pt x="431587" y="359350"/>
                  </a:lnTo>
                  <a:lnTo>
                    <a:pt x="540904" y="51516"/>
                  </a:lnTo>
                  <a:close/>
                </a:path>
                <a:path w="6059170" h="619125">
                  <a:moveTo>
                    <a:pt x="664691" y="165858"/>
                  </a:moveTo>
                  <a:lnTo>
                    <a:pt x="611861" y="171277"/>
                  </a:lnTo>
                  <a:lnTo>
                    <a:pt x="572815" y="187061"/>
                  </a:lnTo>
                  <a:lnTo>
                    <a:pt x="548611" y="212502"/>
                  </a:lnTo>
                  <a:lnTo>
                    <a:pt x="540308" y="246893"/>
                  </a:lnTo>
                  <a:lnTo>
                    <a:pt x="540308" y="255060"/>
                  </a:lnTo>
                  <a:lnTo>
                    <a:pt x="540936" y="258201"/>
                  </a:lnTo>
                  <a:lnTo>
                    <a:pt x="544077" y="266997"/>
                  </a:lnTo>
                  <a:lnTo>
                    <a:pt x="615688" y="251290"/>
                  </a:lnTo>
                  <a:lnTo>
                    <a:pt x="614431" y="247521"/>
                  </a:lnTo>
                  <a:lnTo>
                    <a:pt x="613803" y="246264"/>
                  </a:lnTo>
                  <a:lnTo>
                    <a:pt x="613803" y="243751"/>
                  </a:lnTo>
                  <a:lnTo>
                    <a:pt x="617003" y="233532"/>
                  </a:lnTo>
                  <a:lnTo>
                    <a:pt x="625740" y="225139"/>
                  </a:lnTo>
                  <a:lnTo>
                    <a:pt x="638717" y="219456"/>
                  </a:lnTo>
                  <a:lnTo>
                    <a:pt x="654639" y="217365"/>
                  </a:lnTo>
                  <a:lnTo>
                    <a:pt x="759855" y="217365"/>
                  </a:lnTo>
                  <a:lnTo>
                    <a:pt x="741417" y="188317"/>
                  </a:lnTo>
                  <a:lnTo>
                    <a:pt x="709916" y="171375"/>
                  </a:lnTo>
                  <a:lnTo>
                    <a:pt x="664691" y="165858"/>
                  </a:lnTo>
                  <a:close/>
                </a:path>
                <a:path w="6059170" h="619125">
                  <a:moveTo>
                    <a:pt x="371287" y="51516"/>
                  </a:moveTo>
                  <a:lnTo>
                    <a:pt x="304064" y="51516"/>
                  </a:lnTo>
                  <a:lnTo>
                    <a:pt x="276420" y="134446"/>
                  </a:lnTo>
                  <a:lnTo>
                    <a:pt x="339558" y="134446"/>
                  </a:lnTo>
                  <a:lnTo>
                    <a:pt x="371287" y="51516"/>
                  </a:lnTo>
                  <a:close/>
                </a:path>
                <a:path w="6059170" h="619125">
                  <a:moveTo>
                    <a:pt x="925416" y="229301"/>
                  </a:moveTo>
                  <a:lnTo>
                    <a:pt x="854424" y="229301"/>
                  </a:lnTo>
                  <a:lnTo>
                    <a:pt x="854424" y="410867"/>
                  </a:lnTo>
                  <a:lnTo>
                    <a:pt x="857879" y="439063"/>
                  </a:lnTo>
                  <a:lnTo>
                    <a:pt x="868402" y="458840"/>
                  </a:lnTo>
                  <a:lnTo>
                    <a:pt x="886229" y="470491"/>
                  </a:lnTo>
                  <a:lnTo>
                    <a:pt x="911595" y="474310"/>
                  </a:lnTo>
                  <a:lnTo>
                    <a:pt x="927802" y="472985"/>
                  </a:lnTo>
                  <a:lnTo>
                    <a:pt x="945128" y="468892"/>
                  </a:lnTo>
                  <a:lnTo>
                    <a:pt x="963278" y="461857"/>
                  </a:lnTo>
                  <a:lnTo>
                    <a:pt x="981959" y="451703"/>
                  </a:lnTo>
                  <a:lnTo>
                    <a:pt x="1004576" y="437881"/>
                  </a:lnTo>
                  <a:lnTo>
                    <a:pt x="988660" y="401443"/>
                  </a:lnTo>
                  <a:lnTo>
                    <a:pt x="940494" y="401443"/>
                  </a:lnTo>
                  <a:lnTo>
                    <a:pt x="933103" y="399460"/>
                  </a:lnTo>
                  <a:lnTo>
                    <a:pt x="928479" y="392647"/>
                  </a:lnTo>
                  <a:lnTo>
                    <a:pt x="926094" y="379709"/>
                  </a:lnTo>
                  <a:lnTo>
                    <a:pt x="925416" y="359350"/>
                  </a:lnTo>
                  <a:lnTo>
                    <a:pt x="925416" y="229301"/>
                  </a:lnTo>
                  <a:close/>
                </a:path>
                <a:path w="6059170" h="619125">
                  <a:moveTo>
                    <a:pt x="980703" y="383223"/>
                  </a:moveTo>
                  <a:lnTo>
                    <a:pt x="966911" y="391901"/>
                  </a:lnTo>
                  <a:lnTo>
                    <a:pt x="956122" y="397516"/>
                  </a:lnTo>
                  <a:lnTo>
                    <a:pt x="947572" y="400540"/>
                  </a:lnTo>
                  <a:lnTo>
                    <a:pt x="940494" y="401443"/>
                  </a:lnTo>
                  <a:lnTo>
                    <a:pt x="988660" y="401443"/>
                  </a:lnTo>
                  <a:lnTo>
                    <a:pt x="980703" y="383223"/>
                  </a:lnTo>
                  <a:close/>
                </a:path>
                <a:path w="6059170" h="619125">
                  <a:moveTo>
                    <a:pt x="925416" y="86698"/>
                  </a:moveTo>
                  <a:lnTo>
                    <a:pt x="854424" y="86698"/>
                  </a:lnTo>
                  <a:lnTo>
                    <a:pt x="854424" y="174026"/>
                  </a:lnTo>
                  <a:lnTo>
                    <a:pt x="811085" y="181565"/>
                  </a:lnTo>
                  <a:lnTo>
                    <a:pt x="811085" y="229301"/>
                  </a:lnTo>
                  <a:lnTo>
                    <a:pt x="988870" y="229301"/>
                  </a:lnTo>
                  <a:lnTo>
                    <a:pt x="988870" y="174026"/>
                  </a:lnTo>
                  <a:lnTo>
                    <a:pt x="925416" y="174026"/>
                  </a:lnTo>
                  <a:lnTo>
                    <a:pt x="925416" y="86698"/>
                  </a:lnTo>
                  <a:close/>
                </a:path>
                <a:path w="6059170" h="619125">
                  <a:moveTo>
                    <a:pt x="1242684" y="174026"/>
                  </a:moveTo>
                  <a:lnTo>
                    <a:pt x="1163524" y="174026"/>
                  </a:lnTo>
                  <a:lnTo>
                    <a:pt x="1256506" y="466142"/>
                  </a:lnTo>
                  <a:lnTo>
                    <a:pt x="1331886" y="466142"/>
                  </a:lnTo>
                  <a:lnTo>
                    <a:pt x="1353894" y="388249"/>
                  </a:lnTo>
                  <a:lnTo>
                    <a:pt x="1297342" y="388249"/>
                  </a:lnTo>
                  <a:lnTo>
                    <a:pt x="1296714" y="380082"/>
                  </a:lnTo>
                  <a:lnTo>
                    <a:pt x="1242684" y="174026"/>
                  </a:lnTo>
                  <a:close/>
                </a:path>
                <a:path w="6059170" h="619125">
                  <a:moveTo>
                    <a:pt x="1443055" y="297153"/>
                  </a:moveTo>
                  <a:lnTo>
                    <a:pt x="1379633" y="297153"/>
                  </a:lnTo>
                  <a:lnTo>
                    <a:pt x="1427380" y="466142"/>
                  </a:lnTo>
                  <a:lnTo>
                    <a:pt x="1502142" y="466142"/>
                  </a:lnTo>
                  <a:lnTo>
                    <a:pt x="1526933" y="388249"/>
                  </a:lnTo>
                  <a:lnTo>
                    <a:pt x="1463191" y="388249"/>
                  </a:lnTo>
                  <a:lnTo>
                    <a:pt x="1463191" y="379454"/>
                  </a:lnTo>
                  <a:lnTo>
                    <a:pt x="1443055" y="297153"/>
                  </a:lnTo>
                  <a:close/>
                </a:path>
                <a:path w="6059170" h="619125">
                  <a:moveTo>
                    <a:pt x="1412930" y="174026"/>
                  </a:moveTo>
                  <a:lnTo>
                    <a:pt x="1337540" y="174026"/>
                  </a:lnTo>
                  <a:lnTo>
                    <a:pt x="1346335" y="207941"/>
                  </a:lnTo>
                  <a:lnTo>
                    <a:pt x="1297970" y="380082"/>
                  </a:lnTo>
                  <a:lnTo>
                    <a:pt x="1297342" y="388249"/>
                  </a:lnTo>
                  <a:lnTo>
                    <a:pt x="1353894" y="388249"/>
                  </a:lnTo>
                  <a:lnTo>
                    <a:pt x="1379633" y="297153"/>
                  </a:lnTo>
                  <a:lnTo>
                    <a:pt x="1443055" y="297153"/>
                  </a:lnTo>
                  <a:lnTo>
                    <a:pt x="1412930" y="174026"/>
                  </a:lnTo>
                  <a:close/>
                </a:path>
                <a:path w="6059170" h="619125">
                  <a:moveTo>
                    <a:pt x="1595113" y="174026"/>
                  </a:moveTo>
                  <a:lnTo>
                    <a:pt x="1520362" y="174026"/>
                  </a:lnTo>
                  <a:lnTo>
                    <a:pt x="1464447" y="379454"/>
                  </a:lnTo>
                  <a:lnTo>
                    <a:pt x="1463191" y="388249"/>
                  </a:lnTo>
                  <a:lnTo>
                    <a:pt x="1526933" y="388249"/>
                  </a:lnTo>
                  <a:lnTo>
                    <a:pt x="1595113" y="174026"/>
                  </a:lnTo>
                  <a:close/>
                </a:path>
                <a:path w="6059170" h="619125">
                  <a:moveTo>
                    <a:pt x="1715748" y="174026"/>
                  </a:moveTo>
                  <a:lnTo>
                    <a:pt x="1640986" y="174026"/>
                  </a:lnTo>
                  <a:lnTo>
                    <a:pt x="1640986" y="466153"/>
                  </a:lnTo>
                  <a:lnTo>
                    <a:pt x="1715748" y="466153"/>
                  </a:lnTo>
                  <a:lnTo>
                    <a:pt x="1715748" y="174026"/>
                  </a:lnTo>
                  <a:close/>
                </a:path>
                <a:path w="6059170" h="619125">
                  <a:moveTo>
                    <a:pt x="1678681" y="18219"/>
                  </a:moveTo>
                  <a:lnTo>
                    <a:pt x="1662200" y="22195"/>
                  </a:lnTo>
                  <a:lnTo>
                    <a:pt x="1648604" y="33061"/>
                  </a:lnTo>
                  <a:lnTo>
                    <a:pt x="1639366" y="49229"/>
                  </a:lnTo>
                  <a:lnTo>
                    <a:pt x="1635960" y="69107"/>
                  </a:lnTo>
                  <a:lnTo>
                    <a:pt x="1639366" y="88986"/>
                  </a:lnTo>
                  <a:lnTo>
                    <a:pt x="1648604" y="105153"/>
                  </a:lnTo>
                  <a:lnTo>
                    <a:pt x="1662200" y="116020"/>
                  </a:lnTo>
                  <a:lnTo>
                    <a:pt x="1678681" y="119996"/>
                  </a:lnTo>
                  <a:lnTo>
                    <a:pt x="1695065" y="116020"/>
                  </a:lnTo>
                  <a:lnTo>
                    <a:pt x="1708445" y="105153"/>
                  </a:lnTo>
                  <a:lnTo>
                    <a:pt x="1717466" y="88986"/>
                  </a:lnTo>
                  <a:lnTo>
                    <a:pt x="1720774" y="69107"/>
                  </a:lnTo>
                  <a:lnTo>
                    <a:pt x="1717466" y="49229"/>
                  </a:lnTo>
                  <a:lnTo>
                    <a:pt x="1708445" y="33061"/>
                  </a:lnTo>
                  <a:lnTo>
                    <a:pt x="1695065" y="22195"/>
                  </a:lnTo>
                  <a:lnTo>
                    <a:pt x="1678681" y="18219"/>
                  </a:lnTo>
                  <a:close/>
                </a:path>
                <a:path w="6059170" h="619125">
                  <a:moveTo>
                    <a:pt x="1868414" y="8167"/>
                  </a:moveTo>
                  <a:lnTo>
                    <a:pt x="1793652" y="8167"/>
                  </a:lnTo>
                  <a:lnTo>
                    <a:pt x="1793652" y="466142"/>
                  </a:lnTo>
                  <a:lnTo>
                    <a:pt x="1868414" y="466142"/>
                  </a:lnTo>
                  <a:lnTo>
                    <a:pt x="1868414" y="8167"/>
                  </a:lnTo>
                  <a:close/>
                </a:path>
                <a:path w="6059170" h="619125">
                  <a:moveTo>
                    <a:pt x="2018556" y="8167"/>
                  </a:moveTo>
                  <a:lnTo>
                    <a:pt x="1943794" y="8167"/>
                  </a:lnTo>
                  <a:lnTo>
                    <a:pt x="1943794" y="466142"/>
                  </a:lnTo>
                  <a:lnTo>
                    <a:pt x="2018556" y="466142"/>
                  </a:lnTo>
                  <a:lnTo>
                    <a:pt x="2018556" y="8167"/>
                  </a:lnTo>
                  <a:close/>
                </a:path>
                <a:path w="6059170" h="619125">
                  <a:moveTo>
                    <a:pt x="2217084" y="165858"/>
                  </a:moveTo>
                  <a:lnTo>
                    <a:pt x="2169779" y="173849"/>
                  </a:lnTo>
                  <a:lnTo>
                    <a:pt x="2129468" y="196312"/>
                  </a:lnTo>
                  <a:lnTo>
                    <a:pt x="2098173" y="230989"/>
                  </a:lnTo>
                  <a:lnTo>
                    <a:pt x="2077914" y="275617"/>
                  </a:lnTo>
                  <a:lnTo>
                    <a:pt x="2070711" y="327937"/>
                  </a:lnTo>
                  <a:lnTo>
                    <a:pt x="2077089" y="377417"/>
                  </a:lnTo>
                  <a:lnTo>
                    <a:pt x="2095499" y="418000"/>
                  </a:lnTo>
                  <a:lnTo>
                    <a:pt x="2124854" y="448480"/>
                  </a:lnTo>
                  <a:lnTo>
                    <a:pt x="2164069" y="467651"/>
                  </a:lnTo>
                  <a:lnTo>
                    <a:pt x="2212058" y="474310"/>
                  </a:lnTo>
                  <a:lnTo>
                    <a:pt x="2237060" y="473014"/>
                  </a:lnTo>
                  <a:lnTo>
                    <a:pt x="2284945" y="462648"/>
                  </a:lnTo>
                  <a:lnTo>
                    <a:pt x="2321295" y="447382"/>
                  </a:lnTo>
                  <a:lnTo>
                    <a:pt x="2339593" y="437881"/>
                  </a:lnTo>
                  <a:lnTo>
                    <a:pt x="2327746" y="413380"/>
                  </a:lnTo>
                  <a:lnTo>
                    <a:pt x="2221482" y="413380"/>
                  </a:lnTo>
                  <a:lnTo>
                    <a:pt x="2201377" y="410886"/>
                  </a:lnTo>
                  <a:lnTo>
                    <a:pt x="2167766" y="392706"/>
                  </a:lnTo>
                  <a:lnTo>
                    <a:pt x="2147220" y="347629"/>
                  </a:lnTo>
                  <a:lnTo>
                    <a:pt x="2146091" y="331707"/>
                  </a:lnTo>
                  <a:lnTo>
                    <a:pt x="2339593" y="331707"/>
                  </a:lnTo>
                  <a:lnTo>
                    <a:pt x="2339593" y="299666"/>
                  </a:lnTo>
                  <a:lnTo>
                    <a:pt x="2337099" y="284588"/>
                  </a:lnTo>
                  <a:lnTo>
                    <a:pt x="2149861" y="284588"/>
                  </a:lnTo>
                  <a:lnTo>
                    <a:pt x="2157547" y="258172"/>
                  </a:lnTo>
                  <a:lnTo>
                    <a:pt x="2170829" y="238647"/>
                  </a:lnTo>
                  <a:lnTo>
                    <a:pt x="2189176" y="226543"/>
                  </a:lnTo>
                  <a:lnTo>
                    <a:pt x="2212058" y="222391"/>
                  </a:lnTo>
                  <a:lnTo>
                    <a:pt x="2316932" y="222391"/>
                  </a:lnTo>
                  <a:lnTo>
                    <a:pt x="2305432" y="203077"/>
                  </a:lnTo>
                  <a:lnTo>
                    <a:pt x="2266706" y="175634"/>
                  </a:lnTo>
                  <a:lnTo>
                    <a:pt x="2217084" y="165858"/>
                  </a:lnTo>
                  <a:close/>
                </a:path>
                <a:path w="6059170" h="619125">
                  <a:moveTo>
                    <a:pt x="2311950" y="380710"/>
                  </a:moveTo>
                  <a:lnTo>
                    <a:pt x="2268394" y="404299"/>
                  </a:lnTo>
                  <a:lnTo>
                    <a:pt x="2229973" y="413124"/>
                  </a:lnTo>
                  <a:lnTo>
                    <a:pt x="2221482" y="413380"/>
                  </a:lnTo>
                  <a:lnTo>
                    <a:pt x="2327746" y="413380"/>
                  </a:lnTo>
                  <a:lnTo>
                    <a:pt x="2311950" y="380710"/>
                  </a:lnTo>
                  <a:close/>
                </a:path>
                <a:path w="6059170" h="619125">
                  <a:moveTo>
                    <a:pt x="2316932" y="222391"/>
                  </a:moveTo>
                  <a:lnTo>
                    <a:pt x="2212058" y="222391"/>
                  </a:lnTo>
                  <a:lnTo>
                    <a:pt x="2234783" y="225836"/>
                  </a:lnTo>
                  <a:lnTo>
                    <a:pt x="2250617" y="236762"/>
                  </a:lnTo>
                  <a:lnTo>
                    <a:pt x="2260208" y="256051"/>
                  </a:lnTo>
                  <a:lnTo>
                    <a:pt x="2264203" y="284588"/>
                  </a:lnTo>
                  <a:lnTo>
                    <a:pt x="2337099" y="284588"/>
                  </a:lnTo>
                  <a:lnTo>
                    <a:pt x="2330611" y="245363"/>
                  </a:lnTo>
                  <a:lnTo>
                    <a:pt x="2316932" y="222391"/>
                  </a:lnTo>
                  <a:close/>
                </a:path>
                <a:path w="6059170" h="619125">
                  <a:moveTo>
                    <a:pt x="2470270" y="174026"/>
                  </a:moveTo>
                  <a:lnTo>
                    <a:pt x="2394879" y="174026"/>
                  </a:lnTo>
                  <a:lnTo>
                    <a:pt x="2394879" y="466142"/>
                  </a:lnTo>
                  <a:lnTo>
                    <a:pt x="2470270" y="466142"/>
                  </a:lnTo>
                  <a:lnTo>
                    <a:pt x="2470270" y="290242"/>
                  </a:lnTo>
                  <a:lnTo>
                    <a:pt x="2480322" y="279562"/>
                  </a:lnTo>
                  <a:lnTo>
                    <a:pt x="2502884" y="256768"/>
                  </a:lnTo>
                  <a:lnTo>
                    <a:pt x="2521856" y="240924"/>
                  </a:lnTo>
                  <a:lnTo>
                    <a:pt x="2537649" y="231677"/>
                  </a:lnTo>
                  <a:lnTo>
                    <a:pt x="2550676" y="228673"/>
                  </a:lnTo>
                  <a:lnTo>
                    <a:pt x="2647484" y="228673"/>
                  </a:lnTo>
                  <a:lnTo>
                    <a:pt x="2646627" y="222391"/>
                  </a:lnTo>
                  <a:lnTo>
                    <a:pt x="2470270" y="222391"/>
                  </a:lnTo>
                  <a:lnTo>
                    <a:pt x="2470270" y="174026"/>
                  </a:lnTo>
                  <a:close/>
                </a:path>
                <a:path w="6059170" h="619125">
                  <a:moveTo>
                    <a:pt x="2647484" y="228673"/>
                  </a:moveTo>
                  <a:lnTo>
                    <a:pt x="2550676" y="228673"/>
                  </a:lnTo>
                  <a:lnTo>
                    <a:pt x="2562190" y="231304"/>
                  </a:lnTo>
                  <a:lnTo>
                    <a:pt x="2569759" y="239825"/>
                  </a:lnTo>
                  <a:lnTo>
                    <a:pt x="2573911" y="255178"/>
                  </a:lnTo>
                  <a:lnTo>
                    <a:pt x="2575178" y="278305"/>
                  </a:lnTo>
                  <a:lnTo>
                    <a:pt x="2575178" y="466142"/>
                  </a:lnTo>
                  <a:lnTo>
                    <a:pt x="2650568" y="466142"/>
                  </a:lnTo>
                  <a:lnTo>
                    <a:pt x="2650568" y="251290"/>
                  </a:lnTo>
                  <a:lnTo>
                    <a:pt x="2647484" y="228673"/>
                  </a:lnTo>
                  <a:close/>
                </a:path>
                <a:path w="6059170" h="619125">
                  <a:moveTo>
                    <a:pt x="2571408" y="168371"/>
                  </a:moveTo>
                  <a:lnTo>
                    <a:pt x="2544914" y="171424"/>
                  </a:lnTo>
                  <a:lnTo>
                    <a:pt x="2520128" y="181014"/>
                  </a:lnTo>
                  <a:lnTo>
                    <a:pt x="2495698" y="197787"/>
                  </a:lnTo>
                  <a:lnTo>
                    <a:pt x="2470270" y="222391"/>
                  </a:lnTo>
                  <a:lnTo>
                    <a:pt x="2646627" y="222391"/>
                  </a:lnTo>
                  <a:lnTo>
                    <a:pt x="2645621" y="215010"/>
                  </a:lnTo>
                  <a:lnTo>
                    <a:pt x="2630778" y="189098"/>
                  </a:lnTo>
                  <a:lnTo>
                    <a:pt x="2606041" y="173553"/>
                  </a:lnTo>
                  <a:lnTo>
                    <a:pt x="2571408" y="168371"/>
                  </a:lnTo>
                  <a:close/>
                </a:path>
                <a:path w="6059170" h="619125">
                  <a:moveTo>
                    <a:pt x="2964077" y="174026"/>
                  </a:moveTo>
                  <a:lnTo>
                    <a:pt x="2889315" y="174026"/>
                  </a:lnTo>
                  <a:lnTo>
                    <a:pt x="2889315" y="445420"/>
                  </a:lnTo>
                  <a:lnTo>
                    <a:pt x="2888353" y="469455"/>
                  </a:lnTo>
                  <a:lnTo>
                    <a:pt x="2880303" y="511406"/>
                  </a:lnTo>
                  <a:lnTo>
                    <a:pt x="2860808" y="554176"/>
                  </a:lnTo>
                  <a:lnTo>
                    <a:pt x="2841567" y="579856"/>
                  </a:lnTo>
                  <a:lnTo>
                    <a:pt x="2896854" y="618808"/>
                  </a:lnTo>
                  <a:lnTo>
                    <a:pt x="2926097" y="578079"/>
                  </a:lnTo>
                  <a:lnTo>
                    <a:pt x="2948449" y="539334"/>
                  </a:lnTo>
                  <a:lnTo>
                    <a:pt x="2964077" y="502581"/>
                  </a:lnTo>
                  <a:lnTo>
                    <a:pt x="2964077" y="174026"/>
                  </a:lnTo>
                  <a:close/>
                </a:path>
                <a:path w="6059170" h="619125">
                  <a:moveTo>
                    <a:pt x="2926382" y="18219"/>
                  </a:moveTo>
                  <a:lnTo>
                    <a:pt x="2909998" y="22195"/>
                  </a:lnTo>
                  <a:lnTo>
                    <a:pt x="2896618" y="33061"/>
                  </a:lnTo>
                  <a:lnTo>
                    <a:pt x="2887597" y="49229"/>
                  </a:lnTo>
                  <a:lnTo>
                    <a:pt x="2884289" y="69107"/>
                  </a:lnTo>
                  <a:lnTo>
                    <a:pt x="2887597" y="88986"/>
                  </a:lnTo>
                  <a:lnTo>
                    <a:pt x="2896618" y="105153"/>
                  </a:lnTo>
                  <a:lnTo>
                    <a:pt x="2909998" y="116020"/>
                  </a:lnTo>
                  <a:lnTo>
                    <a:pt x="2926382" y="119996"/>
                  </a:lnTo>
                  <a:lnTo>
                    <a:pt x="2942764" y="116020"/>
                  </a:lnTo>
                  <a:lnTo>
                    <a:pt x="2956140" y="105153"/>
                  </a:lnTo>
                  <a:lnTo>
                    <a:pt x="2965158" y="88986"/>
                  </a:lnTo>
                  <a:lnTo>
                    <a:pt x="2968464" y="69107"/>
                  </a:lnTo>
                  <a:lnTo>
                    <a:pt x="2965158" y="49229"/>
                  </a:lnTo>
                  <a:lnTo>
                    <a:pt x="2956140" y="33061"/>
                  </a:lnTo>
                  <a:lnTo>
                    <a:pt x="2942764" y="22195"/>
                  </a:lnTo>
                  <a:lnTo>
                    <a:pt x="2926382" y="18219"/>
                  </a:lnTo>
                  <a:close/>
                </a:path>
                <a:path w="6059170" h="619125">
                  <a:moveTo>
                    <a:pt x="3121130" y="174026"/>
                  </a:moveTo>
                  <a:lnTo>
                    <a:pt x="3045739" y="174026"/>
                  </a:lnTo>
                  <a:lnTo>
                    <a:pt x="3045739" y="388878"/>
                  </a:lnTo>
                  <a:lnTo>
                    <a:pt x="3050687" y="425060"/>
                  </a:lnTo>
                  <a:lnTo>
                    <a:pt x="3065529" y="450755"/>
                  </a:lnTo>
                  <a:lnTo>
                    <a:pt x="3090267" y="466085"/>
                  </a:lnTo>
                  <a:lnTo>
                    <a:pt x="3124899" y="471168"/>
                  </a:lnTo>
                  <a:lnTo>
                    <a:pt x="3151394" y="468204"/>
                  </a:lnTo>
                  <a:lnTo>
                    <a:pt x="3176180" y="458762"/>
                  </a:lnTo>
                  <a:lnTo>
                    <a:pt x="3200613" y="442018"/>
                  </a:lnTo>
                  <a:lnTo>
                    <a:pt x="3226048" y="417149"/>
                  </a:lnTo>
                  <a:lnTo>
                    <a:pt x="3301428" y="417149"/>
                  </a:lnTo>
                  <a:lnTo>
                    <a:pt x="3301428" y="411495"/>
                  </a:lnTo>
                  <a:lnTo>
                    <a:pt x="3145003" y="411495"/>
                  </a:lnTo>
                  <a:lnTo>
                    <a:pt x="3133852" y="408776"/>
                  </a:lnTo>
                  <a:lnTo>
                    <a:pt x="3126470" y="400108"/>
                  </a:lnTo>
                  <a:lnTo>
                    <a:pt x="3122386" y="384725"/>
                  </a:lnTo>
                  <a:lnTo>
                    <a:pt x="3121130" y="361863"/>
                  </a:lnTo>
                  <a:lnTo>
                    <a:pt x="3121130" y="174026"/>
                  </a:lnTo>
                  <a:close/>
                </a:path>
                <a:path w="6059170" h="619125">
                  <a:moveTo>
                    <a:pt x="3301428" y="417149"/>
                  </a:moveTo>
                  <a:lnTo>
                    <a:pt x="3226048" y="417149"/>
                  </a:lnTo>
                  <a:lnTo>
                    <a:pt x="3226048" y="466142"/>
                  </a:lnTo>
                  <a:lnTo>
                    <a:pt x="3301428" y="466142"/>
                  </a:lnTo>
                  <a:lnTo>
                    <a:pt x="3301428" y="417149"/>
                  </a:lnTo>
                  <a:close/>
                </a:path>
                <a:path w="6059170" h="619125">
                  <a:moveTo>
                    <a:pt x="3301428" y="174026"/>
                  </a:moveTo>
                  <a:lnTo>
                    <a:pt x="3226048" y="174026"/>
                  </a:lnTo>
                  <a:lnTo>
                    <a:pt x="3226048" y="349926"/>
                  </a:lnTo>
                  <a:lnTo>
                    <a:pt x="3215996" y="360606"/>
                  </a:lnTo>
                  <a:lnTo>
                    <a:pt x="3193418" y="383135"/>
                  </a:lnTo>
                  <a:lnTo>
                    <a:pt x="3174374" y="399008"/>
                  </a:lnTo>
                  <a:lnTo>
                    <a:pt x="3158393" y="408403"/>
                  </a:lnTo>
                  <a:lnTo>
                    <a:pt x="3145003" y="411495"/>
                  </a:lnTo>
                  <a:lnTo>
                    <a:pt x="3301428" y="411495"/>
                  </a:lnTo>
                  <a:lnTo>
                    <a:pt x="3301428" y="174026"/>
                  </a:lnTo>
                  <a:close/>
                </a:path>
                <a:path w="6059170" h="619125">
                  <a:moveTo>
                    <a:pt x="3458502" y="8167"/>
                  </a:moveTo>
                  <a:lnTo>
                    <a:pt x="3383739" y="8167"/>
                  </a:lnTo>
                  <a:lnTo>
                    <a:pt x="3383739" y="466142"/>
                  </a:lnTo>
                  <a:lnTo>
                    <a:pt x="3458502" y="466142"/>
                  </a:lnTo>
                  <a:lnTo>
                    <a:pt x="3458502" y="8167"/>
                  </a:lnTo>
                  <a:close/>
                </a:path>
                <a:path w="6059170" h="619125">
                  <a:moveTo>
                    <a:pt x="3608654" y="8167"/>
                  </a:moveTo>
                  <a:lnTo>
                    <a:pt x="3533892" y="8167"/>
                  </a:lnTo>
                  <a:lnTo>
                    <a:pt x="3533892" y="466142"/>
                  </a:lnTo>
                  <a:lnTo>
                    <a:pt x="3608654" y="466142"/>
                  </a:lnTo>
                  <a:lnTo>
                    <a:pt x="3608654" y="8167"/>
                  </a:lnTo>
                  <a:close/>
                </a:path>
                <a:path w="6059170" h="619125">
                  <a:moveTo>
                    <a:pt x="3761320" y="174026"/>
                  </a:moveTo>
                  <a:lnTo>
                    <a:pt x="3686557" y="174026"/>
                  </a:lnTo>
                  <a:lnTo>
                    <a:pt x="3686557" y="466153"/>
                  </a:lnTo>
                  <a:lnTo>
                    <a:pt x="3761320" y="466153"/>
                  </a:lnTo>
                  <a:lnTo>
                    <a:pt x="3761320" y="174026"/>
                  </a:lnTo>
                  <a:close/>
                </a:path>
                <a:path w="6059170" h="619125">
                  <a:moveTo>
                    <a:pt x="3724253" y="18219"/>
                  </a:moveTo>
                  <a:lnTo>
                    <a:pt x="3707771" y="22195"/>
                  </a:lnTo>
                  <a:lnTo>
                    <a:pt x="3694175" y="33061"/>
                  </a:lnTo>
                  <a:lnTo>
                    <a:pt x="3684938" y="49229"/>
                  </a:lnTo>
                  <a:lnTo>
                    <a:pt x="3681531" y="69107"/>
                  </a:lnTo>
                  <a:lnTo>
                    <a:pt x="3684938" y="88986"/>
                  </a:lnTo>
                  <a:lnTo>
                    <a:pt x="3694175" y="105153"/>
                  </a:lnTo>
                  <a:lnTo>
                    <a:pt x="3707771" y="116020"/>
                  </a:lnTo>
                  <a:lnTo>
                    <a:pt x="3724253" y="119996"/>
                  </a:lnTo>
                  <a:lnTo>
                    <a:pt x="3740636" y="116020"/>
                  </a:lnTo>
                  <a:lnTo>
                    <a:pt x="3754016" y="105153"/>
                  </a:lnTo>
                  <a:lnTo>
                    <a:pt x="3763037" y="88986"/>
                  </a:lnTo>
                  <a:lnTo>
                    <a:pt x="3766346" y="69107"/>
                  </a:lnTo>
                  <a:lnTo>
                    <a:pt x="3763037" y="49229"/>
                  </a:lnTo>
                  <a:lnTo>
                    <a:pt x="3754016" y="33061"/>
                  </a:lnTo>
                  <a:lnTo>
                    <a:pt x="3740636" y="22195"/>
                  </a:lnTo>
                  <a:lnTo>
                    <a:pt x="3724253" y="18219"/>
                  </a:lnTo>
                  <a:close/>
                </a:path>
                <a:path w="6059170" h="619125">
                  <a:moveTo>
                    <a:pt x="3962350" y="165858"/>
                  </a:moveTo>
                  <a:lnTo>
                    <a:pt x="3915045" y="173849"/>
                  </a:lnTo>
                  <a:lnTo>
                    <a:pt x="3874735" y="196312"/>
                  </a:lnTo>
                  <a:lnTo>
                    <a:pt x="3843439" y="230989"/>
                  </a:lnTo>
                  <a:lnTo>
                    <a:pt x="3823180" y="275617"/>
                  </a:lnTo>
                  <a:lnTo>
                    <a:pt x="3815978" y="327937"/>
                  </a:lnTo>
                  <a:lnTo>
                    <a:pt x="3822355" y="377417"/>
                  </a:lnTo>
                  <a:lnTo>
                    <a:pt x="3840765" y="418000"/>
                  </a:lnTo>
                  <a:lnTo>
                    <a:pt x="3870121" y="448480"/>
                  </a:lnTo>
                  <a:lnTo>
                    <a:pt x="3909336" y="467651"/>
                  </a:lnTo>
                  <a:lnTo>
                    <a:pt x="3957324" y="474310"/>
                  </a:lnTo>
                  <a:lnTo>
                    <a:pt x="3982327" y="473014"/>
                  </a:lnTo>
                  <a:lnTo>
                    <a:pt x="4030211" y="462648"/>
                  </a:lnTo>
                  <a:lnTo>
                    <a:pt x="4066562" y="447382"/>
                  </a:lnTo>
                  <a:lnTo>
                    <a:pt x="4084859" y="437881"/>
                  </a:lnTo>
                  <a:lnTo>
                    <a:pt x="4073012" y="413380"/>
                  </a:lnTo>
                  <a:lnTo>
                    <a:pt x="3966748" y="413380"/>
                  </a:lnTo>
                  <a:lnTo>
                    <a:pt x="3946645" y="410886"/>
                  </a:lnTo>
                  <a:lnTo>
                    <a:pt x="3913041" y="392706"/>
                  </a:lnTo>
                  <a:lnTo>
                    <a:pt x="3892497" y="347629"/>
                  </a:lnTo>
                  <a:lnTo>
                    <a:pt x="3891368" y="331707"/>
                  </a:lnTo>
                  <a:lnTo>
                    <a:pt x="4084859" y="331707"/>
                  </a:lnTo>
                  <a:lnTo>
                    <a:pt x="4084859" y="299666"/>
                  </a:lnTo>
                  <a:lnTo>
                    <a:pt x="4082365" y="284588"/>
                  </a:lnTo>
                  <a:lnTo>
                    <a:pt x="3895137" y="284588"/>
                  </a:lnTo>
                  <a:lnTo>
                    <a:pt x="3902824" y="258172"/>
                  </a:lnTo>
                  <a:lnTo>
                    <a:pt x="3916104" y="238647"/>
                  </a:lnTo>
                  <a:lnTo>
                    <a:pt x="3934448" y="226543"/>
                  </a:lnTo>
                  <a:lnTo>
                    <a:pt x="3957324" y="222391"/>
                  </a:lnTo>
                  <a:lnTo>
                    <a:pt x="4062198" y="222391"/>
                  </a:lnTo>
                  <a:lnTo>
                    <a:pt x="4050698" y="203077"/>
                  </a:lnTo>
                  <a:lnTo>
                    <a:pt x="4011972" y="175634"/>
                  </a:lnTo>
                  <a:lnTo>
                    <a:pt x="3962350" y="165858"/>
                  </a:lnTo>
                  <a:close/>
                </a:path>
                <a:path w="6059170" h="619125">
                  <a:moveTo>
                    <a:pt x="4057216" y="380710"/>
                  </a:moveTo>
                  <a:lnTo>
                    <a:pt x="4013661" y="404299"/>
                  </a:lnTo>
                  <a:lnTo>
                    <a:pt x="3975239" y="413124"/>
                  </a:lnTo>
                  <a:lnTo>
                    <a:pt x="3966748" y="413380"/>
                  </a:lnTo>
                  <a:lnTo>
                    <a:pt x="4073012" y="413380"/>
                  </a:lnTo>
                  <a:lnTo>
                    <a:pt x="4057216" y="380710"/>
                  </a:lnTo>
                  <a:close/>
                </a:path>
                <a:path w="6059170" h="619125">
                  <a:moveTo>
                    <a:pt x="4062198" y="222391"/>
                  </a:moveTo>
                  <a:lnTo>
                    <a:pt x="3957324" y="222391"/>
                  </a:lnTo>
                  <a:lnTo>
                    <a:pt x="3980049" y="225836"/>
                  </a:lnTo>
                  <a:lnTo>
                    <a:pt x="3995883" y="236762"/>
                  </a:lnTo>
                  <a:lnTo>
                    <a:pt x="4005474" y="256051"/>
                  </a:lnTo>
                  <a:lnTo>
                    <a:pt x="4009469" y="284588"/>
                  </a:lnTo>
                  <a:lnTo>
                    <a:pt x="4082365" y="284588"/>
                  </a:lnTo>
                  <a:lnTo>
                    <a:pt x="4075877" y="245363"/>
                  </a:lnTo>
                  <a:lnTo>
                    <a:pt x="4062198" y="222391"/>
                  </a:lnTo>
                  <a:close/>
                </a:path>
                <a:path w="6059170" h="619125">
                  <a:moveTo>
                    <a:pt x="4334904" y="174026"/>
                  </a:moveTo>
                  <a:lnTo>
                    <a:pt x="4255744" y="174026"/>
                  </a:lnTo>
                  <a:lnTo>
                    <a:pt x="4348726" y="466142"/>
                  </a:lnTo>
                  <a:lnTo>
                    <a:pt x="4424116" y="466142"/>
                  </a:lnTo>
                  <a:lnTo>
                    <a:pt x="4446120" y="388249"/>
                  </a:lnTo>
                  <a:lnTo>
                    <a:pt x="4389562" y="388249"/>
                  </a:lnTo>
                  <a:lnTo>
                    <a:pt x="4388934" y="380082"/>
                  </a:lnTo>
                  <a:lnTo>
                    <a:pt x="4334904" y="174026"/>
                  </a:lnTo>
                  <a:close/>
                </a:path>
                <a:path w="6059170" h="619125">
                  <a:moveTo>
                    <a:pt x="4535275" y="297153"/>
                  </a:moveTo>
                  <a:lnTo>
                    <a:pt x="4471853" y="297153"/>
                  </a:lnTo>
                  <a:lnTo>
                    <a:pt x="4519600" y="466142"/>
                  </a:lnTo>
                  <a:lnTo>
                    <a:pt x="4594362" y="466142"/>
                  </a:lnTo>
                  <a:lnTo>
                    <a:pt x="4619156" y="388249"/>
                  </a:lnTo>
                  <a:lnTo>
                    <a:pt x="4555411" y="388249"/>
                  </a:lnTo>
                  <a:lnTo>
                    <a:pt x="4555411" y="379454"/>
                  </a:lnTo>
                  <a:lnTo>
                    <a:pt x="4535275" y="297153"/>
                  </a:lnTo>
                  <a:close/>
                </a:path>
                <a:path w="6059170" h="619125">
                  <a:moveTo>
                    <a:pt x="4505150" y="174026"/>
                  </a:moveTo>
                  <a:lnTo>
                    <a:pt x="4429770" y="174026"/>
                  </a:lnTo>
                  <a:lnTo>
                    <a:pt x="4438555" y="207941"/>
                  </a:lnTo>
                  <a:lnTo>
                    <a:pt x="4390190" y="380082"/>
                  </a:lnTo>
                  <a:lnTo>
                    <a:pt x="4389562" y="388249"/>
                  </a:lnTo>
                  <a:lnTo>
                    <a:pt x="4446120" y="388249"/>
                  </a:lnTo>
                  <a:lnTo>
                    <a:pt x="4471853" y="297153"/>
                  </a:lnTo>
                  <a:lnTo>
                    <a:pt x="4535275" y="297153"/>
                  </a:lnTo>
                  <a:lnTo>
                    <a:pt x="4505150" y="174026"/>
                  </a:lnTo>
                  <a:close/>
                </a:path>
                <a:path w="6059170" h="619125">
                  <a:moveTo>
                    <a:pt x="4687344" y="174026"/>
                  </a:moveTo>
                  <a:lnTo>
                    <a:pt x="4612582" y="174026"/>
                  </a:lnTo>
                  <a:lnTo>
                    <a:pt x="4556667" y="379454"/>
                  </a:lnTo>
                  <a:lnTo>
                    <a:pt x="4555411" y="388249"/>
                  </a:lnTo>
                  <a:lnTo>
                    <a:pt x="4619156" y="388249"/>
                  </a:lnTo>
                  <a:lnTo>
                    <a:pt x="4687344" y="174026"/>
                  </a:lnTo>
                  <a:close/>
                </a:path>
                <a:path w="6059170" h="619125">
                  <a:moveTo>
                    <a:pt x="4853831" y="165858"/>
                  </a:moveTo>
                  <a:lnTo>
                    <a:pt x="4806521" y="173849"/>
                  </a:lnTo>
                  <a:lnTo>
                    <a:pt x="4766207" y="196312"/>
                  </a:lnTo>
                  <a:lnTo>
                    <a:pt x="4734910" y="230989"/>
                  </a:lnTo>
                  <a:lnTo>
                    <a:pt x="4714650" y="275617"/>
                  </a:lnTo>
                  <a:lnTo>
                    <a:pt x="4707448" y="327937"/>
                  </a:lnTo>
                  <a:lnTo>
                    <a:pt x="4713826" y="377417"/>
                  </a:lnTo>
                  <a:lnTo>
                    <a:pt x="4732236" y="418000"/>
                  </a:lnTo>
                  <a:lnTo>
                    <a:pt x="4761593" y="448480"/>
                  </a:lnTo>
                  <a:lnTo>
                    <a:pt x="4800811" y="467651"/>
                  </a:lnTo>
                  <a:lnTo>
                    <a:pt x="4848805" y="474310"/>
                  </a:lnTo>
                  <a:lnTo>
                    <a:pt x="4873807" y="473014"/>
                  </a:lnTo>
                  <a:lnTo>
                    <a:pt x="4921692" y="462648"/>
                  </a:lnTo>
                  <a:lnTo>
                    <a:pt x="4958037" y="447382"/>
                  </a:lnTo>
                  <a:lnTo>
                    <a:pt x="4976330" y="437881"/>
                  </a:lnTo>
                  <a:lnTo>
                    <a:pt x="4964487" y="413380"/>
                  </a:lnTo>
                  <a:lnTo>
                    <a:pt x="4858229" y="413380"/>
                  </a:lnTo>
                  <a:lnTo>
                    <a:pt x="4838124" y="410886"/>
                  </a:lnTo>
                  <a:lnTo>
                    <a:pt x="4804513" y="392706"/>
                  </a:lnTo>
                  <a:lnTo>
                    <a:pt x="4783967" y="347629"/>
                  </a:lnTo>
                  <a:lnTo>
                    <a:pt x="4782838" y="331707"/>
                  </a:lnTo>
                  <a:lnTo>
                    <a:pt x="4976330" y="331707"/>
                  </a:lnTo>
                  <a:lnTo>
                    <a:pt x="4976330" y="299666"/>
                  </a:lnTo>
                  <a:lnTo>
                    <a:pt x="4973836" y="284588"/>
                  </a:lnTo>
                  <a:lnTo>
                    <a:pt x="4786608" y="284588"/>
                  </a:lnTo>
                  <a:lnTo>
                    <a:pt x="4794294" y="258172"/>
                  </a:lnTo>
                  <a:lnTo>
                    <a:pt x="4807576" y="238647"/>
                  </a:lnTo>
                  <a:lnTo>
                    <a:pt x="4825923" y="226543"/>
                  </a:lnTo>
                  <a:lnTo>
                    <a:pt x="4848805" y="222391"/>
                  </a:lnTo>
                  <a:lnTo>
                    <a:pt x="4953672" y="222391"/>
                  </a:lnTo>
                  <a:lnTo>
                    <a:pt x="4942174" y="203077"/>
                  </a:lnTo>
                  <a:lnTo>
                    <a:pt x="4903451" y="175634"/>
                  </a:lnTo>
                  <a:lnTo>
                    <a:pt x="4853831" y="165858"/>
                  </a:lnTo>
                  <a:close/>
                </a:path>
                <a:path w="6059170" h="619125">
                  <a:moveTo>
                    <a:pt x="4948697" y="380710"/>
                  </a:moveTo>
                  <a:lnTo>
                    <a:pt x="4905141" y="404299"/>
                  </a:lnTo>
                  <a:lnTo>
                    <a:pt x="4866720" y="413124"/>
                  </a:lnTo>
                  <a:lnTo>
                    <a:pt x="4858229" y="413380"/>
                  </a:lnTo>
                  <a:lnTo>
                    <a:pt x="4964487" y="413380"/>
                  </a:lnTo>
                  <a:lnTo>
                    <a:pt x="4948697" y="380710"/>
                  </a:lnTo>
                  <a:close/>
                </a:path>
                <a:path w="6059170" h="619125">
                  <a:moveTo>
                    <a:pt x="4953672" y="222391"/>
                  </a:moveTo>
                  <a:lnTo>
                    <a:pt x="4848805" y="222391"/>
                  </a:lnTo>
                  <a:lnTo>
                    <a:pt x="4871530" y="225836"/>
                  </a:lnTo>
                  <a:lnTo>
                    <a:pt x="4887364" y="236762"/>
                  </a:lnTo>
                  <a:lnTo>
                    <a:pt x="4896954" y="256051"/>
                  </a:lnTo>
                  <a:lnTo>
                    <a:pt x="4900950" y="284588"/>
                  </a:lnTo>
                  <a:lnTo>
                    <a:pt x="4973836" y="284588"/>
                  </a:lnTo>
                  <a:lnTo>
                    <a:pt x="4967349" y="245363"/>
                  </a:lnTo>
                  <a:lnTo>
                    <a:pt x="4953672" y="222391"/>
                  </a:lnTo>
                  <a:close/>
                </a:path>
                <a:path w="6059170" h="619125">
                  <a:moveTo>
                    <a:pt x="5103237" y="229301"/>
                  </a:moveTo>
                  <a:lnTo>
                    <a:pt x="5032255" y="229301"/>
                  </a:lnTo>
                  <a:lnTo>
                    <a:pt x="5032255" y="410867"/>
                  </a:lnTo>
                  <a:lnTo>
                    <a:pt x="5035710" y="439063"/>
                  </a:lnTo>
                  <a:lnTo>
                    <a:pt x="5046232" y="458840"/>
                  </a:lnTo>
                  <a:lnTo>
                    <a:pt x="5064056" y="470491"/>
                  </a:lnTo>
                  <a:lnTo>
                    <a:pt x="5089415" y="474310"/>
                  </a:lnTo>
                  <a:lnTo>
                    <a:pt x="5105622" y="472985"/>
                  </a:lnTo>
                  <a:lnTo>
                    <a:pt x="5122948" y="468892"/>
                  </a:lnTo>
                  <a:lnTo>
                    <a:pt x="5141099" y="461857"/>
                  </a:lnTo>
                  <a:lnTo>
                    <a:pt x="5159780" y="451703"/>
                  </a:lnTo>
                  <a:lnTo>
                    <a:pt x="5182397" y="437881"/>
                  </a:lnTo>
                  <a:lnTo>
                    <a:pt x="5166481" y="401443"/>
                  </a:lnTo>
                  <a:lnTo>
                    <a:pt x="5118315" y="401443"/>
                  </a:lnTo>
                  <a:lnTo>
                    <a:pt x="5110923" y="399460"/>
                  </a:lnTo>
                  <a:lnTo>
                    <a:pt x="5106300" y="392647"/>
                  </a:lnTo>
                  <a:lnTo>
                    <a:pt x="5103914" y="379709"/>
                  </a:lnTo>
                  <a:lnTo>
                    <a:pt x="5103237" y="359350"/>
                  </a:lnTo>
                  <a:lnTo>
                    <a:pt x="5103237" y="229301"/>
                  </a:lnTo>
                  <a:close/>
                </a:path>
                <a:path w="6059170" h="619125">
                  <a:moveTo>
                    <a:pt x="5158523" y="383223"/>
                  </a:moveTo>
                  <a:lnTo>
                    <a:pt x="5144731" y="391901"/>
                  </a:lnTo>
                  <a:lnTo>
                    <a:pt x="5133943" y="397516"/>
                  </a:lnTo>
                  <a:lnTo>
                    <a:pt x="5125393" y="400540"/>
                  </a:lnTo>
                  <a:lnTo>
                    <a:pt x="5118315" y="401443"/>
                  </a:lnTo>
                  <a:lnTo>
                    <a:pt x="5166481" y="401443"/>
                  </a:lnTo>
                  <a:lnTo>
                    <a:pt x="5158523" y="383223"/>
                  </a:lnTo>
                  <a:close/>
                </a:path>
                <a:path w="6059170" h="619125">
                  <a:moveTo>
                    <a:pt x="5103237" y="86698"/>
                  </a:moveTo>
                  <a:lnTo>
                    <a:pt x="5032255" y="86698"/>
                  </a:lnTo>
                  <a:lnTo>
                    <a:pt x="5032255" y="174026"/>
                  </a:lnTo>
                  <a:lnTo>
                    <a:pt x="4988905" y="181565"/>
                  </a:lnTo>
                  <a:lnTo>
                    <a:pt x="4988905" y="229301"/>
                  </a:lnTo>
                  <a:lnTo>
                    <a:pt x="5166690" y="229301"/>
                  </a:lnTo>
                  <a:lnTo>
                    <a:pt x="5166690" y="174026"/>
                  </a:lnTo>
                  <a:lnTo>
                    <a:pt x="5103237" y="174026"/>
                  </a:lnTo>
                  <a:lnTo>
                    <a:pt x="5103237" y="86698"/>
                  </a:lnTo>
                  <a:close/>
                </a:path>
                <a:path w="6059170" h="619125">
                  <a:moveTo>
                    <a:pt x="5341973" y="165858"/>
                  </a:moveTo>
                  <a:lnTo>
                    <a:pt x="5294663" y="173849"/>
                  </a:lnTo>
                  <a:lnTo>
                    <a:pt x="5254349" y="196312"/>
                  </a:lnTo>
                  <a:lnTo>
                    <a:pt x="5223052" y="230989"/>
                  </a:lnTo>
                  <a:lnTo>
                    <a:pt x="5202792" y="275617"/>
                  </a:lnTo>
                  <a:lnTo>
                    <a:pt x="5195590" y="327937"/>
                  </a:lnTo>
                  <a:lnTo>
                    <a:pt x="5201968" y="377417"/>
                  </a:lnTo>
                  <a:lnTo>
                    <a:pt x="5220378" y="418000"/>
                  </a:lnTo>
                  <a:lnTo>
                    <a:pt x="5249735" y="448480"/>
                  </a:lnTo>
                  <a:lnTo>
                    <a:pt x="5288953" y="467651"/>
                  </a:lnTo>
                  <a:lnTo>
                    <a:pt x="5336947" y="474310"/>
                  </a:lnTo>
                  <a:lnTo>
                    <a:pt x="5361943" y="473014"/>
                  </a:lnTo>
                  <a:lnTo>
                    <a:pt x="5409824" y="462648"/>
                  </a:lnTo>
                  <a:lnTo>
                    <a:pt x="5446174" y="447382"/>
                  </a:lnTo>
                  <a:lnTo>
                    <a:pt x="5464472" y="437881"/>
                  </a:lnTo>
                  <a:lnTo>
                    <a:pt x="5452625" y="413380"/>
                  </a:lnTo>
                  <a:lnTo>
                    <a:pt x="5346371" y="413380"/>
                  </a:lnTo>
                  <a:lnTo>
                    <a:pt x="5326267" y="410886"/>
                  </a:lnTo>
                  <a:lnTo>
                    <a:pt x="5292655" y="392706"/>
                  </a:lnTo>
                  <a:lnTo>
                    <a:pt x="5272109" y="347629"/>
                  </a:lnTo>
                  <a:lnTo>
                    <a:pt x="5270980" y="331707"/>
                  </a:lnTo>
                  <a:lnTo>
                    <a:pt x="5464472" y="331707"/>
                  </a:lnTo>
                  <a:lnTo>
                    <a:pt x="5464472" y="299666"/>
                  </a:lnTo>
                  <a:lnTo>
                    <a:pt x="5461978" y="284588"/>
                  </a:lnTo>
                  <a:lnTo>
                    <a:pt x="5274750" y="284588"/>
                  </a:lnTo>
                  <a:lnTo>
                    <a:pt x="5282436" y="258172"/>
                  </a:lnTo>
                  <a:lnTo>
                    <a:pt x="5295718" y="238647"/>
                  </a:lnTo>
                  <a:lnTo>
                    <a:pt x="5314065" y="226543"/>
                  </a:lnTo>
                  <a:lnTo>
                    <a:pt x="5336947" y="222391"/>
                  </a:lnTo>
                  <a:lnTo>
                    <a:pt x="5441812" y="222391"/>
                  </a:lnTo>
                  <a:lnTo>
                    <a:pt x="5430312" y="203077"/>
                  </a:lnTo>
                  <a:lnTo>
                    <a:pt x="5391589" y="175634"/>
                  </a:lnTo>
                  <a:lnTo>
                    <a:pt x="5341973" y="165858"/>
                  </a:lnTo>
                  <a:close/>
                </a:path>
                <a:path w="6059170" h="619125">
                  <a:moveTo>
                    <a:pt x="5436829" y="380710"/>
                  </a:moveTo>
                  <a:lnTo>
                    <a:pt x="5393273" y="404299"/>
                  </a:lnTo>
                  <a:lnTo>
                    <a:pt x="5354860" y="413124"/>
                  </a:lnTo>
                  <a:lnTo>
                    <a:pt x="5346371" y="413380"/>
                  </a:lnTo>
                  <a:lnTo>
                    <a:pt x="5452625" y="413380"/>
                  </a:lnTo>
                  <a:lnTo>
                    <a:pt x="5436829" y="380710"/>
                  </a:lnTo>
                  <a:close/>
                </a:path>
                <a:path w="6059170" h="619125">
                  <a:moveTo>
                    <a:pt x="5441812" y="222391"/>
                  </a:moveTo>
                  <a:lnTo>
                    <a:pt x="5336947" y="222391"/>
                  </a:lnTo>
                  <a:lnTo>
                    <a:pt x="5359666" y="225836"/>
                  </a:lnTo>
                  <a:lnTo>
                    <a:pt x="5375497" y="236762"/>
                  </a:lnTo>
                  <a:lnTo>
                    <a:pt x="5385086" y="256051"/>
                  </a:lnTo>
                  <a:lnTo>
                    <a:pt x="5389081" y="284588"/>
                  </a:lnTo>
                  <a:lnTo>
                    <a:pt x="5461978" y="284588"/>
                  </a:lnTo>
                  <a:lnTo>
                    <a:pt x="5455490" y="245363"/>
                  </a:lnTo>
                  <a:lnTo>
                    <a:pt x="5441812" y="222391"/>
                  </a:lnTo>
                  <a:close/>
                </a:path>
                <a:path w="6059170" h="619125">
                  <a:moveTo>
                    <a:pt x="5595149" y="174026"/>
                  </a:moveTo>
                  <a:lnTo>
                    <a:pt x="5519758" y="174026"/>
                  </a:lnTo>
                  <a:lnTo>
                    <a:pt x="5519758" y="466142"/>
                  </a:lnTo>
                  <a:lnTo>
                    <a:pt x="5595149" y="466142"/>
                  </a:lnTo>
                  <a:lnTo>
                    <a:pt x="5595149" y="290242"/>
                  </a:lnTo>
                  <a:lnTo>
                    <a:pt x="5605201" y="279562"/>
                  </a:lnTo>
                  <a:lnTo>
                    <a:pt x="5627769" y="256768"/>
                  </a:lnTo>
                  <a:lnTo>
                    <a:pt x="5646744" y="240924"/>
                  </a:lnTo>
                  <a:lnTo>
                    <a:pt x="5662538" y="231677"/>
                  </a:lnTo>
                  <a:lnTo>
                    <a:pt x="5675565" y="228673"/>
                  </a:lnTo>
                  <a:lnTo>
                    <a:pt x="5772362" y="228673"/>
                  </a:lnTo>
                  <a:lnTo>
                    <a:pt x="5771506" y="222391"/>
                  </a:lnTo>
                  <a:lnTo>
                    <a:pt x="5595149" y="222391"/>
                  </a:lnTo>
                  <a:lnTo>
                    <a:pt x="5595149" y="174026"/>
                  </a:lnTo>
                  <a:close/>
                </a:path>
                <a:path w="6059170" h="619125">
                  <a:moveTo>
                    <a:pt x="5772362" y="228673"/>
                  </a:moveTo>
                  <a:lnTo>
                    <a:pt x="5675565" y="228673"/>
                  </a:lnTo>
                  <a:lnTo>
                    <a:pt x="5687080" y="231304"/>
                  </a:lnTo>
                  <a:lnTo>
                    <a:pt x="5694648" y="239825"/>
                  </a:lnTo>
                  <a:lnTo>
                    <a:pt x="5698800" y="255178"/>
                  </a:lnTo>
                  <a:lnTo>
                    <a:pt x="5700067" y="278305"/>
                  </a:lnTo>
                  <a:lnTo>
                    <a:pt x="5700067" y="466142"/>
                  </a:lnTo>
                  <a:lnTo>
                    <a:pt x="5775447" y="466142"/>
                  </a:lnTo>
                  <a:lnTo>
                    <a:pt x="5775447" y="251290"/>
                  </a:lnTo>
                  <a:lnTo>
                    <a:pt x="5772362" y="228673"/>
                  </a:lnTo>
                  <a:close/>
                </a:path>
                <a:path w="6059170" h="619125">
                  <a:moveTo>
                    <a:pt x="5696297" y="168371"/>
                  </a:moveTo>
                  <a:lnTo>
                    <a:pt x="5669803" y="171424"/>
                  </a:lnTo>
                  <a:lnTo>
                    <a:pt x="5645016" y="181014"/>
                  </a:lnTo>
                  <a:lnTo>
                    <a:pt x="5620583" y="197787"/>
                  </a:lnTo>
                  <a:lnTo>
                    <a:pt x="5595149" y="222391"/>
                  </a:lnTo>
                  <a:lnTo>
                    <a:pt x="5771506" y="222391"/>
                  </a:lnTo>
                  <a:lnTo>
                    <a:pt x="5770499" y="215010"/>
                  </a:lnTo>
                  <a:lnTo>
                    <a:pt x="5755658" y="189098"/>
                  </a:lnTo>
                  <a:lnTo>
                    <a:pt x="5730924" y="173553"/>
                  </a:lnTo>
                  <a:lnTo>
                    <a:pt x="5696297" y="168371"/>
                  </a:lnTo>
                  <a:close/>
                </a:path>
                <a:path w="6059170" h="619125">
                  <a:moveTo>
                    <a:pt x="5870323" y="0"/>
                  </a:moveTo>
                  <a:lnTo>
                    <a:pt x="5854617" y="70992"/>
                  </a:lnTo>
                  <a:lnTo>
                    <a:pt x="5908274" y="82762"/>
                  </a:lnTo>
                  <a:lnTo>
                    <a:pt x="5947913" y="105310"/>
                  </a:lnTo>
                  <a:lnTo>
                    <a:pt x="5972473" y="137872"/>
                  </a:lnTo>
                  <a:lnTo>
                    <a:pt x="5980896" y="179680"/>
                  </a:lnTo>
                  <a:lnTo>
                    <a:pt x="5980651" y="188307"/>
                  </a:lnTo>
                  <a:lnTo>
                    <a:pt x="5979875" y="196873"/>
                  </a:lnTo>
                  <a:lnTo>
                    <a:pt x="5978511" y="206264"/>
                  </a:lnTo>
                  <a:lnTo>
                    <a:pt x="5976498" y="217365"/>
                  </a:lnTo>
                  <a:lnTo>
                    <a:pt x="5874093" y="217365"/>
                  </a:lnTo>
                  <a:lnTo>
                    <a:pt x="5874093" y="338617"/>
                  </a:lnTo>
                  <a:lnTo>
                    <a:pt x="5948855" y="338617"/>
                  </a:lnTo>
                  <a:lnTo>
                    <a:pt x="5948855" y="278933"/>
                  </a:lnTo>
                  <a:lnTo>
                    <a:pt x="5965190" y="278933"/>
                  </a:lnTo>
                  <a:lnTo>
                    <a:pt x="6014748" y="269922"/>
                  </a:lnTo>
                  <a:lnTo>
                    <a:pt x="6050543" y="229146"/>
                  </a:lnTo>
                  <a:lnTo>
                    <a:pt x="6058789" y="185962"/>
                  </a:lnTo>
                  <a:lnTo>
                    <a:pt x="6052516" y="138971"/>
                  </a:lnTo>
                  <a:lnTo>
                    <a:pt x="6034524" y="95573"/>
                  </a:lnTo>
                  <a:lnTo>
                    <a:pt x="6006049" y="57946"/>
                  </a:lnTo>
                  <a:lnTo>
                    <a:pt x="5968331" y="28271"/>
                  </a:lnTo>
                  <a:lnTo>
                    <a:pt x="5927102" y="9894"/>
                  </a:lnTo>
                  <a:lnTo>
                    <a:pt x="5902335" y="4417"/>
                  </a:lnTo>
                  <a:lnTo>
                    <a:pt x="5870323" y="0"/>
                  </a:lnTo>
                  <a:close/>
                </a:path>
                <a:path w="6059170" h="619125">
                  <a:moveTo>
                    <a:pt x="5909903" y="378197"/>
                  </a:moveTo>
                  <a:lnTo>
                    <a:pt x="5890388" y="382163"/>
                  </a:lnTo>
                  <a:lnTo>
                    <a:pt x="5874407" y="392961"/>
                  </a:lnTo>
                  <a:lnTo>
                    <a:pt x="5863609" y="408943"/>
                  </a:lnTo>
                  <a:lnTo>
                    <a:pt x="5859643" y="428458"/>
                  </a:lnTo>
                  <a:lnTo>
                    <a:pt x="5863609" y="447967"/>
                  </a:lnTo>
                  <a:lnTo>
                    <a:pt x="5874407" y="463945"/>
                  </a:lnTo>
                  <a:lnTo>
                    <a:pt x="5890388" y="474742"/>
                  </a:lnTo>
                  <a:lnTo>
                    <a:pt x="5909903" y="478707"/>
                  </a:lnTo>
                  <a:lnTo>
                    <a:pt x="5929055" y="474742"/>
                  </a:lnTo>
                  <a:lnTo>
                    <a:pt x="5944850" y="463945"/>
                  </a:lnTo>
                  <a:lnTo>
                    <a:pt x="5955579" y="447967"/>
                  </a:lnTo>
                  <a:lnTo>
                    <a:pt x="5959535" y="428458"/>
                  </a:lnTo>
                  <a:lnTo>
                    <a:pt x="5955579" y="408943"/>
                  </a:lnTo>
                  <a:lnTo>
                    <a:pt x="5944850" y="392961"/>
                  </a:lnTo>
                  <a:lnTo>
                    <a:pt x="5929055" y="382163"/>
                  </a:lnTo>
                  <a:lnTo>
                    <a:pt x="5909903" y="3781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58362" y="6456884"/>
              <a:ext cx="3426555" cy="341717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78106" y="6033533"/>
              <a:ext cx="3426555" cy="388362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899438" y="6457757"/>
              <a:ext cx="3426555" cy="34163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4276090" cy="1570990"/>
            </a:xfrm>
            <a:custGeom>
              <a:avLst/>
              <a:gdLst/>
              <a:ahLst/>
              <a:cxnLst/>
              <a:rect l="l" t="t" r="r" b="b"/>
              <a:pathLst>
                <a:path w="4276090" h="1570990">
                  <a:moveTo>
                    <a:pt x="4275608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3856772" y="1570632"/>
                  </a:lnTo>
                  <a:lnTo>
                    <a:pt x="4275608" y="1151797"/>
                  </a:lnTo>
                  <a:lnTo>
                    <a:pt x="4275608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7439" y="2619867"/>
              <a:ext cx="4564792" cy="41122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010212" y="2640800"/>
              <a:ext cx="1129665" cy="387350"/>
            </a:xfrm>
            <a:custGeom>
              <a:avLst/>
              <a:gdLst/>
              <a:ahLst/>
              <a:cxnLst/>
              <a:rect l="l" t="t" r="r" b="b"/>
              <a:pathLst>
                <a:path w="1129665" h="387350">
                  <a:moveTo>
                    <a:pt x="236600" y="241626"/>
                  </a:moveTo>
                  <a:lnTo>
                    <a:pt x="227463" y="243471"/>
                  </a:lnTo>
                  <a:lnTo>
                    <a:pt x="220012" y="248536"/>
                  </a:lnTo>
                  <a:lnTo>
                    <a:pt x="214994" y="256115"/>
                  </a:lnTo>
                  <a:lnTo>
                    <a:pt x="213155" y="265499"/>
                  </a:lnTo>
                  <a:lnTo>
                    <a:pt x="214994" y="274642"/>
                  </a:lnTo>
                  <a:lnTo>
                    <a:pt x="220012" y="282096"/>
                  </a:lnTo>
                  <a:lnTo>
                    <a:pt x="227463" y="287115"/>
                  </a:lnTo>
                  <a:lnTo>
                    <a:pt x="236600" y="288954"/>
                  </a:lnTo>
                  <a:lnTo>
                    <a:pt x="245984" y="287115"/>
                  </a:lnTo>
                  <a:lnTo>
                    <a:pt x="253562" y="282096"/>
                  </a:lnTo>
                  <a:lnTo>
                    <a:pt x="258628" y="274642"/>
                  </a:lnTo>
                  <a:lnTo>
                    <a:pt x="260473" y="265499"/>
                  </a:lnTo>
                  <a:lnTo>
                    <a:pt x="258628" y="256115"/>
                  </a:lnTo>
                  <a:lnTo>
                    <a:pt x="253562" y="248536"/>
                  </a:lnTo>
                  <a:lnTo>
                    <a:pt x="245984" y="243471"/>
                  </a:lnTo>
                  <a:lnTo>
                    <a:pt x="236600" y="241626"/>
                  </a:lnTo>
                  <a:close/>
                </a:path>
                <a:path w="1129665" h="387350">
                  <a:moveTo>
                    <a:pt x="131912" y="241626"/>
                  </a:moveTo>
                  <a:lnTo>
                    <a:pt x="122769" y="243471"/>
                  </a:lnTo>
                  <a:lnTo>
                    <a:pt x="115315" y="248536"/>
                  </a:lnTo>
                  <a:lnTo>
                    <a:pt x="110296" y="256115"/>
                  </a:lnTo>
                  <a:lnTo>
                    <a:pt x="108457" y="265499"/>
                  </a:lnTo>
                  <a:lnTo>
                    <a:pt x="110296" y="274642"/>
                  </a:lnTo>
                  <a:lnTo>
                    <a:pt x="115315" y="282096"/>
                  </a:lnTo>
                  <a:lnTo>
                    <a:pt x="122769" y="287115"/>
                  </a:lnTo>
                  <a:lnTo>
                    <a:pt x="131912" y="288954"/>
                  </a:lnTo>
                  <a:lnTo>
                    <a:pt x="141296" y="287115"/>
                  </a:lnTo>
                  <a:lnTo>
                    <a:pt x="148875" y="282096"/>
                  </a:lnTo>
                  <a:lnTo>
                    <a:pt x="153940" y="274642"/>
                  </a:lnTo>
                  <a:lnTo>
                    <a:pt x="155785" y="265499"/>
                  </a:lnTo>
                  <a:lnTo>
                    <a:pt x="153940" y="256115"/>
                  </a:lnTo>
                  <a:lnTo>
                    <a:pt x="148875" y="248536"/>
                  </a:lnTo>
                  <a:lnTo>
                    <a:pt x="141296" y="243471"/>
                  </a:lnTo>
                  <a:lnTo>
                    <a:pt x="131912" y="241626"/>
                  </a:lnTo>
                  <a:close/>
                </a:path>
                <a:path w="1129665" h="387350">
                  <a:moveTo>
                    <a:pt x="23873" y="241626"/>
                  </a:moveTo>
                  <a:lnTo>
                    <a:pt x="14665" y="243471"/>
                  </a:lnTo>
                  <a:lnTo>
                    <a:pt x="7067" y="248536"/>
                  </a:lnTo>
                  <a:lnTo>
                    <a:pt x="1904" y="256115"/>
                  </a:lnTo>
                  <a:lnTo>
                    <a:pt x="0" y="265499"/>
                  </a:lnTo>
                  <a:lnTo>
                    <a:pt x="1904" y="274642"/>
                  </a:lnTo>
                  <a:lnTo>
                    <a:pt x="7067" y="282096"/>
                  </a:lnTo>
                  <a:lnTo>
                    <a:pt x="14665" y="287115"/>
                  </a:lnTo>
                  <a:lnTo>
                    <a:pt x="23873" y="288954"/>
                  </a:lnTo>
                  <a:lnTo>
                    <a:pt x="33014" y="287115"/>
                  </a:lnTo>
                  <a:lnTo>
                    <a:pt x="40464" y="282096"/>
                  </a:lnTo>
                  <a:lnTo>
                    <a:pt x="45480" y="274642"/>
                  </a:lnTo>
                  <a:lnTo>
                    <a:pt x="47317" y="265499"/>
                  </a:lnTo>
                  <a:lnTo>
                    <a:pt x="45480" y="256115"/>
                  </a:lnTo>
                  <a:lnTo>
                    <a:pt x="40464" y="248536"/>
                  </a:lnTo>
                  <a:lnTo>
                    <a:pt x="33014" y="243471"/>
                  </a:lnTo>
                  <a:lnTo>
                    <a:pt x="23873" y="241626"/>
                  </a:lnTo>
                  <a:close/>
                </a:path>
                <a:path w="1129665" h="387350">
                  <a:moveTo>
                    <a:pt x="435567" y="5444"/>
                  </a:moveTo>
                  <a:lnTo>
                    <a:pt x="404165" y="5444"/>
                  </a:lnTo>
                  <a:lnTo>
                    <a:pt x="395363" y="14672"/>
                  </a:lnTo>
                  <a:lnTo>
                    <a:pt x="372334" y="60720"/>
                  </a:lnTo>
                  <a:lnTo>
                    <a:pt x="350717" y="128408"/>
                  </a:lnTo>
                  <a:lnTo>
                    <a:pt x="343863" y="195145"/>
                  </a:lnTo>
                  <a:lnTo>
                    <a:pt x="345603" y="229405"/>
                  </a:lnTo>
                  <a:lnTo>
                    <a:pt x="359757" y="296201"/>
                  </a:lnTo>
                  <a:lnTo>
                    <a:pt x="381077" y="350310"/>
                  </a:lnTo>
                  <a:lnTo>
                    <a:pt x="404165" y="386941"/>
                  </a:lnTo>
                  <a:lnTo>
                    <a:pt x="435567" y="386941"/>
                  </a:lnTo>
                  <a:lnTo>
                    <a:pt x="412537" y="350811"/>
                  </a:lnTo>
                  <a:lnTo>
                    <a:pt x="394531" y="304236"/>
                  </a:lnTo>
                  <a:lnTo>
                    <a:pt x="382804" y="251379"/>
                  </a:lnTo>
                  <a:lnTo>
                    <a:pt x="378616" y="196402"/>
                  </a:lnTo>
                  <a:lnTo>
                    <a:pt x="382863" y="141714"/>
                  </a:lnTo>
                  <a:lnTo>
                    <a:pt x="394688" y="88676"/>
                  </a:lnTo>
                  <a:lnTo>
                    <a:pt x="412714" y="41762"/>
                  </a:lnTo>
                  <a:lnTo>
                    <a:pt x="435567" y="5444"/>
                  </a:lnTo>
                  <a:close/>
                </a:path>
                <a:path w="1129665" h="387350">
                  <a:moveTo>
                    <a:pt x="584673" y="0"/>
                  </a:moveTo>
                  <a:lnTo>
                    <a:pt x="547815" y="0"/>
                  </a:lnTo>
                  <a:lnTo>
                    <a:pt x="444803" y="284347"/>
                  </a:lnTo>
                  <a:lnTo>
                    <a:pt x="481650" y="284347"/>
                  </a:lnTo>
                  <a:lnTo>
                    <a:pt x="510131" y="202684"/>
                  </a:lnTo>
                  <a:lnTo>
                    <a:pt x="657802" y="202684"/>
                  </a:lnTo>
                  <a:lnTo>
                    <a:pt x="646469" y="171272"/>
                  </a:lnTo>
                  <a:lnTo>
                    <a:pt x="521020" y="171272"/>
                  </a:lnTo>
                  <a:lnTo>
                    <a:pt x="566244" y="44815"/>
                  </a:lnTo>
                  <a:lnTo>
                    <a:pt x="600842" y="44815"/>
                  </a:lnTo>
                  <a:lnTo>
                    <a:pt x="584673" y="0"/>
                  </a:lnTo>
                  <a:close/>
                </a:path>
                <a:path w="1129665" h="387350">
                  <a:moveTo>
                    <a:pt x="657802" y="202684"/>
                  </a:moveTo>
                  <a:lnTo>
                    <a:pt x="621939" y="202684"/>
                  </a:lnTo>
                  <a:lnTo>
                    <a:pt x="650419" y="284347"/>
                  </a:lnTo>
                  <a:lnTo>
                    <a:pt x="687267" y="284347"/>
                  </a:lnTo>
                  <a:lnTo>
                    <a:pt x="657802" y="202684"/>
                  </a:lnTo>
                  <a:close/>
                </a:path>
                <a:path w="1129665" h="387350">
                  <a:moveTo>
                    <a:pt x="600842" y="44815"/>
                  </a:moveTo>
                  <a:lnTo>
                    <a:pt x="566244" y="44815"/>
                  </a:lnTo>
                  <a:lnTo>
                    <a:pt x="611049" y="171272"/>
                  </a:lnTo>
                  <a:lnTo>
                    <a:pt x="646469" y="171272"/>
                  </a:lnTo>
                  <a:lnTo>
                    <a:pt x="600842" y="44815"/>
                  </a:lnTo>
                  <a:close/>
                </a:path>
                <a:path w="1129665" h="387350">
                  <a:moveTo>
                    <a:pt x="731276" y="5444"/>
                  </a:moveTo>
                  <a:lnTo>
                    <a:pt x="699863" y="5444"/>
                  </a:lnTo>
                  <a:lnTo>
                    <a:pt x="722721" y="41762"/>
                  </a:lnTo>
                  <a:lnTo>
                    <a:pt x="740747" y="88676"/>
                  </a:lnTo>
                  <a:lnTo>
                    <a:pt x="752569" y="141714"/>
                  </a:lnTo>
                  <a:lnTo>
                    <a:pt x="756814" y="196402"/>
                  </a:lnTo>
                  <a:lnTo>
                    <a:pt x="752627" y="251379"/>
                  </a:lnTo>
                  <a:lnTo>
                    <a:pt x="740904" y="304236"/>
                  </a:lnTo>
                  <a:lnTo>
                    <a:pt x="722897" y="350811"/>
                  </a:lnTo>
                  <a:lnTo>
                    <a:pt x="699863" y="386941"/>
                  </a:lnTo>
                  <a:lnTo>
                    <a:pt x="731276" y="386941"/>
                  </a:lnTo>
                  <a:lnTo>
                    <a:pt x="754949" y="349132"/>
                  </a:lnTo>
                  <a:lnTo>
                    <a:pt x="776028" y="294611"/>
                  </a:lnTo>
                  <a:lnTo>
                    <a:pt x="789955" y="228875"/>
                  </a:lnTo>
                  <a:lnTo>
                    <a:pt x="791577" y="195145"/>
                  </a:lnTo>
                  <a:lnTo>
                    <a:pt x="789896" y="161365"/>
                  </a:lnTo>
                  <a:lnTo>
                    <a:pt x="775852" y="95213"/>
                  </a:lnTo>
                  <a:lnTo>
                    <a:pt x="753535" y="38305"/>
                  </a:lnTo>
                  <a:lnTo>
                    <a:pt x="739901" y="14672"/>
                  </a:lnTo>
                  <a:lnTo>
                    <a:pt x="731276" y="5444"/>
                  </a:lnTo>
                  <a:close/>
                </a:path>
                <a:path w="1129665" h="387350">
                  <a:moveTo>
                    <a:pt x="895449" y="242044"/>
                  </a:moveTo>
                  <a:lnTo>
                    <a:pt x="886066" y="243883"/>
                  </a:lnTo>
                  <a:lnTo>
                    <a:pt x="878491" y="248903"/>
                  </a:lnTo>
                  <a:lnTo>
                    <a:pt x="873429" y="256357"/>
                  </a:lnTo>
                  <a:lnTo>
                    <a:pt x="871586" y="265499"/>
                  </a:lnTo>
                  <a:lnTo>
                    <a:pt x="873429" y="274884"/>
                  </a:lnTo>
                  <a:lnTo>
                    <a:pt x="878491" y="282462"/>
                  </a:lnTo>
                  <a:lnTo>
                    <a:pt x="886066" y="287527"/>
                  </a:lnTo>
                  <a:lnTo>
                    <a:pt x="895449" y="289373"/>
                  </a:lnTo>
                  <a:lnTo>
                    <a:pt x="904591" y="287527"/>
                  </a:lnTo>
                  <a:lnTo>
                    <a:pt x="912045" y="282462"/>
                  </a:lnTo>
                  <a:lnTo>
                    <a:pt x="917065" y="274884"/>
                  </a:lnTo>
                  <a:lnTo>
                    <a:pt x="918903" y="265499"/>
                  </a:lnTo>
                  <a:lnTo>
                    <a:pt x="917065" y="256357"/>
                  </a:lnTo>
                  <a:lnTo>
                    <a:pt x="912045" y="248903"/>
                  </a:lnTo>
                  <a:lnTo>
                    <a:pt x="904591" y="243883"/>
                  </a:lnTo>
                  <a:lnTo>
                    <a:pt x="895449" y="242044"/>
                  </a:lnTo>
                  <a:close/>
                </a:path>
                <a:path w="1129665" h="387350">
                  <a:moveTo>
                    <a:pt x="1000576" y="242044"/>
                  </a:moveTo>
                  <a:lnTo>
                    <a:pt x="991192" y="243883"/>
                  </a:lnTo>
                  <a:lnTo>
                    <a:pt x="983614" y="248903"/>
                  </a:lnTo>
                  <a:lnTo>
                    <a:pt x="978548" y="256357"/>
                  </a:lnTo>
                  <a:lnTo>
                    <a:pt x="976703" y="265499"/>
                  </a:lnTo>
                  <a:lnTo>
                    <a:pt x="978548" y="274884"/>
                  </a:lnTo>
                  <a:lnTo>
                    <a:pt x="983614" y="282462"/>
                  </a:lnTo>
                  <a:lnTo>
                    <a:pt x="991192" y="287527"/>
                  </a:lnTo>
                  <a:lnTo>
                    <a:pt x="1000576" y="289373"/>
                  </a:lnTo>
                  <a:lnTo>
                    <a:pt x="1009719" y="287527"/>
                  </a:lnTo>
                  <a:lnTo>
                    <a:pt x="1017173" y="282462"/>
                  </a:lnTo>
                  <a:lnTo>
                    <a:pt x="1022192" y="274884"/>
                  </a:lnTo>
                  <a:lnTo>
                    <a:pt x="1024031" y="265499"/>
                  </a:lnTo>
                  <a:lnTo>
                    <a:pt x="1022192" y="256357"/>
                  </a:lnTo>
                  <a:lnTo>
                    <a:pt x="1017173" y="248903"/>
                  </a:lnTo>
                  <a:lnTo>
                    <a:pt x="1009719" y="243883"/>
                  </a:lnTo>
                  <a:lnTo>
                    <a:pt x="1000576" y="242044"/>
                  </a:lnTo>
                  <a:close/>
                </a:path>
                <a:path w="1129665" h="387350">
                  <a:moveTo>
                    <a:pt x="1105704" y="242044"/>
                  </a:moveTo>
                  <a:lnTo>
                    <a:pt x="1096320" y="243883"/>
                  </a:lnTo>
                  <a:lnTo>
                    <a:pt x="1088741" y="248903"/>
                  </a:lnTo>
                  <a:lnTo>
                    <a:pt x="1083676" y="256357"/>
                  </a:lnTo>
                  <a:lnTo>
                    <a:pt x="1081830" y="265499"/>
                  </a:lnTo>
                  <a:lnTo>
                    <a:pt x="1083676" y="274884"/>
                  </a:lnTo>
                  <a:lnTo>
                    <a:pt x="1088741" y="282462"/>
                  </a:lnTo>
                  <a:lnTo>
                    <a:pt x="1096320" y="287527"/>
                  </a:lnTo>
                  <a:lnTo>
                    <a:pt x="1105704" y="289373"/>
                  </a:lnTo>
                  <a:lnTo>
                    <a:pt x="1114840" y="287527"/>
                  </a:lnTo>
                  <a:lnTo>
                    <a:pt x="1122291" y="282462"/>
                  </a:lnTo>
                  <a:lnTo>
                    <a:pt x="1127310" y="274884"/>
                  </a:lnTo>
                  <a:lnTo>
                    <a:pt x="1129148" y="265499"/>
                  </a:lnTo>
                  <a:lnTo>
                    <a:pt x="1127310" y="256357"/>
                  </a:lnTo>
                  <a:lnTo>
                    <a:pt x="1122291" y="248903"/>
                  </a:lnTo>
                  <a:lnTo>
                    <a:pt x="1114840" y="243883"/>
                  </a:lnTo>
                  <a:lnTo>
                    <a:pt x="1105704" y="242044"/>
                  </a:lnTo>
                  <a:close/>
                </a:path>
              </a:pathLst>
            </a:custGeom>
            <a:solidFill>
              <a:srgbClr val="CC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0850" y="3248121"/>
              <a:ext cx="7484484" cy="4124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97171" y="2619868"/>
              <a:ext cx="8356028" cy="41247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940782" y="3274498"/>
              <a:ext cx="1130935" cy="381635"/>
            </a:xfrm>
            <a:custGeom>
              <a:avLst/>
              <a:gdLst/>
              <a:ahLst/>
              <a:cxnLst/>
              <a:rect l="l" t="t" r="r" b="b"/>
              <a:pathLst>
                <a:path w="1130934" h="381635">
                  <a:moveTo>
                    <a:pt x="236600" y="236181"/>
                  </a:moveTo>
                  <a:lnTo>
                    <a:pt x="227463" y="238026"/>
                  </a:lnTo>
                  <a:lnTo>
                    <a:pt x="220012" y="243092"/>
                  </a:lnTo>
                  <a:lnTo>
                    <a:pt x="214994" y="250670"/>
                  </a:lnTo>
                  <a:lnTo>
                    <a:pt x="213155" y="260054"/>
                  </a:lnTo>
                  <a:lnTo>
                    <a:pt x="214994" y="269197"/>
                  </a:lnTo>
                  <a:lnTo>
                    <a:pt x="220012" y="276651"/>
                  </a:lnTo>
                  <a:lnTo>
                    <a:pt x="227463" y="281670"/>
                  </a:lnTo>
                  <a:lnTo>
                    <a:pt x="236600" y="283509"/>
                  </a:lnTo>
                  <a:lnTo>
                    <a:pt x="245984" y="281670"/>
                  </a:lnTo>
                  <a:lnTo>
                    <a:pt x="253562" y="276651"/>
                  </a:lnTo>
                  <a:lnTo>
                    <a:pt x="258628" y="269197"/>
                  </a:lnTo>
                  <a:lnTo>
                    <a:pt x="260473" y="260054"/>
                  </a:lnTo>
                  <a:lnTo>
                    <a:pt x="258628" y="250670"/>
                  </a:lnTo>
                  <a:lnTo>
                    <a:pt x="253562" y="243092"/>
                  </a:lnTo>
                  <a:lnTo>
                    <a:pt x="245984" y="238026"/>
                  </a:lnTo>
                  <a:lnTo>
                    <a:pt x="236600" y="236181"/>
                  </a:lnTo>
                  <a:close/>
                </a:path>
                <a:path w="1130934" h="381635">
                  <a:moveTo>
                    <a:pt x="131912" y="236181"/>
                  </a:moveTo>
                  <a:lnTo>
                    <a:pt x="122769" y="238026"/>
                  </a:lnTo>
                  <a:lnTo>
                    <a:pt x="115315" y="243092"/>
                  </a:lnTo>
                  <a:lnTo>
                    <a:pt x="110296" y="250670"/>
                  </a:lnTo>
                  <a:lnTo>
                    <a:pt x="108457" y="260054"/>
                  </a:lnTo>
                  <a:lnTo>
                    <a:pt x="110296" y="269197"/>
                  </a:lnTo>
                  <a:lnTo>
                    <a:pt x="115315" y="276651"/>
                  </a:lnTo>
                  <a:lnTo>
                    <a:pt x="122769" y="281670"/>
                  </a:lnTo>
                  <a:lnTo>
                    <a:pt x="131912" y="283509"/>
                  </a:lnTo>
                  <a:lnTo>
                    <a:pt x="141296" y="281670"/>
                  </a:lnTo>
                  <a:lnTo>
                    <a:pt x="148875" y="276651"/>
                  </a:lnTo>
                  <a:lnTo>
                    <a:pt x="153940" y="269197"/>
                  </a:lnTo>
                  <a:lnTo>
                    <a:pt x="155785" y="260054"/>
                  </a:lnTo>
                  <a:lnTo>
                    <a:pt x="153940" y="250670"/>
                  </a:lnTo>
                  <a:lnTo>
                    <a:pt x="148875" y="243092"/>
                  </a:lnTo>
                  <a:lnTo>
                    <a:pt x="141296" y="238026"/>
                  </a:lnTo>
                  <a:lnTo>
                    <a:pt x="131912" y="236181"/>
                  </a:lnTo>
                  <a:close/>
                </a:path>
                <a:path w="1130934" h="381635">
                  <a:moveTo>
                    <a:pt x="23873" y="236181"/>
                  </a:moveTo>
                  <a:lnTo>
                    <a:pt x="14665" y="238026"/>
                  </a:lnTo>
                  <a:lnTo>
                    <a:pt x="7067" y="243092"/>
                  </a:lnTo>
                  <a:lnTo>
                    <a:pt x="1904" y="250670"/>
                  </a:lnTo>
                  <a:lnTo>
                    <a:pt x="0" y="260054"/>
                  </a:lnTo>
                  <a:lnTo>
                    <a:pt x="1904" y="269197"/>
                  </a:lnTo>
                  <a:lnTo>
                    <a:pt x="7067" y="276651"/>
                  </a:lnTo>
                  <a:lnTo>
                    <a:pt x="14665" y="281670"/>
                  </a:lnTo>
                  <a:lnTo>
                    <a:pt x="23873" y="283509"/>
                  </a:lnTo>
                  <a:lnTo>
                    <a:pt x="33014" y="281670"/>
                  </a:lnTo>
                  <a:lnTo>
                    <a:pt x="40464" y="276651"/>
                  </a:lnTo>
                  <a:lnTo>
                    <a:pt x="45480" y="269197"/>
                  </a:lnTo>
                  <a:lnTo>
                    <a:pt x="47317" y="260054"/>
                  </a:lnTo>
                  <a:lnTo>
                    <a:pt x="45480" y="250670"/>
                  </a:lnTo>
                  <a:lnTo>
                    <a:pt x="40464" y="243092"/>
                  </a:lnTo>
                  <a:lnTo>
                    <a:pt x="33014" y="238026"/>
                  </a:lnTo>
                  <a:lnTo>
                    <a:pt x="23873" y="236181"/>
                  </a:lnTo>
                  <a:close/>
                </a:path>
                <a:path w="1130934" h="381635">
                  <a:moveTo>
                    <a:pt x="435567" y="0"/>
                  </a:moveTo>
                  <a:lnTo>
                    <a:pt x="404165" y="0"/>
                  </a:lnTo>
                  <a:lnTo>
                    <a:pt x="395363" y="9227"/>
                  </a:lnTo>
                  <a:lnTo>
                    <a:pt x="372334" y="55275"/>
                  </a:lnTo>
                  <a:lnTo>
                    <a:pt x="350717" y="122963"/>
                  </a:lnTo>
                  <a:lnTo>
                    <a:pt x="343863" y="189701"/>
                  </a:lnTo>
                  <a:lnTo>
                    <a:pt x="345603" y="223960"/>
                  </a:lnTo>
                  <a:lnTo>
                    <a:pt x="359757" y="290756"/>
                  </a:lnTo>
                  <a:lnTo>
                    <a:pt x="381077" y="344865"/>
                  </a:lnTo>
                  <a:lnTo>
                    <a:pt x="404165" y="381496"/>
                  </a:lnTo>
                  <a:lnTo>
                    <a:pt x="435567" y="381496"/>
                  </a:lnTo>
                  <a:lnTo>
                    <a:pt x="412537" y="345366"/>
                  </a:lnTo>
                  <a:lnTo>
                    <a:pt x="394531" y="298791"/>
                  </a:lnTo>
                  <a:lnTo>
                    <a:pt x="382804" y="245934"/>
                  </a:lnTo>
                  <a:lnTo>
                    <a:pt x="378616" y="190957"/>
                  </a:lnTo>
                  <a:lnTo>
                    <a:pt x="382863" y="136269"/>
                  </a:lnTo>
                  <a:lnTo>
                    <a:pt x="394688" y="83231"/>
                  </a:lnTo>
                  <a:lnTo>
                    <a:pt x="412714" y="36317"/>
                  </a:lnTo>
                  <a:lnTo>
                    <a:pt x="435567" y="0"/>
                  </a:lnTo>
                  <a:close/>
                </a:path>
                <a:path w="1130934" h="381635">
                  <a:moveTo>
                    <a:pt x="576715" y="2513"/>
                  </a:moveTo>
                  <a:lnTo>
                    <a:pt x="487095" y="2513"/>
                  </a:lnTo>
                  <a:lnTo>
                    <a:pt x="487095" y="278902"/>
                  </a:lnTo>
                  <a:lnTo>
                    <a:pt x="589280" y="278902"/>
                  </a:lnTo>
                  <a:lnTo>
                    <a:pt x="619893" y="273569"/>
                  </a:lnTo>
                  <a:lnTo>
                    <a:pt x="643557" y="258537"/>
                  </a:lnTo>
                  <a:lnTo>
                    <a:pt x="649154" y="250002"/>
                  </a:lnTo>
                  <a:lnTo>
                    <a:pt x="521439" y="250002"/>
                  </a:lnTo>
                  <a:lnTo>
                    <a:pt x="521439" y="152435"/>
                  </a:lnTo>
                  <a:lnTo>
                    <a:pt x="642544" y="152435"/>
                  </a:lnTo>
                  <a:lnTo>
                    <a:pt x="631021" y="142774"/>
                  </a:lnTo>
                  <a:lnTo>
                    <a:pt x="606442" y="134006"/>
                  </a:lnTo>
                  <a:lnTo>
                    <a:pt x="626206" y="124001"/>
                  </a:lnTo>
                  <a:lnTo>
                    <a:pt x="629279" y="121022"/>
                  </a:lnTo>
                  <a:lnTo>
                    <a:pt x="521439" y="121022"/>
                  </a:lnTo>
                  <a:lnTo>
                    <a:pt x="521439" y="31412"/>
                  </a:lnTo>
                  <a:lnTo>
                    <a:pt x="641727" y="31412"/>
                  </a:lnTo>
                  <a:lnTo>
                    <a:pt x="641048" y="30193"/>
                  </a:lnTo>
                  <a:lnTo>
                    <a:pt x="631991" y="19685"/>
                  </a:lnTo>
                  <a:lnTo>
                    <a:pt x="621291" y="11701"/>
                  </a:lnTo>
                  <a:lnTo>
                    <a:pt x="609218" y="6387"/>
                  </a:lnTo>
                  <a:lnTo>
                    <a:pt x="594712" y="3429"/>
                  </a:lnTo>
                  <a:lnTo>
                    <a:pt x="576715" y="2513"/>
                  </a:lnTo>
                  <a:close/>
                </a:path>
                <a:path w="1130934" h="381635">
                  <a:moveTo>
                    <a:pt x="642544" y="152435"/>
                  </a:moveTo>
                  <a:lnTo>
                    <a:pt x="568757" y="152435"/>
                  </a:lnTo>
                  <a:lnTo>
                    <a:pt x="593881" y="155751"/>
                  </a:lnTo>
                  <a:lnTo>
                    <a:pt x="612411" y="165466"/>
                  </a:lnTo>
                  <a:lnTo>
                    <a:pt x="623876" y="181227"/>
                  </a:lnTo>
                  <a:lnTo>
                    <a:pt x="627802" y="202684"/>
                  </a:lnTo>
                  <a:lnTo>
                    <a:pt x="626749" y="213566"/>
                  </a:lnTo>
                  <a:lnTo>
                    <a:pt x="596761" y="247751"/>
                  </a:lnTo>
                  <a:lnTo>
                    <a:pt x="568757" y="250002"/>
                  </a:lnTo>
                  <a:lnTo>
                    <a:pt x="649154" y="250002"/>
                  </a:lnTo>
                  <a:lnTo>
                    <a:pt x="658820" y="235262"/>
                  </a:lnTo>
                  <a:lnTo>
                    <a:pt x="664231" y="205197"/>
                  </a:lnTo>
                  <a:lnTo>
                    <a:pt x="660384" y="178996"/>
                  </a:lnTo>
                  <a:lnTo>
                    <a:pt x="649158" y="157979"/>
                  </a:lnTo>
                  <a:lnTo>
                    <a:pt x="642544" y="152435"/>
                  </a:lnTo>
                  <a:close/>
                </a:path>
                <a:path w="1130934" h="381635">
                  <a:moveTo>
                    <a:pt x="641727" y="31412"/>
                  </a:moveTo>
                  <a:lnTo>
                    <a:pt x="568757" y="31412"/>
                  </a:lnTo>
                  <a:lnTo>
                    <a:pt x="582592" y="31922"/>
                  </a:lnTo>
                  <a:lnTo>
                    <a:pt x="592734" y="33610"/>
                  </a:lnTo>
                  <a:lnTo>
                    <a:pt x="616566" y="63659"/>
                  </a:lnTo>
                  <a:lnTo>
                    <a:pt x="617331" y="73285"/>
                  </a:lnTo>
                  <a:lnTo>
                    <a:pt x="616415" y="83677"/>
                  </a:lnTo>
                  <a:lnTo>
                    <a:pt x="589017" y="118404"/>
                  </a:lnTo>
                  <a:lnTo>
                    <a:pt x="566244" y="121022"/>
                  </a:lnTo>
                  <a:lnTo>
                    <a:pt x="629279" y="121022"/>
                  </a:lnTo>
                  <a:lnTo>
                    <a:pt x="641100" y="109562"/>
                  </a:lnTo>
                  <a:lnTo>
                    <a:pt x="650498" y="91431"/>
                  </a:lnTo>
                  <a:lnTo>
                    <a:pt x="653770" y="70353"/>
                  </a:lnTo>
                  <a:lnTo>
                    <a:pt x="652252" y="56075"/>
                  </a:lnTo>
                  <a:lnTo>
                    <a:pt x="647906" y="42506"/>
                  </a:lnTo>
                  <a:lnTo>
                    <a:pt x="641727" y="31412"/>
                  </a:lnTo>
                  <a:close/>
                </a:path>
                <a:path w="1130934" h="381635">
                  <a:moveTo>
                    <a:pt x="729600" y="0"/>
                  </a:moveTo>
                  <a:lnTo>
                    <a:pt x="698188" y="0"/>
                  </a:lnTo>
                  <a:lnTo>
                    <a:pt x="721045" y="36317"/>
                  </a:lnTo>
                  <a:lnTo>
                    <a:pt x="739071" y="83231"/>
                  </a:lnTo>
                  <a:lnTo>
                    <a:pt x="750893" y="136269"/>
                  </a:lnTo>
                  <a:lnTo>
                    <a:pt x="755139" y="190957"/>
                  </a:lnTo>
                  <a:lnTo>
                    <a:pt x="750952" y="245934"/>
                  </a:lnTo>
                  <a:lnTo>
                    <a:pt x="739228" y="298791"/>
                  </a:lnTo>
                  <a:lnTo>
                    <a:pt x="721222" y="345366"/>
                  </a:lnTo>
                  <a:lnTo>
                    <a:pt x="698188" y="381496"/>
                  </a:lnTo>
                  <a:lnTo>
                    <a:pt x="729600" y="381496"/>
                  </a:lnTo>
                  <a:lnTo>
                    <a:pt x="753273" y="343687"/>
                  </a:lnTo>
                  <a:lnTo>
                    <a:pt x="774353" y="289166"/>
                  </a:lnTo>
                  <a:lnTo>
                    <a:pt x="788279" y="223430"/>
                  </a:lnTo>
                  <a:lnTo>
                    <a:pt x="789902" y="189701"/>
                  </a:lnTo>
                  <a:lnTo>
                    <a:pt x="788220" y="155920"/>
                  </a:lnTo>
                  <a:lnTo>
                    <a:pt x="774176" y="89769"/>
                  </a:lnTo>
                  <a:lnTo>
                    <a:pt x="751860" y="32861"/>
                  </a:lnTo>
                  <a:lnTo>
                    <a:pt x="738226" y="9227"/>
                  </a:lnTo>
                  <a:lnTo>
                    <a:pt x="729600" y="0"/>
                  </a:lnTo>
                  <a:close/>
                </a:path>
                <a:path w="1130934" h="381635">
                  <a:moveTo>
                    <a:pt x="1106510" y="236181"/>
                  </a:moveTo>
                  <a:lnTo>
                    <a:pt x="1097368" y="238026"/>
                  </a:lnTo>
                  <a:lnTo>
                    <a:pt x="1089914" y="243092"/>
                  </a:lnTo>
                  <a:lnTo>
                    <a:pt x="1084894" y="250670"/>
                  </a:lnTo>
                  <a:lnTo>
                    <a:pt x="1083056" y="260054"/>
                  </a:lnTo>
                  <a:lnTo>
                    <a:pt x="1084894" y="269197"/>
                  </a:lnTo>
                  <a:lnTo>
                    <a:pt x="1089914" y="276651"/>
                  </a:lnTo>
                  <a:lnTo>
                    <a:pt x="1097368" y="281670"/>
                  </a:lnTo>
                  <a:lnTo>
                    <a:pt x="1106510" y="283509"/>
                  </a:lnTo>
                  <a:lnTo>
                    <a:pt x="1115895" y="281670"/>
                  </a:lnTo>
                  <a:lnTo>
                    <a:pt x="1123473" y="276651"/>
                  </a:lnTo>
                  <a:lnTo>
                    <a:pt x="1128538" y="269197"/>
                  </a:lnTo>
                  <a:lnTo>
                    <a:pt x="1130384" y="260054"/>
                  </a:lnTo>
                  <a:lnTo>
                    <a:pt x="1128538" y="250670"/>
                  </a:lnTo>
                  <a:lnTo>
                    <a:pt x="1123473" y="243092"/>
                  </a:lnTo>
                  <a:lnTo>
                    <a:pt x="1115895" y="238026"/>
                  </a:lnTo>
                  <a:lnTo>
                    <a:pt x="1106510" y="236181"/>
                  </a:lnTo>
                  <a:close/>
                </a:path>
                <a:path w="1130934" h="381635">
                  <a:moveTo>
                    <a:pt x="1001822" y="236181"/>
                  </a:moveTo>
                  <a:lnTo>
                    <a:pt x="992680" y="238026"/>
                  </a:lnTo>
                  <a:lnTo>
                    <a:pt x="985226" y="243092"/>
                  </a:lnTo>
                  <a:lnTo>
                    <a:pt x="980207" y="250670"/>
                  </a:lnTo>
                  <a:lnTo>
                    <a:pt x="978368" y="260054"/>
                  </a:lnTo>
                  <a:lnTo>
                    <a:pt x="980207" y="269197"/>
                  </a:lnTo>
                  <a:lnTo>
                    <a:pt x="985226" y="276651"/>
                  </a:lnTo>
                  <a:lnTo>
                    <a:pt x="992680" y="281670"/>
                  </a:lnTo>
                  <a:lnTo>
                    <a:pt x="1001822" y="283509"/>
                  </a:lnTo>
                  <a:lnTo>
                    <a:pt x="1011201" y="281670"/>
                  </a:lnTo>
                  <a:lnTo>
                    <a:pt x="1018776" y="276651"/>
                  </a:lnTo>
                  <a:lnTo>
                    <a:pt x="1023840" y="269197"/>
                  </a:lnTo>
                  <a:lnTo>
                    <a:pt x="1025686" y="260054"/>
                  </a:lnTo>
                  <a:lnTo>
                    <a:pt x="1023840" y="250670"/>
                  </a:lnTo>
                  <a:lnTo>
                    <a:pt x="1018776" y="243092"/>
                  </a:lnTo>
                  <a:lnTo>
                    <a:pt x="1011201" y="238026"/>
                  </a:lnTo>
                  <a:lnTo>
                    <a:pt x="1001822" y="236181"/>
                  </a:lnTo>
                  <a:close/>
                </a:path>
                <a:path w="1130934" h="381635">
                  <a:moveTo>
                    <a:pt x="893773" y="236181"/>
                  </a:moveTo>
                  <a:lnTo>
                    <a:pt x="884572" y="238026"/>
                  </a:lnTo>
                  <a:lnTo>
                    <a:pt x="876977" y="243092"/>
                  </a:lnTo>
                  <a:lnTo>
                    <a:pt x="871814" y="250670"/>
                  </a:lnTo>
                  <a:lnTo>
                    <a:pt x="869910" y="260054"/>
                  </a:lnTo>
                  <a:lnTo>
                    <a:pt x="871814" y="269197"/>
                  </a:lnTo>
                  <a:lnTo>
                    <a:pt x="876977" y="276651"/>
                  </a:lnTo>
                  <a:lnTo>
                    <a:pt x="884572" y="281670"/>
                  </a:lnTo>
                  <a:lnTo>
                    <a:pt x="893773" y="283509"/>
                  </a:lnTo>
                  <a:lnTo>
                    <a:pt x="902916" y="281670"/>
                  </a:lnTo>
                  <a:lnTo>
                    <a:pt x="910370" y="276651"/>
                  </a:lnTo>
                  <a:lnTo>
                    <a:pt x="915389" y="269197"/>
                  </a:lnTo>
                  <a:lnTo>
                    <a:pt x="917228" y="260054"/>
                  </a:lnTo>
                  <a:lnTo>
                    <a:pt x="915389" y="250670"/>
                  </a:lnTo>
                  <a:lnTo>
                    <a:pt x="910370" y="243092"/>
                  </a:lnTo>
                  <a:lnTo>
                    <a:pt x="902916" y="238026"/>
                  </a:lnTo>
                  <a:lnTo>
                    <a:pt x="893773" y="236181"/>
                  </a:lnTo>
                  <a:close/>
                </a:path>
              </a:pathLst>
            </a:custGeom>
            <a:solidFill>
              <a:srgbClr val="CC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239164" y="3248121"/>
              <a:ext cx="1590675" cy="311150"/>
            </a:xfrm>
            <a:custGeom>
              <a:avLst/>
              <a:gdLst/>
              <a:ahLst/>
              <a:cxnLst/>
              <a:rect l="l" t="t" r="r" b="b"/>
              <a:pathLst>
                <a:path w="1590675" h="311150">
                  <a:moveTo>
                    <a:pt x="31402" y="0"/>
                  </a:moveTo>
                  <a:lnTo>
                    <a:pt x="0" y="0"/>
                  </a:lnTo>
                  <a:lnTo>
                    <a:pt x="0" y="305278"/>
                  </a:lnTo>
                  <a:lnTo>
                    <a:pt x="31402" y="305278"/>
                  </a:lnTo>
                  <a:lnTo>
                    <a:pt x="31402" y="0"/>
                  </a:lnTo>
                  <a:close/>
                </a:path>
                <a:path w="1590675" h="311150">
                  <a:moveTo>
                    <a:pt x="151587" y="115577"/>
                  </a:moveTo>
                  <a:lnTo>
                    <a:pt x="110541" y="115577"/>
                  </a:lnTo>
                  <a:lnTo>
                    <a:pt x="32239" y="202255"/>
                  </a:lnTo>
                  <a:lnTo>
                    <a:pt x="110541" y="305278"/>
                  </a:lnTo>
                  <a:lnTo>
                    <a:pt x="152005" y="305278"/>
                  </a:lnTo>
                  <a:lnTo>
                    <a:pt x="70762" y="202674"/>
                  </a:lnTo>
                  <a:lnTo>
                    <a:pt x="151587" y="115577"/>
                  </a:lnTo>
                  <a:close/>
                </a:path>
                <a:path w="1590675" h="311150">
                  <a:moveTo>
                    <a:pt x="259238" y="110551"/>
                  </a:moveTo>
                  <a:lnTo>
                    <a:pt x="222447" y="117709"/>
                  </a:lnTo>
                  <a:lnTo>
                    <a:pt x="194176" y="137978"/>
                  </a:lnTo>
                  <a:lnTo>
                    <a:pt x="176033" y="169554"/>
                  </a:lnTo>
                  <a:lnTo>
                    <a:pt x="169628" y="210632"/>
                  </a:lnTo>
                  <a:lnTo>
                    <a:pt x="176013" y="251534"/>
                  </a:lnTo>
                  <a:lnTo>
                    <a:pt x="194018" y="283134"/>
                  </a:lnTo>
                  <a:lnTo>
                    <a:pt x="221917" y="303505"/>
                  </a:lnTo>
                  <a:lnTo>
                    <a:pt x="257981" y="310723"/>
                  </a:lnTo>
                  <a:lnTo>
                    <a:pt x="275191" y="309597"/>
                  </a:lnTo>
                  <a:lnTo>
                    <a:pt x="291064" y="305802"/>
                  </a:lnTo>
                  <a:lnTo>
                    <a:pt x="307565" y="298708"/>
                  </a:lnTo>
                  <a:lnTo>
                    <a:pt x="326660" y="287687"/>
                  </a:lnTo>
                  <a:lnTo>
                    <a:pt x="323678" y="281823"/>
                  </a:lnTo>
                  <a:lnTo>
                    <a:pt x="264683" y="281823"/>
                  </a:lnTo>
                  <a:lnTo>
                    <a:pt x="238747" y="276720"/>
                  </a:lnTo>
                  <a:lnTo>
                    <a:pt x="219248" y="262039"/>
                  </a:lnTo>
                  <a:lnTo>
                    <a:pt x="206972" y="238718"/>
                  </a:lnTo>
                  <a:lnTo>
                    <a:pt x="202705" y="207700"/>
                  </a:lnTo>
                  <a:lnTo>
                    <a:pt x="332523" y="207700"/>
                  </a:lnTo>
                  <a:lnTo>
                    <a:pt x="332523" y="189282"/>
                  </a:lnTo>
                  <a:lnTo>
                    <a:pt x="331712" y="184256"/>
                  </a:lnTo>
                  <a:lnTo>
                    <a:pt x="205218" y="184256"/>
                  </a:lnTo>
                  <a:lnTo>
                    <a:pt x="212626" y="164819"/>
                  </a:lnTo>
                  <a:lnTo>
                    <a:pt x="223960" y="150644"/>
                  </a:lnTo>
                  <a:lnTo>
                    <a:pt x="238904" y="141966"/>
                  </a:lnTo>
                  <a:lnTo>
                    <a:pt x="257144" y="139021"/>
                  </a:lnTo>
                  <a:lnTo>
                    <a:pt x="316605" y="139021"/>
                  </a:lnTo>
                  <a:lnTo>
                    <a:pt x="312525" y="132168"/>
                  </a:lnTo>
                  <a:lnTo>
                    <a:pt x="289414" y="116197"/>
                  </a:lnTo>
                  <a:lnTo>
                    <a:pt x="259238" y="110551"/>
                  </a:lnTo>
                  <a:close/>
                </a:path>
                <a:path w="1590675" h="311150">
                  <a:moveTo>
                    <a:pt x="314095" y="262976"/>
                  </a:moveTo>
                  <a:lnTo>
                    <a:pt x="300076" y="271928"/>
                  </a:lnTo>
                  <a:lnTo>
                    <a:pt x="287979" y="277740"/>
                  </a:lnTo>
                  <a:lnTo>
                    <a:pt x="276586" y="280881"/>
                  </a:lnTo>
                  <a:lnTo>
                    <a:pt x="264683" y="281823"/>
                  </a:lnTo>
                  <a:lnTo>
                    <a:pt x="323678" y="281823"/>
                  </a:lnTo>
                  <a:lnTo>
                    <a:pt x="314095" y="262976"/>
                  </a:lnTo>
                  <a:close/>
                </a:path>
                <a:path w="1590675" h="311150">
                  <a:moveTo>
                    <a:pt x="316605" y="139021"/>
                  </a:moveTo>
                  <a:lnTo>
                    <a:pt x="257144" y="139021"/>
                  </a:lnTo>
                  <a:lnTo>
                    <a:pt x="274452" y="141966"/>
                  </a:lnTo>
                  <a:lnTo>
                    <a:pt x="287242" y="150644"/>
                  </a:lnTo>
                  <a:lnTo>
                    <a:pt x="295242" y="164819"/>
                  </a:lnTo>
                  <a:lnTo>
                    <a:pt x="298179" y="184256"/>
                  </a:lnTo>
                  <a:lnTo>
                    <a:pt x="331712" y="184256"/>
                  </a:lnTo>
                  <a:lnTo>
                    <a:pt x="327314" y="157013"/>
                  </a:lnTo>
                  <a:lnTo>
                    <a:pt x="316605" y="139021"/>
                  </a:lnTo>
                  <a:close/>
                </a:path>
                <a:path w="1590675" h="311150">
                  <a:moveTo>
                    <a:pt x="415463" y="115577"/>
                  </a:moveTo>
                  <a:lnTo>
                    <a:pt x="384061" y="115577"/>
                  </a:lnTo>
                  <a:lnTo>
                    <a:pt x="384061" y="305278"/>
                  </a:lnTo>
                  <a:lnTo>
                    <a:pt x="415463" y="305278"/>
                  </a:lnTo>
                  <a:lnTo>
                    <a:pt x="415463" y="189282"/>
                  </a:lnTo>
                  <a:lnTo>
                    <a:pt x="438100" y="165991"/>
                  </a:lnTo>
                  <a:lnTo>
                    <a:pt x="450948" y="155356"/>
                  </a:lnTo>
                  <a:lnTo>
                    <a:pt x="415463" y="155356"/>
                  </a:lnTo>
                  <a:lnTo>
                    <a:pt x="415463" y="115577"/>
                  </a:lnTo>
                  <a:close/>
                </a:path>
                <a:path w="1590675" h="311150">
                  <a:moveTo>
                    <a:pt x="538038" y="138603"/>
                  </a:moveTo>
                  <a:lnTo>
                    <a:pt x="497126" y="138603"/>
                  </a:lnTo>
                  <a:lnTo>
                    <a:pt x="504665" y="142372"/>
                  </a:lnTo>
                  <a:lnTo>
                    <a:pt x="507597" y="148655"/>
                  </a:lnTo>
                  <a:lnTo>
                    <a:pt x="509691" y="154100"/>
                  </a:lnTo>
                  <a:lnTo>
                    <a:pt x="510528" y="158288"/>
                  </a:lnTo>
                  <a:lnTo>
                    <a:pt x="510528" y="305278"/>
                  </a:lnTo>
                  <a:lnTo>
                    <a:pt x="541931" y="305278"/>
                  </a:lnTo>
                  <a:lnTo>
                    <a:pt x="541931" y="163314"/>
                  </a:lnTo>
                  <a:lnTo>
                    <a:pt x="538856" y="140055"/>
                  </a:lnTo>
                  <a:lnTo>
                    <a:pt x="538038" y="138603"/>
                  </a:lnTo>
                  <a:close/>
                </a:path>
                <a:path w="1590675" h="311150">
                  <a:moveTo>
                    <a:pt x="492100" y="110551"/>
                  </a:moveTo>
                  <a:lnTo>
                    <a:pt x="452882" y="121330"/>
                  </a:lnTo>
                  <a:lnTo>
                    <a:pt x="423703" y="146175"/>
                  </a:lnTo>
                  <a:lnTo>
                    <a:pt x="415463" y="155356"/>
                  </a:lnTo>
                  <a:lnTo>
                    <a:pt x="450948" y="155356"/>
                  </a:lnTo>
                  <a:lnTo>
                    <a:pt x="457084" y="150278"/>
                  </a:lnTo>
                  <a:lnTo>
                    <a:pt x="473474" y="141397"/>
                  </a:lnTo>
                  <a:lnTo>
                    <a:pt x="488330" y="138603"/>
                  </a:lnTo>
                  <a:lnTo>
                    <a:pt x="538038" y="138603"/>
                  </a:lnTo>
                  <a:lnTo>
                    <a:pt x="529580" y="123586"/>
                  </a:lnTo>
                  <a:lnTo>
                    <a:pt x="514021" y="113790"/>
                  </a:lnTo>
                  <a:lnTo>
                    <a:pt x="492100" y="110551"/>
                  </a:lnTo>
                  <a:close/>
                </a:path>
                <a:path w="1590675" h="311150">
                  <a:moveTo>
                    <a:pt x="643729" y="115577"/>
                  </a:moveTo>
                  <a:lnTo>
                    <a:pt x="612326" y="115577"/>
                  </a:lnTo>
                  <a:lnTo>
                    <a:pt x="612326" y="305278"/>
                  </a:lnTo>
                  <a:lnTo>
                    <a:pt x="643729" y="305278"/>
                  </a:lnTo>
                  <a:lnTo>
                    <a:pt x="643729" y="189282"/>
                  </a:lnTo>
                  <a:lnTo>
                    <a:pt x="666365" y="165991"/>
                  </a:lnTo>
                  <a:lnTo>
                    <a:pt x="679213" y="155356"/>
                  </a:lnTo>
                  <a:lnTo>
                    <a:pt x="643729" y="155356"/>
                  </a:lnTo>
                  <a:lnTo>
                    <a:pt x="643729" y="115577"/>
                  </a:lnTo>
                  <a:close/>
                </a:path>
                <a:path w="1590675" h="311150">
                  <a:moveTo>
                    <a:pt x="766304" y="138603"/>
                  </a:moveTo>
                  <a:lnTo>
                    <a:pt x="725391" y="138603"/>
                  </a:lnTo>
                  <a:lnTo>
                    <a:pt x="732930" y="142372"/>
                  </a:lnTo>
                  <a:lnTo>
                    <a:pt x="735862" y="148655"/>
                  </a:lnTo>
                  <a:lnTo>
                    <a:pt x="737956" y="154100"/>
                  </a:lnTo>
                  <a:lnTo>
                    <a:pt x="738794" y="158288"/>
                  </a:lnTo>
                  <a:lnTo>
                    <a:pt x="738794" y="305278"/>
                  </a:lnTo>
                  <a:lnTo>
                    <a:pt x="770196" y="305278"/>
                  </a:lnTo>
                  <a:lnTo>
                    <a:pt x="770196" y="163314"/>
                  </a:lnTo>
                  <a:lnTo>
                    <a:pt x="767122" y="140055"/>
                  </a:lnTo>
                  <a:lnTo>
                    <a:pt x="766304" y="138603"/>
                  </a:lnTo>
                  <a:close/>
                </a:path>
                <a:path w="1590675" h="311150">
                  <a:moveTo>
                    <a:pt x="720365" y="110551"/>
                  </a:moveTo>
                  <a:lnTo>
                    <a:pt x="681147" y="121330"/>
                  </a:lnTo>
                  <a:lnTo>
                    <a:pt x="651968" y="146175"/>
                  </a:lnTo>
                  <a:lnTo>
                    <a:pt x="643729" y="155356"/>
                  </a:lnTo>
                  <a:lnTo>
                    <a:pt x="679213" y="155356"/>
                  </a:lnTo>
                  <a:lnTo>
                    <a:pt x="685349" y="150278"/>
                  </a:lnTo>
                  <a:lnTo>
                    <a:pt x="701739" y="141397"/>
                  </a:lnTo>
                  <a:lnTo>
                    <a:pt x="716595" y="138603"/>
                  </a:lnTo>
                  <a:lnTo>
                    <a:pt x="766304" y="138603"/>
                  </a:lnTo>
                  <a:lnTo>
                    <a:pt x="757846" y="123586"/>
                  </a:lnTo>
                  <a:lnTo>
                    <a:pt x="742287" y="113790"/>
                  </a:lnTo>
                  <a:lnTo>
                    <a:pt x="720365" y="110551"/>
                  </a:lnTo>
                  <a:close/>
                </a:path>
                <a:path w="1590675" h="311150">
                  <a:moveTo>
                    <a:pt x="871994" y="115577"/>
                  </a:moveTo>
                  <a:lnTo>
                    <a:pt x="840581" y="115577"/>
                  </a:lnTo>
                  <a:lnTo>
                    <a:pt x="840581" y="305278"/>
                  </a:lnTo>
                  <a:lnTo>
                    <a:pt x="871994" y="305278"/>
                  </a:lnTo>
                  <a:lnTo>
                    <a:pt x="871994" y="115577"/>
                  </a:lnTo>
                  <a:close/>
                </a:path>
                <a:path w="1590675" h="311150">
                  <a:moveTo>
                    <a:pt x="856507" y="28889"/>
                  </a:moveTo>
                  <a:lnTo>
                    <a:pt x="848530" y="30505"/>
                  </a:lnTo>
                  <a:lnTo>
                    <a:pt x="842005" y="34909"/>
                  </a:lnTo>
                  <a:lnTo>
                    <a:pt x="837601" y="41434"/>
                  </a:lnTo>
                  <a:lnTo>
                    <a:pt x="835985" y="49412"/>
                  </a:lnTo>
                  <a:lnTo>
                    <a:pt x="837601" y="57389"/>
                  </a:lnTo>
                  <a:lnTo>
                    <a:pt x="842005" y="63914"/>
                  </a:lnTo>
                  <a:lnTo>
                    <a:pt x="848530" y="68318"/>
                  </a:lnTo>
                  <a:lnTo>
                    <a:pt x="856507" y="69935"/>
                  </a:lnTo>
                  <a:lnTo>
                    <a:pt x="864479" y="68318"/>
                  </a:lnTo>
                  <a:lnTo>
                    <a:pt x="871000" y="63914"/>
                  </a:lnTo>
                  <a:lnTo>
                    <a:pt x="875404" y="57389"/>
                  </a:lnTo>
                  <a:lnTo>
                    <a:pt x="877020" y="49412"/>
                  </a:lnTo>
                  <a:lnTo>
                    <a:pt x="875404" y="41434"/>
                  </a:lnTo>
                  <a:lnTo>
                    <a:pt x="871000" y="34909"/>
                  </a:lnTo>
                  <a:lnTo>
                    <a:pt x="864479" y="30505"/>
                  </a:lnTo>
                  <a:lnTo>
                    <a:pt x="856507" y="28889"/>
                  </a:lnTo>
                  <a:close/>
                </a:path>
                <a:path w="1590675" h="311150">
                  <a:moveTo>
                    <a:pt x="945719" y="265908"/>
                  </a:moveTo>
                  <a:lnTo>
                    <a:pt x="932735" y="292294"/>
                  </a:lnTo>
                  <a:lnTo>
                    <a:pt x="945155" y="298374"/>
                  </a:lnTo>
                  <a:lnTo>
                    <a:pt x="955452" y="302608"/>
                  </a:lnTo>
                  <a:lnTo>
                    <a:pt x="997802" y="310566"/>
                  </a:lnTo>
                  <a:lnTo>
                    <a:pt x="1003927" y="310723"/>
                  </a:lnTo>
                  <a:lnTo>
                    <a:pt x="1031754" y="306986"/>
                  </a:lnTo>
                  <a:lnTo>
                    <a:pt x="1052555" y="296222"/>
                  </a:lnTo>
                  <a:lnTo>
                    <a:pt x="1061917" y="283918"/>
                  </a:lnTo>
                  <a:lnTo>
                    <a:pt x="1003508" y="283918"/>
                  </a:lnTo>
                  <a:lnTo>
                    <a:pt x="993685" y="283302"/>
                  </a:lnTo>
                  <a:lnTo>
                    <a:pt x="982095" y="281195"/>
                  </a:lnTo>
                  <a:lnTo>
                    <a:pt x="969170" y="277203"/>
                  </a:lnTo>
                  <a:lnTo>
                    <a:pt x="955342" y="270934"/>
                  </a:lnTo>
                  <a:lnTo>
                    <a:pt x="945719" y="265908"/>
                  </a:lnTo>
                  <a:close/>
                </a:path>
                <a:path w="1590675" h="311150">
                  <a:moveTo>
                    <a:pt x="1013550" y="110551"/>
                  </a:moveTo>
                  <a:lnTo>
                    <a:pt x="1005602" y="110551"/>
                  </a:lnTo>
                  <a:lnTo>
                    <a:pt x="975618" y="114275"/>
                  </a:lnTo>
                  <a:lnTo>
                    <a:pt x="952939" y="124947"/>
                  </a:lnTo>
                  <a:lnTo>
                    <a:pt x="938584" y="141822"/>
                  </a:lnTo>
                  <a:lnTo>
                    <a:pt x="933573" y="164152"/>
                  </a:lnTo>
                  <a:lnTo>
                    <a:pt x="936112" y="179738"/>
                  </a:lnTo>
                  <a:lnTo>
                    <a:pt x="944462" y="192732"/>
                  </a:lnTo>
                  <a:lnTo>
                    <a:pt x="959720" y="204312"/>
                  </a:lnTo>
                  <a:lnTo>
                    <a:pt x="982985" y="215658"/>
                  </a:lnTo>
                  <a:lnTo>
                    <a:pt x="1004085" y="224669"/>
                  </a:lnTo>
                  <a:lnTo>
                    <a:pt x="1018001" y="231835"/>
                  </a:lnTo>
                  <a:lnTo>
                    <a:pt x="1026972" y="238452"/>
                  </a:lnTo>
                  <a:lnTo>
                    <a:pt x="1033235" y="245814"/>
                  </a:lnTo>
                  <a:lnTo>
                    <a:pt x="1035329" y="248746"/>
                  </a:lnTo>
                  <a:lnTo>
                    <a:pt x="1037005" y="254191"/>
                  </a:lnTo>
                  <a:lnTo>
                    <a:pt x="1037005" y="258787"/>
                  </a:lnTo>
                  <a:lnTo>
                    <a:pt x="1034479" y="268898"/>
                  </a:lnTo>
                  <a:lnTo>
                    <a:pt x="1027477" y="276850"/>
                  </a:lnTo>
                  <a:lnTo>
                    <a:pt x="1016866" y="282052"/>
                  </a:lnTo>
                  <a:lnTo>
                    <a:pt x="1003508" y="283918"/>
                  </a:lnTo>
                  <a:lnTo>
                    <a:pt x="1061917" y="283918"/>
                  </a:lnTo>
                  <a:lnTo>
                    <a:pt x="1065584" y="279099"/>
                  </a:lnTo>
                  <a:lnTo>
                    <a:pt x="1070093" y="256285"/>
                  </a:lnTo>
                  <a:lnTo>
                    <a:pt x="1067697" y="236802"/>
                  </a:lnTo>
                  <a:lnTo>
                    <a:pt x="1059412" y="221679"/>
                  </a:lnTo>
                  <a:lnTo>
                    <a:pt x="1043588" y="208989"/>
                  </a:lnTo>
                  <a:lnTo>
                    <a:pt x="1018576" y="196810"/>
                  </a:lnTo>
                  <a:lnTo>
                    <a:pt x="997823" y="188008"/>
                  </a:lnTo>
                  <a:lnTo>
                    <a:pt x="985078" y="181951"/>
                  </a:lnTo>
                  <a:lnTo>
                    <a:pt x="977357" y="177148"/>
                  </a:lnTo>
                  <a:lnTo>
                    <a:pt x="971677" y="172109"/>
                  </a:lnTo>
                  <a:lnTo>
                    <a:pt x="968745" y="169178"/>
                  </a:lnTo>
                  <a:lnTo>
                    <a:pt x="967070" y="164989"/>
                  </a:lnTo>
                  <a:lnTo>
                    <a:pt x="967070" y="160382"/>
                  </a:lnTo>
                  <a:lnTo>
                    <a:pt x="969563" y="150644"/>
                  </a:lnTo>
                  <a:lnTo>
                    <a:pt x="976650" y="143105"/>
                  </a:lnTo>
                  <a:lnTo>
                    <a:pt x="987743" y="138236"/>
                  </a:lnTo>
                  <a:lnTo>
                    <a:pt x="1002252" y="136508"/>
                  </a:lnTo>
                  <a:lnTo>
                    <a:pt x="1060903" y="136508"/>
                  </a:lnTo>
                  <a:lnTo>
                    <a:pt x="1066742" y="126886"/>
                  </a:lnTo>
                  <a:lnTo>
                    <a:pt x="1056271" y="121303"/>
                  </a:lnTo>
                  <a:lnTo>
                    <a:pt x="1047685" y="117410"/>
                  </a:lnTo>
                  <a:lnTo>
                    <a:pt x="1039413" y="114694"/>
                  </a:lnTo>
                  <a:lnTo>
                    <a:pt x="1021926" y="110970"/>
                  </a:lnTo>
                  <a:lnTo>
                    <a:pt x="1013550" y="110551"/>
                  </a:lnTo>
                  <a:close/>
                </a:path>
                <a:path w="1590675" h="311150">
                  <a:moveTo>
                    <a:pt x="1060903" y="136508"/>
                  </a:moveTo>
                  <a:lnTo>
                    <a:pt x="1009372" y="136508"/>
                  </a:lnTo>
                  <a:lnTo>
                    <a:pt x="1016482" y="137765"/>
                  </a:lnTo>
                  <a:lnTo>
                    <a:pt x="1024021" y="139859"/>
                  </a:lnTo>
                  <a:lnTo>
                    <a:pt x="1030630" y="141822"/>
                  </a:lnTo>
                  <a:lnTo>
                    <a:pt x="1036690" y="144257"/>
                  </a:lnTo>
                  <a:lnTo>
                    <a:pt x="1043222" y="147634"/>
                  </a:lnTo>
                  <a:lnTo>
                    <a:pt x="1051245" y="152424"/>
                  </a:lnTo>
                  <a:lnTo>
                    <a:pt x="1060903" y="136508"/>
                  </a:lnTo>
                  <a:close/>
                </a:path>
                <a:path w="1590675" h="311150">
                  <a:moveTo>
                    <a:pt x="1307572" y="110551"/>
                  </a:moveTo>
                  <a:lnTo>
                    <a:pt x="1270780" y="117709"/>
                  </a:lnTo>
                  <a:lnTo>
                    <a:pt x="1242505" y="137978"/>
                  </a:lnTo>
                  <a:lnTo>
                    <a:pt x="1224359" y="169554"/>
                  </a:lnTo>
                  <a:lnTo>
                    <a:pt x="1217952" y="210632"/>
                  </a:lnTo>
                  <a:lnTo>
                    <a:pt x="1224339" y="251534"/>
                  </a:lnTo>
                  <a:lnTo>
                    <a:pt x="1242348" y="283134"/>
                  </a:lnTo>
                  <a:lnTo>
                    <a:pt x="1270250" y="303505"/>
                  </a:lnTo>
                  <a:lnTo>
                    <a:pt x="1306316" y="310723"/>
                  </a:lnTo>
                  <a:lnTo>
                    <a:pt x="1323526" y="309597"/>
                  </a:lnTo>
                  <a:lnTo>
                    <a:pt x="1339399" y="305802"/>
                  </a:lnTo>
                  <a:lnTo>
                    <a:pt x="1355900" y="298708"/>
                  </a:lnTo>
                  <a:lnTo>
                    <a:pt x="1374994" y="287687"/>
                  </a:lnTo>
                  <a:lnTo>
                    <a:pt x="1372013" y="281823"/>
                  </a:lnTo>
                  <a:lnTo>
                    <a:pt x="1313017" y="281823"/>
                  </a:lnTo>
                  <a:lnTo>
                    <a:pt x="1287082" y="276720"/>
                  </a:lnTo>
                  <a:lnTo>
                    <a:pt x="1267583" y="262039"/>
                  </a:lnTo>
                  <a:lnTo>
                    <a:pt x="1255307" y="238718"/>
                  </a:lnTo>
                  <a:lnTo>
                    <a:pt x="1251040" y="207700"/>
                  </a:lnTo>
                  <a:lnTo>
                    <a:pt x="1380858" y="207700"/>
                  </a:lnTo>
                  <a:lnTo>
                    <a:pt x="1380858" y="189282"/>
                  </a:lnTo>
                  <a:lnTo>
                    <a:pt x="1380047" y="184256"/>
                  </a:lnTo>
                  <a:lnTo>
                    <a:pt x="1253553" y="184256"/>
                  </a:lnTo>
                  <a:lnTo>
                    <a:pt x="1260961" y="164819"/>
                  </a:lnTo>
                  <a:lnTo>
                    <a:pt x="1272295" y="150644"/>
                  </a:lnTo>
                  <a:lnTo>
                    <a:pt x="1287239" y="141966"/>
                  </a:lnTo>
                  <a:lnTo>
                    <a:pt x="1305478" y="139021"/>
                  </a:lnTo>
                  <a:lnTo>
                    <a:pt x="1364939" y="139021"/>
                  </a:lnTo>
                  <a:lnTo>
                    <a:pt x="1360860" y="132168"/>
                  </a:lnTo>
                  <a:lnTo>
                    <a:pt x="1337749" y="116197"/>
                  </a:lnTo>
                  <a:lnTo>
                    <a:pt x="1307572" y="110551"/>
                  </a:lnTo>
                  <a:close/>
                </a:path>
                <a:path w="1590675" h="311150">
                  <a:moveTo>
                    <a:pt x="1362429" y="262976"/>
                  </a:moveTo>
                  <a:lnTo>
                    <a:pt x="1348406" y="271928"/>
                  </a:lnTo>
                  <a:lnTo>
                    <a:pt x="1336310" y="277740"/>
                  </a:lnTo>
                  <a:lnTo>
                    <a:pt x="1324920" y="280881"/>
                  </a:lnTo>
                  <a:lnTo>
                    <a:pt x="1313017" y="281823"/>
                  </a:lnTo>
                  <a:lnTo>
                    <a:pt x="1372013" y="281823"/>
                  </a:lnTo>
                  <a:lnTo>
                    <a:pt x="1362429" y="262976"/>
                  </a:lnTo>
                  <a:close/>
                </a:path>
                <a:path w="1590675" h="311150">
                  <a:moveTo>
                    <a:pt x="1364939" y="139021"/>
                  </a:moveTo>
                  <a:lnTo>
                    <a:pt x="1305478" y="139021"/>
                  </a:lnTo>
                  <a:lnTo>
                    <a:pt x="1322788" y="141966"/>
                  </a:lnTo>
                  <a:lnTo>
                    <a:pt x="1335581" y="150644"/>
                  </a:lnTo>
                  <a:lnTo>
                    <a:pt x="1343581" y="164819"/>
                  </a:lnTo>
                  <a:lnTo>
                    <a:pt x="1346513" y="184256"/>
                  </a:lnTo>
                  <a:lnTo>
                    <a:pt x="1380047" y="184256"/>
                  </a:lnTo>
                  <a:lnTo>
                    <a:pt x="1375649" y="157013"/>
                  </a:lnTo>
                  <a:lnTo>
                    <a:pt x="1364939" y="139021"/>
                  </a:lnTo>
                  <a:close/>
                </a:path>
                <a:path w="1590675" h="311150">
                  <a:moveTo>
                    <a:pt x="1463798" y="115577"/>
                  </a:moveTo>
                  <a:lnTo>
                    <a:pt x="1432396" y="115577"/>
                  </a:lnTo>
                  <a:lnTo>
                    <a:pt x="1432396" y="305278"/>
                  </a:lnTo>
                  <a:lnTo>
                    <a:pt x="1463798" y="305278"/>
                  </a:lnTo>
                  <a:lnTo>
                    <a:pt x="1463798" y="189282"/>
                  </a:lnTo>
                  <a:lnTo>
                    <a:pt x="1486434" y="165991"/>
                  </a:lnTo>
                  <a:lnTo>
                    <a:pt x="1499283" y="155356"/>
                  </a:lnTo>
                  <a:lnTo>
                    <a:pt x="1463798" y="155356"/>
                  </a:lnTo>
                  <a:lnTo>
                    <a:pt x="1463798" y="115577"/>
                  </a:lnTo>
                  <a:close/>
                </a:path>
                <a:path w="1590675" h="311150">
                  <a:moveTo>
                    <a:pt x="1586373" y="138603"/>
                  </a:moveTo>
                  <a:lnTo>
                    <a:pt x="1545460" y="138603"/>
                  </a:lnTo>
                  <a:lnTo>
                    <a:pt x="1552999" y="142372"/>
                  </a:lnTo>
                  <a:lnTo>
                    <a:pt x="1555931" y="148655"/>
                  </a:lnTo>
                  <a:lnTo>
                    <a:pt x="1558025" y="154100"/>
                  </a:lnTo>
                  <a:lnTo>
                    <a:pt x="1558863" y="158288"/>
                  </a:lnTo>
                  <a:lnTo>
                    <a:pt x="1558863" y="305278"/>
                  </a:lnTo>
                  <a:lnTo>
                    <a:pt x="1590265" y="305278"/>
                  </a:lnTo>
                  <a:lnTo>
                    <a:pt x="1590265" y="163314"/>
                  </a:lnTo>
                  <a:lnTo>
                    <a:pt x="1587191" y="140055"/>
                  </a:lnTo>
                  <a:lnTo>
                    <a:pt x="1586373" y="138603"/>
                  </a:lnTo>
                  <a:close/>
                </a:path>
                <a:path w="1590675" h="311150">
                  <a:moveTo>
                    <a:pt x="1540434" y="110551"/>
                  </a:moveTo>
                  <a:lnTo>
                    <a:pt x="1501218" y="121330"/>
                  </a:lnTo>
                  <a:lnTo>
                    <a:pt x="1472037" y="146175"/>
                  </a:lnTo>
                  <a:lnTo>
                    <a:pt x="1463798" y="155356"/>
                  </a:lnTo>
                  <a:lnTo>
                    <a:pt x="1499283" y="155356"/>
                  </a:lnTo>
                  <a:lnTo>
                    <a:pt x="1505418" y="150278"/>
                  </a:lnTo>
                  <a:lnTo>
                    <a:pt x="1521809" y="141397"/>
                  </a:lnTo>
                  <a:lnTo>
                    <a:pt x="1536665" y="138603"/>
                  </a:lnTo>
                  <a:lnTo>
                    <a:pt x="1586373" y="138603"/>
                  </a:lnTo>
                  <a:lnTo>
                    <a:pt x="1577915" y="123586"/>
                  </a:lnTo>
                  <a:lnTo>
                    <a:pt x="1562356" y="113790"/>
                  </a:lnTo>
                  <a:lnTo>
                    <a:pt x="1540434" y="110551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997413" y="3271985"/>
              <a:ext cx="1133475" cy="384175"/>
            </a:xfrm>
            <a:custGeom>
              <a:avLst/>
              <a:gdLst/>
              <a:ahLst/>
              <a:cxnLst/>
              <a:rect l="l" t="t" r="r" b="b"/>
              <a:pathLst>
                <a:path w="1133475" h="384175">
                  <a:moveTo>
                    <a:pt x="236600" y="238694"/>
                  </a:moveTo>
                  <a:lnTo>
                    <a:pt x="227463" y="240539"/>
                  </a:lnTo>
                  <a:lnTo>
                    <a:pt x="220012" y="245605"/>
                  </a:lnTo>
                  <a:lnTo>
                    <a:pt x="214994" y="253183"/>
                  </a:lnTo>
                  <a:lnTo>
                    <a:pt x="213155" y="262567"/>
                  </a:lnTo>
                  <a:lnTo>
                    <a:pt x="214994" y="271710"/>
                  </a:lnTo>
                  <a:lnTo>
                    <a:pt x="220012" y="279164"/>
                  </a:lnTo>
                  <a:lnTo>
                    <a:pt x="227463" y="284183"/>
                  </a:lnTo>
                  <a:lnTo>
                    <a:pt x="236600" y="286022"/>
                  </a:lnTo>
                  <a:lnTo>
                    <a:pt x="245984" y="284183"/>
                  </a:lnTo>
                  <a:lnTo>
                    <a:pt x="253562" y="279164"/>
                  </a:lnTo>
                  <a:lnTo>
                    <a:pt x="258628" y="271710"/>
                  </a:lnTo>
                  <a:lnTo>
                    <a:pt x="260473" y="262567"/>
                  </a:lnTo>
                  <a:lnTo>
                    <a:pt x="258628" y="253183"/>
                  </a:lnTo>
                  <a:lnTo>
                    <a:pt x="253562" y="245605"/>
                  </a:lnTo>
                  <a:lnTo>
                    <a:pt x="245984" y="240539"/>
                  </a:lnTo>
                  <a:lnTo>
                    <a:pt x="236600" y="238694"/>
                  </a:lnTo>
                  <a:close/>
                </a:path>
                <a:path w="1133475" h="384175">
                  <a:moveTo>
                    <a:pt x="131912" y="238694"/>
                  </a:moveTo>
                  <a:lnTo>
                    <a:pt x="122769" y="240539"/>
                  </a:lnTo>
                  <a:lnTo>
                    <a:pt x="115315" y="245605"/>
                  </a:lnTo>
                  <a:lnTo>
                    <a:pt x="110296" y="253183"/>
                  </a:lnTo>
                  <a:lnTo>
                    <a:pt x="108457" y="262567"/>
                  </a:lnTo>
                  <a:lnTo>
                    <a:pt x="110296" y="271710"/>
                  </a:lnTo>
                  <a:lnTo>
                    <a:pt x="115315" y="279164"/>
                  </a:lnTo>
                  <a:lnTo>
                    <a:pt x="122769" y="284183"/>
                  </a:lnTo>
                  <a:lnTo>
                    <a:pt x="131912" y="286022"/>
                  </a:lnTo>
                  <a:lnTo>
                    <a:pt x="141296" y="284183"/>
                  </a:lnTo>
                  <a:lnTo>
                    <a:pt x="148875" y="279164"/>
                  </a:lnTo>
                  <a:lnTo>
                    <a:pt x="153940" y="271710"/>
                  </a:lnTo>
                  <a:lnTo>
                    <a:pt x="155785" y="262567"/>
                  </a:lnTo>
                  <a:lnTo>
                    <a:pt x="153940" y="253183"/>
                  </a:lnTo>
                  <a:lnTo>
                    <a:pt x="148875" y="245605"/>
                  </a:lnTo>
                  <a:lnTo>
                    <a:pt x="141296" y="240539"/>
                  </a:lnTo>
                  <a:lnTo>
                    <a:pt x="131912" y="238694"/>
                  </a:lnTo>
                  <a:close/>
                </a:path>
                <a:path w="1133475" h="384175">
                  <a:moveTo>
                    <a:pt x="23873" y="238694"/>
                  </a:moveTo>
                  <a:lnTo>
                    <a:pt x="14665" y="240539"/>
                  </a:lnTo>
                  <a:lnTo>
                    <a:pt x="7067" y="245605"/>
                  </a:lnTo>
                  <a:lnTo>
                    <a:pt x="1904" y="253183"/>
                  </a:lnTo>
                  <a:lnTo>
                    <a:pt x="0" y="262567"/>
                  </a:lnTo>
                  <a:lnTo>
                    <a:pt x="1904" y="271710"/>
                  </a:lnTo>
                  <a:lnTo>
                    <a:pt x="7067" y="279164"/>
                  </a:lnTo>
                  <a:lnTo>
                    <a:pt x="14665" y="284183"/>
                  </a:lnTo>
                  <a:lnTo>
                    <a:pt x="23873" y="286022"/>
                  </a:lnTo>
                  <a:lnTo>
                    <a:pt x="33014" y="284183"/>
                  </a:lnTo>
                  <a:lnTo>
                    <a:pt x="40464" y="279164"/>
                  </a:lnTo>
                  <a:lnTo>
                    <a:pt x="45480" y="271710"/>
                  </a:lnTo>
                  <a:lnTo>
                    <a:pt x="47317" y="262567"/>
                  </a:lnTo>
                  <a:lnTo>
                    <a:pt x="45480" y="253183"/>
                  </a:lnTo>
                  <a:lnTo>
                    <a:pt x="40464" y="245605"/>
                  </a:lnTo>
                  <a:lnTo>
                    <a:pt x="33014" y="240539"/>
                  </a:lnTo>
                  <a:lnTo>
                    <a:pt x="23873" y="238694"/>
                  </a:lnTo>
                  <a:close/>
                </a:path>
                <a:path w="1133475" h="384175">
                  <a:moveTo>
                    <a:pt x="435567" y="2513"/>
                  </a:moveTo>
                  <a:lnTo>
                    <a:pt x="404165" y="2513"/>
                  </a:lnTo>
                  <a:lnTo>
                    <a:pt x="395363" y="11740"/>
                  </a:lnTo>
                  <a:lnTo>
                    <a:pt x="372334" y="57788"/>
                  </a:lnTo>
                  <a:lnTo>
                    <a:pt x="350717" y="125476"/>
                  </a:lnTo>
                  <a:lnTo>
                    <a:pt x="343863" y="192214"/>
                  </a:lnTo>
                  <a:lnTo>
                    <a:pt x="345603" y="226473"/>
                  </a:lnTo>
                  <a:lnTo>
                    <a:pt x="359757" y="293269"/>
                  </a:lnTo>
                  <a:lnTo>
                    <a:pt x="381077" y="347378"/>
                  </a:lnTo>
                  <a:lnTo>
                    <a:pt x="404165" y="384009"/>
                  </a:lnTo>
                  <a:lnTo>
                    <a:pt x="435567" y="384009"/>
                  </a:lnTo>
                  <a:lnTo>
                    <a:pt x="412537" y="347879"/>
                  </a:lnTo>
                  <a:lnTo>
                    <a:pt x="394531" y="301304"/>
                  </a:lnTo>
                  <a:lnTo>
                    <a:pt x="382804" y="248447"/>
                  </a:lnTo>
                  <a:lnTo>
                    <a:pt x="378616" y="193470"/>
                  </a:lnTo>
                  <a:lnTo>
                    <a:pt x="382863" y="138782"/>
                  </a:lnTo>
                  <a:lnTo>
                    <a:pt x="394688" y="85744"/>
                  </a:lnTo>
                  <a:lnTo>
                    <a:pt x="412714" y="38830"/>
                  </a:lnTo>
                  <a:lnTo>
                    <a:pt x="435567" y="2513"/>
                  </a:lnTo>
                  <a:close/>
                </a:path>
                <a:path w="1133475" h="384175">
                  <a:moveTo>
                    <a:pt x="601426" y="0"/>
                  </a:moveTo>
                  <a:lnTo>
                    <a:pt x="556573" y="7005"/>
                  </a:lnTo>
                  <a:lnTo>
                    <a:pt x="518294" y="26693"/>
                  </a:lnTo>
                  <a:lnTo>
                    <a:pt x="488538" y="57076"/>
                  </a:lnTo>
                  <a:lnTo>
                    <a:pt x="469255" y="96163"/>
                  </a:lnTo>
                  <a:lnTo>
                    <a:pt x="462394" y="141964"/>
                  </a:lnTo>
                  <a:lnTo>
                    <a:pt x="469201" y="189678"/>
                  </a:lnTo>
                  <a:lnTo>
                    <a:pt x="488511" y="229693"/>
                  </a:lnTo>
                  <a:lnTo>
                    <a:pt x="518654" y="260340"/>
                  </a:lnTo>
                  <a:lnTo>
                    <a:pt x="557962" y="279952"/>
                  </a:lnTo>
                  <a:lnTo>
                    <a:pt x="604766" y="286860"/>
                  </a:lnTo>
                  <a:lnTo>
                    <a:pt x="614256" y="286611"/>
                  </a:lnTo>
                  <a:lnTo>
                    <a:pt x="652178" y="279805"/>
                  </a:lnTo>
                  <a:lnTo>
                    <a:pt x="680146" y="268850"/>
                  </a:lnTo>
                  <a:lnTo>
                    <a:pt x="675179" y="255028"/>
                  </a:lnTo>
                  <a:lnTo>
                    <a:pt x="606861" y="255028"/>
                  </a:lnTo>
                  <a:lnTo>
                    <a:pt x="562727" y="246811"/>
                  </a:lnTo>
                  <a:lnTo>
                    <a:pt x="528919" y="223518"/>
                  </a:lnTo>
                  <a:lnTo>
                    <a:pt x="507282" y="187190"/>
                  </a:lnTo>
                  <a:lnTo>
                    <a:pt x="499660" y="139870"/>
                  </a:lnTo>
                  <a:lnTo>
                    <a:pt x="507119" y="96246"/>
                  </a:lnTo>
                  <a:lnTo>
                    <a:pt x="527926" y="61928"/>
                  </a:lnTo>
                  <a:lnTo>
                    <a:pt x="559728" y="39466"/>
                  </a:lnTo>
                  <a:lnTo>
                    <a:pt x="600170" y="31412"/>
                  </a:lnTo>
                  <a:lnTo>
                    <a:pt x="681847" y="31412"/>
                  </a:lnTo>
                  <a:lnTo>
                    <a:pt x="685172" y="26386"/>
                  </a:lnTo>
                  <a:lnTo>
                    <a:pt x="640878" y="5300"/>
                  </a:lnTo>
                  <a:lnTo>
                    <a:pt x="614836" y="615"/>
                  </a:lnTo>
                  <a:lnTo>
                    <a:pt x="601426" y="0"/>
                  </a:lnTo>
                  <a:close/>
                </a:path>
                <a:path w="1133475" h="384175">
                  <a:moveTo>
                    <a:pt x="670513" y="242044"/>
                  </a:moveTo>
                  <a:lnTo>
                    <a:pt x="654505" y="247961"/>
                  </a:lnTo>
                  <a:lnTo>
                    <a:pt x="639162" y="251992"/>
                  </a:lnTo>
                  <a:lnTo>
                    <a:pt x="623581" y="254295"/>
                  </a:lnTo>
                  <a:lnTo>
                    <a:pt x="606861" y="255028"/>
                  </a:lnTo>
                  <a:lnTo>
                    <a:pt x="675179" y="255028"/>
                  </a:lnTo>
                  <a:lnTo>
                    <a:pt x="670513" y="242044"/>
                  </a:lnTo>
                  <a:close/>
                </a:path>
                <a:path w="1133475" h="384175">
                  <a:moveTo>
                    <a:pt x="681847" y="31412"/>
                  </a:moveTo>
                  <a:lnTo>
                    <a:pt x="600170" y="31412"/>
                  </a:lnTo>
                  <a:lnTo>
                    <a:pt x="619129" y="32623"/>
                  </a:lnTo>
                  <a:lnTo>
                    <a:pt x="636284" y="36385"/>
                  </a:lnTo>
                  <a:lnTo>
                    <a:pt x="652339" y="42893"/>
                  </a:lnTo>
                  <a:lnTo>
                    <a:pt x="668000" y="52343"/>
                  </a:lnTo>
                  <a:lnTo>
                    <a:pt x="681847" y="31412"/>
                  </a:lnTo>
                  <a:close/>
                </a:path>
                <a:path w="1133475" h="384175">
                  <a:moveTo>
                    <a:pt x="735464" y="2513"/>
                  </a:moveTo>
                  <a:lnTo>
                    <a:pt x="704062" y="2513"/>
                  </a:lnTo>
                  <a:lnTo>
                    <a:pt x="726915" y="38830"/>
                  </a:lnTo>
                  <a:lnTo>
                    <a:pt x="744941" y="85744"/>
                  </a:lnTo>
                  <a:lnTo>
                    <a:pt x="756766" y="138782"/>
                  </a:lnTo>
                  <a:lnTo>
                    <a:pt x="761013" y="193470"/>
                  </a:lnTo>
                  <a:lnTo>
                    <a:pt x="756825" y="248447"/>
                  </a:lnTo>
                  <a:lnTo>
                    <a:pt x="745099" y="301304"/>
                  </a:lnTo>
                  <a:lnTo>
                    <a:pt x="727092" y="347879"/>
                  </a:lnTo>
                  <a:lnTo>
                    <a:pt x="704062" y="384009"/>
                  </a:lnTo>
                  <a:lnTo>
                    <a:pt x="735464" y="384009"/>
                  </a:lnTo>
                  <a:lnTo>
                    <a:pt x="759141" y="346200"/>
                  </a:lnTo>
                  <a:lnTo>
                    <a:pt x="780221" y="291679"/>
                  </a:lnTo>
                  <a:lnTo>
                    <a:pt x="794143" y="225943"/>
                  </a:lnTo>
                  <a:lnTo>
                    <a:pt x="795766" y="192214"/>
                  </a:lnTo>
                  <a:lnTo>
                    <a:pt x="794084" y="158433"/>
                  </a:lnTo>
                  <a:lnTo>
                    <a:pt x="780044" y="92282"/>
                  </a:lnTo>
                  <a:lnTo>
                    <a:pt x="757728" y="35374"/>
                  </a:lnTo>
                  <a:lnTo>
                    <a:pt x="744089" y="11740"/>
                  </a:lnTo>
                  <a:lnTo>
                    <a:pt x="735464" y="2513"/>
                  </a:lnTo>
                  <a:close/>
                </a:path>
                <a:path w="1133475" h="384175">
                  <a:moveTo>
                    <a:pt x="899647" y="239113"/>
                  </a:moveTo>
                  <a:lnTo>
                    <a:pt x="890263" y="240952"/>
                  </a:lnTo>
                  <a:lnTo>
                    <a:pt x="882685" y="245971"/>
                  </a:lnTo>
                  <a:lnTo>
                    <a:pt x="877619" y="253425"/>
                  </a:lnTo>
                  <a:lnTo>
                    <a:pt x="875774" y="262567"/>
                  </a:lnTo>
                  <a:lnTo>
                    <a:pt x="877619" y="271952"/>
                  </a:lnTo>
                  <a:lnTo>
                    <a:pt x="882685" y="279530"/>
                  </a:lnTo>
                  <a:lnTo>
                    <a:pt x="890263" y="284596"/>
                  </a:lnTo>
                  <a:lnTo>
                    <a:pt x="899647" y="286441"/>
                  </a:lnTo>
                  <a:lnTo>
                    <a:pt x="908784" y="284596"/>
                  </a:lnTo>
                  <a:lnTo>
                    <a:pt x="916235" y="279530"/>
                  </a:lnTo>
                  <a:lnTo>
                    <a:pt x="921253" y="271952"/>
                  </a:lnTo>
                  <a:lnTo>
                    <a:pt x="923092" y="262567"/>
                  </a:lnTo>
                  <a:lnTo>
                    <a:pt x="921253" y="253425"/>
                  </a:lnTo>
                  <a:lnTo>
                    <a:pt x="916235" y="245971"/>
                  </a:lnTo>
                  <a:lnTo>
                    <a:pt x="908784" y="240952"/>
                  </a:lnTo>
                  <a:lnTo>
                    <a:pt x="899647" y="239113"/>
                  </a:lnTo>
                  <a:close/>
                </a:path>
                <a:path w="1133475" h="384175">
                  <a:moveTo>
                    <a:pt x="1004765" y="239113"/>
                  </a:moveTo>
                  <a:lnTo>
                    <a:pt x="995386" y="240952"/>
                  </a:lnTo>
                  <a:lnTo>
                    <a:pt x="987811" y="245971"/>
                  </a:lnTo>
                  <a:lnTo>
                    <a:pt x="982747" y="253425"/>
                  </a:lnTo>
                  <a:lnTo>
                    <a:pt x="980902" y="262567"/>
                  </a:lnTo>
                  <a:lnTo>
                    <a:pt x="982747" y="271952"/>
                  </a:lnTo>
                  <a:lnTo>
                    <a:pt x="987811" y="279530"/>
                  </a:lnTo>
                  <a:lnTo>
                    <a:pt x="995386" y="284596"/>
                  </a:lnTo>
                  <a:lnTo>
                    <a:pt x="1004765" y="286441"/>
                  </a:lnTo>
                  <a:lnTo>
                    <a:pt x="1013907" y="284596"/>
                  </a:lnTo>
                  <a:lnTo>
                    <a:pt x="1021361" y="279530"/>
                  </a:lnTo>
                  <a:lnTo>
                    <a:pt x="1026381" y="271952"/>
                  </a:lnTo>
                  <a:lnTo>
                    <a:pt x="1028220" y="262567"/>
                  </a:lnTo>
                  <a:lnTo>
                    <a:pt x="1026381" y="253425"/>
                  </a:lnTo>
                  <a:lnTo>
                    <a:pt x="1021361" y="245971"/>
                  </a:lnTo>
                  <a:lnTo>
                    <a:pt x="1013907" y="240952"/>
                  </a:lnTo>
                  <a:lnTo>
                    <a:pt x="1004765" y="239113"/>
                  </a:lnTo>
                  <a:close/>
                </a:path>
                <a:path w="1133475" h="384175">
                  <a:moveTo>
                    <a:pt x="1109892" y="239113"/>
                  </a:moveTo>
                  <a:lnTo>
                    <a:pt x="1100508" y="240952"/>
                  </a:lnTo>
                  <a:lnTo>
                    <a:pt x="1092930" y="245971"/>
                  </a:lnTo>
                  <a:lnTo>
                    <a:pt x="1087864" y="253425"/>
                  </a:lnTo>
                  <a:lnTo>
                    <a:pt x="1086019" y="262567"/>
                  </a:lnTo>
                  <a:lnTo>
                    <a:pt x="1087864" y="271952"/>
                  </a:lnTo>
                  <a:lnTo>
                    <a:pt x="1092930" y="279530"/>
                  </a:lnTo>
                  <a:lnTo>
                    <a:pt x="1100508" y="284596"/>
                  </a:lnTo>
                  <a:lnTo>
                    <a:pt x="1109892" y="286441"/>
                  </a:lnTo>
                  <a:lnTo>
                    <a:pt x="1119035" y="284596"/>
                  </a:lnTo>
                  <a:lnTo>
                    <a:pt x="1126489" y="279530"/>
                  </a:lnTo>
                  <a:lnTo>
                    <a:pt x="1131508" y="271952"/>
                  </a:lnTo>
                  <a:lnTo>
                    <a:pt x="1133347" y="262567"/>
                  </a:lnTo>
                  <a:lnTo>
                    <a:pt x="1131508" y="253425"/>
                  </a:lnTo>
                  <a:lnTo>
                    <a:pt x="1126489" y="245971"/>
                  </a:lnTo>
                  <a:lnTo>
                    <a:pt x="1119035" y="240952"/>
                  </a:lnTo>
                  <a:lnTo>
                    <a:pt x="1109892" y="239113"/>
                  </a:lnTo>
                  <a:close/>
                </a:path>
              </a:pathLst>
            </a:custGeom>
            <a:solidFill>
              <a:srgbClr val="CC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298704" y="3248121"/>
              <a:ext cx="1171575" cy="311150"/>
            </a:xfrm>
            <a:custGeom>
              <a:avLst/>
              <a:gdLst/>
              <a:ahLst/>
              <a:cxnLst/>
              <a:rect l="l" t="t" r="r" b="b"/>
              <a:pathLst>
                <a:path w="1171575" h="311150">
                  <a:moveTo>
                    <a:pt x="31412" y="0"/>
                  </a:moveTo>
                  <a:lnTo>
                    <a:pt x="0" y="0"/>
                  </a:lnTo>
                  <a:lnTo>
                    <a:pt x="0" y="305278"/>
                  </a:lnTo>
                  <a:lnTo>
                    <a:pt x="31412" y="305278"/>
                  </a:lnTo>
                  <a:lnTo>
                    <a:pt x="31412" y="0"/>
                  </a:lnTo>
                  <a:close/>
                </a:path>
                <a:path w="1171575" h="311150">
                  <a:moveTo>
                    <a:pt x="151597" y="115577"/>
                  </a:moveTo>
                  <a:lnTo>
                    <a:pt x="110562" y="115577"/>
                  </a:lnTo>
                  <a:lnTo>
                    <a:pt x="32250" y="202255"/>
                  </a:lnTo>
                  <a:lnTo>
                    <a:pt x="110562" y="305278"/>
                  </a:lnTo>
                  <a:lnTo>
                    <a:pt x="152016" y="305278"/>
                  </a:lnTo>
                  <a:lnTo>
                    <a:pt x="70783" y="202674"/>
                  </a:lnTo>
                  <a:lnTo>
                    <a:pt x="151597" y="115577"/>
                  </a:lnTo>
                  <a:close/>
                </a:path>
                <a:path w="1171575" h="311150">
                  <a:moveTo>
                    <a:pt x="259259" y="110551"/>
                  </a:moveTo>
                  <a:lnTo>
                    <a:pt x="222466" y="117709"/>
                  </a:lnTo>
                  <a:lnTo>
                    <a:pt x="194191" y="137978"/>
                  </a:lnTo>
                  <a:lnTo>
                    <a:pt x="176045" y="169554"/>
                  </a:lnTo>
                  <a:lnTo>
                    <a:pt x="169638" y="210632"/>
                  </a:lnTo>
                  <a:lnTo>
                    <a:pt x="176025" y="251534"/>
                  </a:lnTo>
                  <a:lnTo>
                    <a:pt x="194034" y="283134"/>
                  </a:lnTo>
                  <a:lnTo>
                    <a:pt x="221936" y="303505"/>
                  </a:lnTo>
                  <a:lnTo>
                    <a:pt x="258002" y="310723"/>
                  </a:lnTo>
                  <a:lnTo>
                    <a:pt x="275208" y="309597"/>
                  </a:lnTo>
                  <a:lnTo>
                    <a:pt x="291081" y="305802"/>
                  </a:lnTo>
                  <a:lnTo>
                    <a:pt x="307585" y="298708"/>
                  </a:lnTo>
                  <a:lnTo>
                    <a:pt x="326681" y="287687"/>
                  </a:lnTo>
                  <a:lnTo>
                    <a:pt x="323699" y="281823"/>
                  </a:lnTo>
                  <a:lnTo>
                    <a:pt x="264703" y="281823"/>
                  </a:lnTo>
                  <a:lnTo>
                    <a:pt x="238763" y="276720"/>
                  </a:lnTo>
                  <a:lnTo>
                    <a:pt x="219265" y="262039"/>
                  </a:lnTo>
                  <a:lnTo>
                    <a:pt x="206992" y="238718"/>
                  </a:lnTo>
                  <a:lnTo>
                    <a:pt x="202726" y="207700"/>
                  </a:lnTo>
                  <a:lnTo>
                    <a:pt x="332544" y="207700"/>
                  </a:lnTo>
                  <a:lnTo>
                    <a:pt x="332544" y="189282"/>
                  </a:lnTo>
                  <a:lnTo>
                    <a:pt x="331733" y="184256"/>
                  </a:lnTo>
                  <a:lnTo>
                    <a:pt x="205239" y="184256"/>
                  </a:lnTo>
                  <a:lnTo>
                    <a:pt x="212646" y="164819"/>
                  </a:lnTo>
                  <a:lnTo>
                    <a:pt x="223977" y="150644"/>
                  </a:lnTo>
                  <a:lnTo>
                    <a:pt x="238921" y="141966"/>
                  </a:lnTo>
                  <a:lnTo>
                    <a:pt x="257164" y="139021"/>
                  </a:lnTo>
                  <a:lnTo>
                    <a:pt x="316626" y="139021"/>
                  </a:lnTo>
                  <a:lnTo>
                    <a:pt x="312546" y="132168"/>
                  </a:lnTo>
                  <a:lnTo>
                    <a:pt x="289435" y="116197"/>
                  </a:lnTo>
                  <a:lnTo>
                    <a:pt x="259259" y="110551"/>
                  </a:lnTo>
                  <a:close/>
                </a:path>
                <a:path w="1171575" h="311150">
                  <a:moveTo>
                    <a:pt x="314116" y="262976"/>
                  </a:moveTo>
                  <a:lnTo>
                    <a:pt x="300091" y="271928"/>
                  </a:lnTo>
                  <a:lnTo>
                    <a:pt x="287992" y="277740"/>
                  </a:lnTo>
                  <a:lnTo>
                    <a:pt x="276602" y="280881"/>
                  </a:lnTo>
                  <a:lnTo>
                    <a:pt x="264703" y="281823"/>
                  </a:lnTo>
                  <a:lnTo>
                    <a:pt x="323699" y="281823"/>
                  </a:lnTo>
                  <a:lnTo>
                    <a:pt x="314116" y="262976"/>
                  </a:lnTo>
                  <a:close/>
                </a:path>
                <a:path w="1171575" h="311150">
                  <a:moveTo>
                    <a:pt x="316626" y="139021"/>
                  </a:moveTo>
                  <a:lnTo>
                    <a:pt x="257164" y="139021"/>
                  </a:lnTo>
                  <a:lnTo>
                    <a:pt x="274468" y="141966"/>
                  </a:lnTo>
                  <a:lnTo>
                    <a:pt x="287259" y="150644"/>
                  </a:lnTo>
                  <a:lnTo>
                    <a:pt x="295262" y="164819"/>
                  </a:lnTo>
                  <a:lnTo>
                    <a:pt x="298200" y="184256"/>
                  </a:lnTo>
                  <a:lnTo>
                    <a:pt x="331733" y="184256"/>
                  </a:lnTo>
                  <a:lnTo>
                    <a:pt x="327335" y="157013"/>
                  </a:lnTo>
                  <a:lnTo>
                    <a:pt x="316626" y="139021"/>
                  </a:lnTo>
                  <a:close/>
                </a:path>
                <a:path w="1171575" h="311150">
                  <a:moveTo>
                    <a:pt x="415484" y="115577"/>
                  </a:moveTo>
                  <a:lnTo>
                    <a:pt x="384082" y="115577"/>
                  </a:lnTo>
                  <a:lnTo>
                    <a:pt x="384082" y="305278"/>
                  </a:lnTo>
                  <a:lnTo>
                    <a:pt x="415484" y="305278"/>
                  </a:lnTo>
                  <a:lnTo>
                    <a:pt x="415484" y="189282"/>
                  </a:lnTo>
                  <a:lnTo>
                    <a:pt x="438119" y="165991"/>
                  </a:lnTo>
                  <a:lnTo>
                    <a:pt x="450966" y="155356"/>
                  </a:lnTo>
                  <a:lnTo>
                    <a:pt x="415484" y="155356"/>
                  </a:lnTo>
                  <a:lnTo>
                    <a:pt x="415484" y="115577"/>
                  </a:lnTo>
                  <a:close/>
                </a:path>
                <a:path w="1171575" h="311150">
                  <a:moveTo>
                    <a:pt x="538058" y="138603"/>
                  </a:moveTo>
                  <a:lnTo>
                    <a:pt x="497147" y="138603"/>
                  </a:lnTo>
                  <a:lnTo>
                    <a:pt x="504686" y="142372"/>
                  </a:lnTo>
                  <a:lnTo>
                    <a:pt x="507618" y="148655"/>
                  </a:lnTo>
                  <a:lnTo>
                    <a:pt x="509712" y="154100"/>
                  </a:lnTo>
                  <a:lnTo>
                    <a:pt x="510549" y="158288"/>
                  </a:lnTo>
                  <a:lnTo>
                    <a:pt x="510549" y="305278"/>
                  </a:lnTo>
                  <a:lnTo>
                    <a:pt x="541952" y="305278"/>
                  </a:lnTo>
                  <a:lnTo>
                    <a:pt x="541952" y="163314"/>
                  </a:lnTo>
                  <a:lnTo>
                    <a:pt x="538876" y="140055"/>
                  </a:lnTo>
                  <a:lnTo>
                    <a:pt x="538058" y="138603"/>
                  </a:lnTo>
                  <a:close/>
                </a:path>
                <a:path w="1171575" h="311150">
                  <a:moveTo>
                    <a:pt x="492121" y="110551"/>
                  </a:moveTo>
                  <a:lnTo>
                    <a:pt x="452903" y="121330"/>
                  </a:lnTo>
                  <a:lnTo>
                    <a:pt x="423724" y="146175"/>
                  </a:lnTo>
                  <a:lnTo>
                    <a:pt x="415484" y="155356"/>
                  </a:lnTo>
                  <a:lnTo>
                    <a:pt x="450966" y="155356"/>
                  </a:lnTo>
                  <a:lnTo>
                    <a:pt x="457101" y="150278"/>
                  </a:lnTo>
                  <a:lnTo>
                    <a:pt x="473491" y="141397"/>
                  </a:lnTo>
                  <a:lnTo>
                    <a:pt x="488351" y="138603"/>
                  </a:lnTo>
                  <a:lnTo>
                    <a:pt x="538058" y="138603"/>
                  </a:lnTo>
                  <a:lnTo>
                    <a:pt x="529597" y="123586"/>
                  </a:lnTo>
                  <a:lnTo>
                    <a:pt x="514038" y="113790"/>
                  </a:lnTo>
                  <a:lnTo>
                    <a:pt x="492121" y="110551"/>
                  </a:lnTo>
                  <a:close/>
                </a:path>
                <a:path w="1171575" h="311150">
                  <a:moveTo>
                    <a:pt x="643750" y="115577"/>
                  </a:moveTo>
                  <a:lnTo>
                    <a:pt x="612347" y="115577"/>
                  </a:lnTo>
                  <a:lnTo>
                    <a:pt x="612347" y="305278"/>
                  </a:lnTo>
                  <a:lnTo>
                    <a:pt x="643750" y="305278"/>
                  </a:lnTo>
                  <a:lnTo>
                    <a:pt x="643750" y="189282"/>
                  </a:lnTo>
                  <a:lnTo>
                    <a:pt x="666385" y="165991"/>
                  </a:lnTo>
                  <a:lnTo>
                    <a:pt x="679231" y="155356"/>
                  </a:lnTo>
                  <a:lnTo>
                    <a:pt x="643750" y="155356"/>
                  </a:lnTo>
                  <a:lnTo>
                    <a:pt x="643750" y="115577"/>
                  </a:lnTo>
                  <a:close/>
                </a:path>
                <a:path w="1171575" h="311150">
                  <a:moveTo>
                    <a:pt x="766323" y="138603"/>
                  </a:moveTo>
                  <a:lnTo>
                    <a:pt x="725412" y="138603"/>
                  </a:lnTo>
                  <a:lnTo>
                    <a:pt x="732951" y="142372"/>
                  </a:lnTo>
                  <a:lnTo>
                    <a:pt x="735883" y="148655"/>
                  </a:lnTo>
                  <a:lnTo>
                    <a:pt x="737977" y="154100"/>
                  </a:lnTo>
                  <a:lnTo>
                    <a:pt x="738815" y="158288"/>
                  </a:lnTo>
                  <a:lnTo>
                    <a:pt x="738815" y="305278"/>
                  </a:lnTo>
                  <a:lnTo>
                    <a:pt x="770217" y="305278"/>
                  </a:lnTo>
                  <a:lnTo>
                    <a:pt x="770217" y="163314"/>
                  </a:lnTo>
                  <a:lnTo>
                    <a:pt x="767141" y="140055"/>
                  </a:lnTo>
                  <a:lnTo>
                    <a:pt x="766323" y="138603"/>
                  </a:lnTo>
                  <a:close/>
                </a:path>
                <a:path w="1171575" h="311150">
                  <a:moveTo>
                    <a:pt x="720386" y="110551"/>
                  </a:moveTo>
                  <a:lnTo>
                    <a:pt x="681168" y="121330"/>
                  </a:lnTo>
                  <a:lnTo>
                    <a:pt x="651989" y="146175"/>
                  </a:lnTo>
                  <a:lnTo>
                    <a:pt x="643750" y="155356"/>
                  </a:lnTo>
                  <a:lnTo>
                    <a:pt x="679231" y="155356"/>
                  </a:lnTo>
                  <a:lnTo>
                    <a:pt x="685366" y="150278"/>
                  </a:lnTo>
                  <a:lnTo>
                    <a:pt x="701756" y="141397"/>
                  </a:lnTo>
                  <a:lnTo>
                    <a:pt x="716616" y="138603"/>
                  </a:lnTo>
                  <a:lnTo>
                    <a:pt x="766323" y="138603"/>
                  </a:lnTo>
                  <a:lnTo>
                    <a:pt x="757863" y="123586"/>
                  </a:lnTo>
                  <a:lnTo>
                    <a:pt x="742303" y="113790"/>
                  </a:lnTo>
                  <a:lnTo>
                    <a:pt x="720386" y="110551"/>
                  </a:lnTo>
                  <a:close/>
                </a:path>
                <a:path w="1171575" h="311150">
                  <a:moveTo>
                    <a:pt x="872015" y="115577"/>
                  </a:moveTo>
                  <a:lnTo>
                    <a:pt x="840602" y="115577"/>
                  </a:lnTo>
                  <a:lnTo>
                    <a:pt x="840602" y="305278"/>
                  </a:lnTo>
                  <a:lnTo>
                    <a:pt x="872015" y="305278"/>
                  </a:lnTo>
                  <a:lnTo>
                    <a:pt x="872015" y="115577"/>
                  </a:lnTo>
                  <a:close/>
                </a:path>
                <a:path w="1171575" h="311150">
                  <a:moveTo>
                    <a:pt x="856518" y="28889"/>
                  </a:moveTo>
                  <a:lnTo>
                    <a:pt x="848546" y="30505"/>
                  </a:lnTo>
                  <a:lnTo>
                    <a:pt x="842025" y="34909"/>
                  </a:lnTo>
                  <a:lnTo>
                    <a:pt x="837622" y="41434"/>
                  </a:lnTo>
                  <a:lnTo>
                    <a:pt x="836005" y="49412"/>
                  </a:lnTo>
                  <a:lnTo>
                    <a:pt x="837622" y="57389"/>
                  </a:lnTo>
                  <a:lnTo>
                    <a:pt x="842025" y="63914"/>
                  </a:lnTo>
                  <a:lnTo>
                    <a:pt x="848546" y="68318"/>
                  </a:lnTo>
                  <a:lnTo>
                    <a:pt x="856518" y="69935"/>
                  </a:lnTo>
                  <a:lnTo>
                    <a:pt x="864495" y="68318"/>
                  </a:lnTo>
                  <a:lnTo>
                    <a:pt x="871020" y="63914"/>
                  </a:lnTo>
                  <a:lnTo>
                    <a:pt x="875424" y="57389"/>
                  </a:lnTo>
                  <a:lnTo>
                    <a:pt x="877041" y="49412"/>
                  </a:lnTo>
                  <a:lnTo>
                    <a:pt x="875424" y="41434"/>
                  </a:lnTo>
                  <a:lnTo>
                    <a:pt x="871020" y="34909"/>
                  </a:lnTo>
                  <a:lnTo>
                    <a:pt x="864495" y="30505"/>
                  </a:lnTo>
                  <a:lnTo>
                    <a:pt x="856518" y="28889"/>
                  </a:lnTo>
                  <a:close/>
                </a:path>
                <a:path w="1171575" h="311150">
                  <a:moveTo>
                    <a:pt x="945730" y="265908"/>
                  </a:moveTo>
                  <a:lnTo>
                    <a:pt x="932756" y="292294"/>
                  </a:lnTo>
                  <a:lnTo>
                    <a:pt x="945171" y="298374"/>
                  </a:lnTo>
                  <a:lnTo>
                    <a:pt x="955469" y="302608"/>
                  </a:lnTo>
                  <a:lnTo>
                    <a:pt x="997814" y="310566"/>
                  </a:lnTo>
                  <a:lnTo>
                    <a:pt x="1003938" y="310723"/>
                  </a:lnTo>
                  <a:lnTo>
                    <a:pt x="1031769" y="306986"/>
                  </a:lnTo>
                  <a:lnTo>
                    <a:pt x="1052570" y="296222"/>
                  </a:lnTo>
                  <a:lnTo>
                    <a:pt x="1061930" y="283918"/>
                  </a:lnTo>
                  <a:lnTo>
                    <a:pt x="1003519" y="283918"/>
                  </a:lnTo>
                  <a:lnTo>
                    <a:pt x="993702" y="283302"/>
                  </a:lnTo>
                  <a:lnTo>
                    <a:pt x="982115" y="281195"/>
                  </a:lnTo>
                  <a:lnTo>
                    <a:pt x="969191" y="277203"/>
                  </a:lnTo>
                  <a:lnTo>
                    <a:pt x="955363" y="270934"/>
                  </a:lnTo>
                  <a:lnTo>
                    <a:pt x="945730" y="265908"/>
                  </a:lnTo>
                  <a:close/>
                </a:path>
                <a:path w="1171575" h="311150">
                  <a:moveTo>
                    <a:pt x="1013571" y="110551"/>
                  </a:moveTo>
                  <a:lnTo>
                    <a:pt x="1005613" y="110551"/>
                  </a:lnTo>
                  <a:lnTo>
                    <a:pt x="975633" y="114275"/>
                  </a:lnTo>
                  <a:lnTo>
                    <a:pt x="952953" y="124947"/>
                  </a:lnTo>
                  <a:lnTo>
                    <a:pt x="938596" y="141822"/>
                  </a:lnTo>
                  <a:lnTo>
                    <a:pt x="933584" y="164152"/>
                  </a:lnTo>
                  <a:lnTo>
                    <a:pt x="936123" y="179738"/>
                  </a:lnTo>
                  <a:lnTo>
                    <a:pt x="944473" y="192732"/>
                  </a:lnTo>
                  <a:lnTo>
                    <a:pt x="959735" y="204312"/>
                  </a:lnTo>
                  <a:lnTo>
                    <a:pt x="983006" y="215658"/>
                  </a:lnTo>
                  <a:lnTo>
                    <a:pt x="1004106" y="224669"/>
                  </a:lnTo>
                  <a:lnTo>
                    <a:pt x="1018022" y="231835"/>
                  </a:lnTo>
                  <a:lnTo>
                    <a:pt x="1026993" y="238452"/>
                  </a:lnTo>
                  <a:lnTo>
                    <a:pt x="1033256" y="245814"/>
                  </a:lnTo>
                  <a:lnTo>
                    <a:pt x="1035350" y="248746"/>
                  </a:lnTo>
                  <a:lnTo>
                    <a:pt x="1037026" y="254191"/>
                  </a:lnTo>
                  <a:lnTo>
                    <a:pt x="1037026" y="258787"/>
                  </a:lnTo>
                  <a:lnTo>
                    <a:pt x="1034499" y="268898"/>
                  </a:lnTo>
                  <a:lnTo>
                    <a:pt x="1027497" y="276850"/>
                  </a:lnTo>
                  <a:lnTo>
                    <a:pt x="1016882" y="282052"/>
                  </a:lnTo>
                  <a:lnTo>
                    <a:pt x="1003519" y="283918"/>
                  </a:lnTo>
                  <a:lnTo>
                    <a:pt x="1061930" y="283918"/>
                  </a:lnTo>
                  <a:lnTo>
                    <a:pt x="1065596" y="279099"/>
                  </a:lnTo>
                  <a:lnTo>
                    <a:pt x="1070103" y="256285"/>
                  </a:lnTo>
                  <a:lnTo>
                    <a:pt x="1067708" y="236802"/>
                  </a:lnTo>
                  <a:lnTo>
                    <a:pt x="1059424" y="221679"/>
                  </a:lnTo>
                  <a:lnTo>
                    <a:pt x="1043603" y="208989"/>
                  </a:lnTo>
                  <a:lnTo>
                    <a:pt x="1018597" y="196810"/>
                  </a:lnTo>
                  <a:lnTo>
                    <a:pt x="997844" y="188008"/>
                  </a:lnTo>
                  <a:lnTo>
                    <a:pt x="985099" y="181951"/>
                  </a:lnTo>
                  <a:lnTo>
                    <a:pt x="977378" y="177148"/>
                  </a:lnTo>
                  <a:lnTo>
                    <a:pt x="971698" y="172109"/>
                  </a:lnTo>
                  <a:lnTo>
                    <a:pt x="968766" y="169178"/>
                  </a:lnTo>
                  <a:lnTo>
                    <a:pt x="967090" y="164989"/>
                  </a:lnTo>
                  <a:lnTo>
                    <a:pt x="967090" y="160382"/>
                  </a:lnTo>
                  <a:lnTo>
                    <a:pt x="969584" y="150644"/>
                  </a:lnTo>
                  <a:lnTo>
                    <a:pt x="976670" y="143105"/>
                  </a:lnTo>
                  <a:lnTo>
                    <a:pt x="987760" y="138236"/>
                  </a:lnTo>
                  <a:lnTo>
                    <a:pt x="1002262" y="136508"/>
                  </a:lnTo>
                  <a:lnTo>
                    <a:pt x="1060917" y="136508"/>
                  </a:lnTo>
                  <a:lnTo>
                    <a:pt x="1066752" y="126886"/>
                  </a:lnTo>
                  <a:lnTo>
                    <a:pt x="1056288" y="121303"/>
                  </a:lnTo>
                  <a:lnTo>
                    <a:pt x="1047705" y="117410"/>
                  </a:lnTo>
                  <a:lnTo>
                    <a:pt x="1039434" y="114694"/>
                  </a:lnTo>
                  <a:lnTo>
                    <a:pt x="1021947" y="110970"/>
                  </a:lnTo>
                  <a:lnTo>
                    <a:pt x="1013571" y="110551"/>
                  </a:lnTo>
                  <a:close/>
                </a:path>
                <a:path w="1171575" h="311150">
                  <a:moveTo>
                    <a:pt x="1060917" y="136508"/>
                  </a:moveTo>
                  <a:lnTo>
                    <a:pt x="1009382" y="136508"/>
                  </a:lnTo>
                  <a:lnTo>
                    <a:pt x="1016503" y="137765"/>
                  </a:lnTo>
                  <a:lnTo>
                    <a:pt x="1024042" y="139859"/>
                  </a:lnTo>
                  <a:lnTo>
                    <a:pt x="1030651" y="141822"/>
                  </a:lnTo>
                  <a:lnTo>
                    <a:pt x="1036711" y="144257"/>
                  </a:lnTo>
                  <a:lnTo>
                    <a:pt x="1043243" y="147634"/>
                  </a:lnTo>
                  <a:lnTo>
                    <a:pt x="1051266" y="152424"/>
                  </a:lnTo>
                  <a:lnTo>
                    <a:pt x="1060917" y="136508"/>
                  </a:lnTo>
                  <a:close/>
                </a:path>
                <a:path w="1171575" h="311150">
                  <a:moveTo>
                    <a:pt x="1148027" y="262976"/>
                  </a:moveTo>
                  <a:lnTo>
                    <a:pt x="1138643" y="264815"/>
                  </a:lnTo>
                  <a:lnTo>
                    <a:pt x="1131065" y="269834"/>
                  </a:lnTo>
                  <a:lnTo>
                    <a:pt x="1125999" y="277288"/>
                  </a:lnTo>
                  <a:lnTo>
                    <a:pt x="1124154" y="286431"/>
                  </a:lnTo>
                  <a:lnTo>
                    <a:pt x="1125999" y="295815"/>
                  </a:lnTo>
                  <a:lnTo>
                    <a:pt x="1131065" y="303393"/>
                  </a:lnTo>
                  <a:lnTo>
                    <a:pt x="1138643" y="308459"/>
                  </a:lnTo>
                  <a:lnTo>
                    <a:pt x="1148027" y="310304"/>
                  </a:lnTo>
                  <a:lnTo>
                    <a:pt x="1157164" y="308459"/>
                  </a:lnTo>
                  <a:lnTo>
                    <a:pt x="1164615" y="303393"/>
                  </a:lnTo>
                  <a:lnTo>
                    <a:pt x="1169633" y="295815"/>
                  </a:lnTo>
                  <a:lnTo>
                    <a:pt x="1171472" y="286431"/>
                  </a:lnTo>
                  <a:lnTo>
                    <a:pt x="1169633" y="277288"/>
                  </a:lnTo>
                  <a:lnTo>
                    <a:pt x="1164615" y="269834"/>
                  </a:lnTo>
                  <a:lnTo>
                    <a:pt x="1157164" y="264815"/>
                  </a:lnTo>
                  <a:lnTo>
                    <a:pt x="1148027" y="262976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7439" y="3876374"/>
              <a:ext cx="4794744" cy="31114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212920" y="3902751"/>
              <a:ext cx="1181100" cy="381635"/>
            </a:xfrm>
            <a:custGeom>
              <a:avLst/>
              <a:gdLst/>
              <a:ahLst/>
              <a:cxnLst/>
              <a:rect l="l" t="t" r="r" b="b"/>
              <a:pathLst>
                <a:path w="1181100" h="381635">
                  <a:moveTo>
                    <a:pt x="236600" y="236181"/>
                  </a:moveTo>
                  <a:lnTo>
                    <a:pt x="227463" y="238026"/>
                  </a:lnTo>
                  <a:lnTo>
                    <a:pt x="220012" y="243092"/>
                  </a:lnTo>
                  <a:lnTo>
                    <a:pt x="214994" y="250670"/>
                  </a:lnTo>
                  <a:lnTo>
                    <a:pt x="213155" y="260054"/>
                  </a:lnTo>
                  <a:lnTo>
                    <a:pt x="214994" y="269197"/>
                  </a:lnTo>
                  <a:lnTo>
                    <a:pt x="220012" y="276651"/>
                  </a:lnTo>
                  <a:lnTo>
                    <a:pt x="227463" y="281670"/>
                  </a:lnTo>
                  <a:lnTo>
                    <a:pt x="236600" y="283509"/>
                  </a:lnTo>
                  <a:lnTo>
                    <a:pt x="245984" y="281670"/>
                  </a:lnTo>
                  <a:lnTo>
                    <a:pt x="253562" y="276651"/>
                  </a:lnTo>
                  <a:lnTo>
                    <a:pt x="258628" y="269197"/>
                  </a:lnTo>
                  <a:lnTo>
                    <a:pt x="260473" y="260054"/>
                  </a:lnTo>
                  <a:lnTo>
                    <a:pt x="258628" y="250670"/>
                  </a:lnTo>
                  <a:lnTo>
                    <a:pt x="253562" y="243092"/>
                  </a:lnTo>
                  <a:lnTo>
                    <a:pt x="245984" y="238026"/>
                  </a:lnTo>
                  <a:lnTo>
                    <a:pt x="236600" y="236181"/>
                  </a:lnTo>
                  <a:close/>
                </a:path>
                <a:path w="1181100" h="381635">
                  <a:moveTo>
                    <a:pt x="131912" y="236181"/>
                  </a:moveTo>
                  <a:lnTo>
                    <a:pt x="122769" y="238026"/>
                  </a:lnTo>
                  <a:lnTo>
                    <a:pt x="115315" y="243092"/>
                  </a:lnTo>
                  <a:lnTo>
                    <a:pt x="110296" y="250670"/>
                  </a:lnTo>
                  <a:lnTo>
                    <a:pt x="108457" y="260054"/>
                  </a:lnTo>
                  <a:lnTo>
                    <a:pt x="110296" y="269197"/>
                  </a:lnTo>
                  <a:lnTo>
                    <a:pt x="115315" y="276651"/>
                  </a:lnTo>
                  <a:lnTo>
                    <a:pt x="122769" y="281670"/>
                  </a:lnTo>
                  <a:lnTo>
                    <a:pt x="131912" y="283509"/>
                  </a:lnTo>
                  <a:lnTo>
                    <a:pt x="141296" y="281670"/>
                  </a:lnTo>
                  <a:lnTo>
                    <a:pt x="148875" y="276651"/>
                  </a:lnTo>
                  <a:lnTo>
                    <a:pt x="153940" y="269197"/>
                  </a:lnTo>
                  <a:lnTo>
                    <a:pt x="155785" y="260054"/>
                  </a:lnTo>
                  <a:lnTo>
                    <a:pt x="153940" y="250670"/>
                  </a:lnTo>
                  <a:lnTo>
                    <a:pt x="148875" y="243092"/>
                  </a:lnTo>
                  <a:lnTo>
                    <a:pt x="141296" y="238026"/>
                  </a:lnTo>
                  <a:lnTo>
                    <a:pt x="131912" y="236181"/>
                  </a:lnTo>
                  <a:close/>
                </a:path>
                <a:path w="1181100" h="381635">
                  <a:moveTo>
                    <a:pt x="23873" y="236181"/>
                  </a:moveTo>
                  <a:lnTo>
                    <a:pt x="14665" y="238026"/>
                  </a:lnTo>
                  <a:lnTo>
                    <a:pt x="7067" y="243092"/>
                  </a:lnTo>
                  <a:lnTo>
                    <a:pt x="1904" y="250670"/>
                  </a:lnTo>
                  <a:lnTo>
                    <a:pt x="0" y="260054"/>
                  </a:lnTo>
                  <a:lnTo>
                    <a:pt x="1904" y="269197"/>
                  </a:lnTo>
                  <a:lnTo>
                    <a:pt x="7067" y="276651"/>
                  </a:lnTo>
                  <a:lnTo>
                    <a:pt x="14665" y="281670"/>
                  </a:lnTo>
                  <a:lnTo>
                    <a:pt x="23873" y="283509"/>
                  </a:lnTo>
                  <a:lnTo>
                    <a:pt x="33014" y="281670"/>
                  </a:lnTo>
                  <a:lnTo>
                    <a:pt x="40464" y="276651"/>
                  </a:lnTo>
                  <a:lnTo>
                    <a:pt x="45480" y="269197"/>
                  </a:lnTo>
                  <a:lnTo>
                    <a:pt x="47317" y="260054"/>
                  </a:lnTo>
                  <a:lnTo>
                    <a:pt x="45480" y="250670"/>
                  </a:lnTo>
                  <a:lnTo>
                    <a:pt x="40464" y="243092"/>
                  </a:lnTo>
                  <a:lnTo>
                    <a:pt x="33014" y="238026"/>
                  </a:lnTo>
                  <a:lnTo>
                    <a:pt x="23873" y="236181"/>
                  </a:lnTo>
                  <a:close/>
                </a:path>
                <a:path w="1181100" h="381635">
                  <a:moveTo>
                    <a:pt x="435567" y="0"/>
                  </a:moveTo>
                  <a:lnTo>
                    <a:pt x="404165" y="0"/>
                  </a:lnTo>
                  <a:lnTo>
                    <a:pt x="395363" y="9227"/>
                  </a:lnTo>
                  <a:lnTo>
                    <a:pt x="372334" y="55275"/>
                  </a:lnTo>
                  <a:lnTo>
                    <a:pt x="350717" y="122963"/>
                  </a:lnTo>
                  <a:lnTo>
                    <a:pt x="343863" y="189701"/>
                  </a:lnTo>
                  <a:lnTo>
                    <a:pt x="345603" y="223960"/>
                  </a:lnTo>
                  <a:lnTo>
                    <a:pt x="359757" y="290756"/>
                  </a:lnTo>
                  <a:lnTo>
                    <a:pt x="381077" y="344865"/>
                  </a:lnTo>
                  <a:lnTo>
                    <a:pt x="404165" y="381496"/>
                  </a:lnTo>
                  <a:lnTo>
                    <a:pt x="435567" y="381496"/>
                  </a:lnTo>
                  <a:lnTo>
                    <a:pt x="412537" y="345366"/>
                  </a:lnTo>
                  <a:lnTo>
                    <a:pt x="394531" y="298791"/>
                  </a:lnTo>
                  <a:lnTo>
                    <a:pt x="382804" y="245934"/>
                  </a:lnTo>
                  <a:lnTo>
                    <a:pt x="378616" y="190957"/>
                  </a:lnTo>
                  <a:lnTo>
                    <a:pt x="382863" y="136269"/>
                  </a:lnTo>
                  <a:lnTo>
                    <a:pt x="394688" y="83231"/>
                  </a:lnTo>
                  <a:lnTo>
                    <a:pt x="412714" y="36317"/>
                  </a:lnTo>
                  <a:lnTo>
                    <a:pt x="435567" y="0"/>
                  </a:lnTo>
                  <a:close/>
                </a:path>
                <a:path w="1181100" h="381635">
                  <a:moveTo>
                    <a:pt x="579228" y="2513"/>
                  </a:moveTo>
                  <a:lnTo>
                    <a:pt x="487095" y="2513"/>
                  </a:lnTo>
                  <a:lnTo>
                    <a:pt x="487095" y="278902"/>
                  </a:lnTo>
                  <a:lnTo>
                    <a:pt x="578809" y="278902"/>
                  </a:lnTo>
                  <a:lnTo>
                    <a:pt x="611557" y="276683"/>
                  </a:lnTo>
                  <a:lnTo>
                    <a:pt x="638535" y="269635"/>
                  </a:lnTo>
                  <a:lnTo>
                    <a:pt x="661194" y="257168"/>
                  </a:lnTo>
                  <a:lnTo>
                    <a:pt x="668870" y="250002"/>
                  </a:lnTo>
                  <a:lnTo>
                    <a:pt x="521439" y="250002"/>
                  </a:lnTo>
                  <a:lnTo>
                    <a:pt x="521439" y="31412"/>
                  </a:lnTo>
                  <a:lnTo>
                    <a:pt x="666751" y="31412"/>
                  </a:lnTo>
                  <a:lnTo>
                    <a:pt x="663084" y="27799"/>
                  </a:lnTo>
                  <a:lnTo>
                    <a:pt x="624724" y="9116"/>
                  </a:lnTo>
                  <a:lnTo>
                    <a:pt x="579228" y="2513"/>
                  </a:lnTo>
                  <a:close/>
                </a:path>
                <a:path w="1181100" h="381635">
                  <a:moveTo>
                    <a:pt x="666751" y="31412"/>
                  </a:moveTo>
                  <a:lnTo>
                    <a:pt x="573783" y="31412"/>
                  </a:lnTo>
                  <a:lnTo>
                    <a:pt x="617053" y="39571"/>
                  </a:lnTo>
                  <a:lnTo>
                    <a:pt x="651410" y="62138"/>
                  </a:lnTo>
                  <a:lnTo>
                    <a:pt x="674068" y="96246"/>
                  </a:lnTo>
                  <a:lnTo>
                    <a:pt x="682241" y="139032"/>
                  </a:lnTo>
                  <a:lnTo>
                    <a:pt x="679767" y="162160"/>
                  </a:lnTo>
                  <a:lnTo>
                    <a:pt x="662102" y="206696"/>
                  </a:lnTo>
                  <a:lnTo>
                    <a:pt x="634380" y="236401"/>
                  </a:lnTo>
                  <a:lnTo>
                    <a:pt x="573783" y="250002"/>
                  </a:lnTo>
                  <a:lnTo>
                    <a:pt x="668870" y="250002"/>
                  </a:lnTo>
                  <a:lnTo>
                    <a:pt x="696880" y="216770"/>
                  </a:lnTo>
                  <a:lnTo>
                    <a:pt x="715793" y="166322"/>
                  </a:lnTo>
                  <a:lnTo>
                    <a:pt x="718260" y="139451"/>
                  </a:lnTo>
                  <a:lnTo>
                    <a:pt x="711560" y="94655"/>
                  </a:lnTo>
                  <a:lnTo>
                    <a:pt x="692598" y="56875"/>
                  </a:lnTo>
                  <a:lnTo>
                    <a:pt x="666751" y="31412"/>
                  </a:lnTo>
                  <a:close/>
                </a:path>
                <a:path w="1181100" h="381635">
                  <a:moveTo>
                    <a:pt x="779861" y="0"/>
                  </a:moveTo>
                  <a:lnTo>
                    <a:pt x="748458" y="0"/>
                  </a:lnTo>
                  <a:lnTo>
                    <a:pt x="771312" y="36317"/>
                  </a:lnTo>
                  <a:lnTo>
                    <a:pt x="789338" y="83231"/>
                  </a:lnTo>
                  <a:lnTo>
                    <a:pt x="801162" y="136269"/>
                  </a:lnTo>
                  <a:lnTo>
                    <a:pt x="805410" y="190957"/>
                  </a:lnTo>
                  <a:lnTo>
                    <a:pt x="801221" y="245934"/>
                  </a:lnTo>
                  <a:lnTo>
                    <a:pt x="789495" y="298791"/>
                  </a:lnTo>
                  <a:lnTo>
                    <a:pt x="771488" y="345366"/>
                  </a:lnTo>
                  <a:lnTo>
                    <a:pt x="748458" y="381496"/>
                  </a:lnTo>
                  <a:lnTo>
                    <a:pt x="779861" y="381496"/>
                  </a:lnTo>
                  <a:lnTo>
                    <a:pt x="803538" y="343687"/>
                  </a:lnTo>
                  <a:lnTo>
                    <a:pt x="824622" y="289166"/>
                  </a:lnTo>
                  <a:lnTo>
                    <a:pt x="838541" y="223430"/>
                  </a:lnTo>
                  <a:lnTo>
                    <a:pt x="840162" y="189701"/>
                  </a:lnTo>
                  <a:lnTo>
                    <a:pt x="838482" y="155920"/>
                  </a:lnTo>
                  <a:lnTo>
                    <a:pt x="824445" y="89769"/>
                  </a:lnTo>
                  <a:lnTo>
                    <a:pt x="802124" y="32861"/>
                  </a:lnTo>
                  <a:lnTo>
                    <a:pt x="788486" y="9227"/>
                  </a:lnTo>
                  <a:lnTo>
                    <a:pt x="779861" y="0"/>
                  </a:lnTo>
                  <a:close/>
                </a:path>
                <a:path w="1181100" h="381635">
                  <a:moveTo>
                    <a:pt x="1156771" y="236181"/>
                  </a:moveTo>
                  <a:lnTo>
                    <a:pt x="1147634" y="238026"/>
                  </a:lnTo>
                  <a:lnTo>
                    <a:pt x="1140183" y="243092"/>
                  </a:lnTo>
                  <a:lnTo>
                    <a:pt x="1135165" y="250670"/>
                  </a:lnTo>
                  <a:lnTo>
                    <a:pt x="1133326" y="260054"/>
                  </a:lnTo>
                  <a:lnTo>
                    <a:pt x="1135165" y="269197"/>
                  </a:lnTo>
                  <a:lnTo>
                    <a:pt x="1140183" y="276651"/>
                  </a:lnTo>
                  <a:lnTo>
                    <a:pt x="1147634" y="281670"/>
                  </a:lnTo>
                  <a:lnTo>
                    <a:pt x="1156771" y="283509"/>
                  </a:lnTo>
                  <a:lnTo>
                    <a:pt x="1166155" y="281670"/>
                  </a:lnTo>
                  <a:lnTo>
                    <a:pt x="1173733" y="276651"/>
                  </a:lnTo>
                  <a:lnTo>
                    <a:pt x="1178799" y="269197"/>
                  </a:lnTo>
                  <a:lnTo>
                    <a:pt x="1180644" y="260054"/>
                  </a:lnTo>
                  <a:lnTo>
                    <a:pt x="1178799" y="250670"/>
                  </a:lnTo>
                  <a:lnTo>
                    <a:pt x="1173733" y="243092"/>
                  </a:lnTo>
                  <a:lnTo>
                    <a:pt x="1166155" y="238026"/>
                  </a:lnTo>
                  <a:lnTo>
                    <a:pt x="1156771" y="236181"/>
                  </a:lnTo>
                  <a:close/>
                </a:path>
                <a:path w="1181100" h="381635">
                  <a:moveTo>
                    <a:pt x="1052083" y="236181"/>
                  </a:moveTo>
                  <a:lnTo>
                    <a:pt x="1042940" y="238026"/>
                  </a:lnTo>
                  <a:lnTo>
                    <a:pt x="1035486" y="243092"/>
                  </a:lnTo>
                  <a:lnTo>
                    <a:pt x="1030467" y="250670"/>
                  </a:lnTo>
                  <a:lnTo>
                    <a:pt x="1028628" y="260054"/>
                  </a:lnTo>
                  <a:lnTo>
                    <a:pt x="1030467" y="269197"/>
                  </a:lnTo>
                  <a:lnTo>
                    <a:pt x="1035486" y="276651"/>
                  </a:lnTo>
                  <a:lnTo>
                    <a:pt x="1042940" y="281670"/>
                  </a:lnTo>
                  <a:lnTo>
                    <a:pt x="1052083" y="283509"/>
                  </a:lnTo>
                  <a:lnTo>
                    <a:pt x="1061467" y="281670"/>
                  </a:lnTo>
                  <a:lnTo>
                    <a:pt x="1069045" y="276651"/>
                  </a:lnTo>
                  <a:lnTo>
                    <a:pt x="1074111" y="269197"/>
                  </a:lnTo>
                  <a:lnTo>
                    <a:pt x="1075956" y="260054"/>
                  </a:lnTo>
                  <a:lnTo>
                    <a:pt x="1074111" y="250670"/>
                  </a:lnTo>
                  <a:lnTo>
                    <a:pt x="1069045" y="243092"/>
                  </a:lnTo>
                  <a:lnTo>
                    <a:pt x="1061467" y="238026"/>
                  </a:lnTo>
                  <a:lnTo>
                    <a:pt x="1052083" y="236181"/>
                  </a:lnTo>
                  <a:close/>
                </a:path>
                <a:path w="1181100" h="381635">
                  <a:moveTo>
                    <a:pt x="944044" y="236181"/>
                  </a:moveTo>
                  <a:lnTo>
                    <a:pt x="934836" y="238026"/>
                  </a:lnTo>
                  <a:lnTo>
                    <a:pt x="927238" y="243092"/>
                  </a:lnTo>
                  <a:lnTo>
                    <a:pt x="922075" y="250670"/>
                  </a:lnTo>
                  <a:lnTo>
                    <a:pt x="920170" y="260054"/>
                  </a:lnTo>
                  <a:lnTo>
                    <a:pt x="922075" y="269197"/>
                  </a:lnTo>
                  <a:lnTo>
                    <a:pt x="927238" y="276651"/>
                  </a:lnTo>
                  <a:lnTo>
                    <a:pt x="934836" y="281670"/>
                  </a:lnTo>
                  <a:lnTo>
                    <a:pt x="944044" y="283509"/>
                  </a:lnTo>
                  <a:lnTo>
                    <a:pt x="953185" y="281670"/>
                  </a:lnTo>
                  <a:lnTo>
                    <a:pt x="960635" y="276651"/>
                  </a:lnTo>
                  <a:lnTo>
                    <a:pt x="965651" y="269197"/>
                  </a:lnTo>
                  <a:lnTo>
                    <a:pt x="967488" y="260054"/>
                  </a:lnTo>
                  <a:lnTo>
                    <a:pt x="965651" y="250670"/>
                  </a:lnTo>
                  <a:lnTo>
                    <a:pt x="960635" y="243092"/>
                  </a:lnTo>
                  <a:lnTo>
                    <a:pt x="953185" y="238026"/>
                  </a:lnTo>
                  <a:lnTo>
                    <a:pt x="944044" y="236181"/>
                  </a:lnTo>
                  <a:close/>
                </a:path>
              </a:pathLst>
            </a:custGeom>
            <a:solidFill>
              <a:srgbClr val="CC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51925" y="3876368"/>
              <a:ext cx="5742568" cy="41247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3459938" y="3902751"/>
              <a:ext cx="1108710" cy="381635"/>
            </a:xfrm>
            <a:custGeom>
              <a:avLst/>
              <a:gdLst/>
              <a:ahLst/>
              <a:cxnLst/>
              <a:rect l="l" t="t" r="r" b="b"/>
              <a:pathLst>
                <a:path w="1108709" h="381635">
                  <a:moveTo>
                    <a:pt x="236600" y="236181"/>
                  </a:moveTo>
                  <a:lnTo>
                    <a:pt x="227463" y="238026"/>
                  </a:lnTo>
                  <a:lnTo>
                    <a:pt x="220012" y="243092"/>
                  </a:lnTo>
                  <a:lnTo>
                    <a:pt x="214994" y="250670"/>
                  </a:lnTo>
                  <a:lnTo>
                    <a:pt x="213155" y="260054"/>
                  </a:lnTo>
                  <a:lnTo>
                    <a:pt x="214994" y="269197"/>
                  </a:lnTo>
                  <a:lnTo>
                    <a:pt x="220012" y="276651"/>
                  </a:lnTo>
                  <a:lnTo>
                    <a:pt x="227463" y="281670"/>
                  </a:lnTo>
                  <a:lnTo>
                    <a:pt x="236600" y="283509"/>
                  </a:lnTo>
                  <a:lnTo>
                    <a:pt x="245984" y="281670"/>
                  </a:lnTo>
                  <a:lnTo>
                    <a:pt x="253562" y="276651"/>
                  </a:lnTo>
                  <a:lnTo>
                    <a:pt x="258628" y="269197"/>
                  </a:lnTo>
                  <a:lnTo>
                    <a:pt x="260473" y="260054"/>
                  </a:lnTo>
                  <a:lnTo>
                    <a:pt x="258628" y="250670"/>
                  </a:lnTo>
                  <a:lnTo>
                    <a:pt x="253562" y="243092"/>
                  </a:lnTo>
                  <a:lnTo>
                    <a:pt x="245984" y="238026"/>
                  </a:lnTo>
                  <a:lnTo>
                    <a:pt x="236600" y="236181"/>
                  </a:lnTo>
                  <a:close/>
                </a:path>
                <a:path w="1108709" h="381635">
                  <a:moveTo>
                    <a:pt x="131912" y="236181"/>
                  </a:moveTo>
                  <a:lnTo>
                    <a:pt x="122769" y="238026"/>
                  </a:lnTo>
                  <a:lnTo>
                    <a:pt x="115315" y="243092"/>
                  </a:lnTo>
                  <a:lnTo>
                    <a:pt x="110296" y="250670"/>
                  </a:lnTo>
                  <a:lnTo>
                    <a:pt x="108457" y="260054"/>
                  </a:lnTo>
                  <a:lnTo>
                    <a:pt x="110296" y="269197"/>
                  </a:lnTo>
                  <a:lnTo>
                    <a:pt x="115315" y="276651"/>
                  </a:lnTo>
                  <a:lnTo>
                    <a:pt x="122769" y="281670"/>
                  </a:lnTo>
                  <a:lnTo>
                    <a:pt x="131912" y="283509"/>
                  </a:lnTo>
                  <a:lnTo>
                    <a:pt x="141296" y="281670"/>
                  </a:lnTo>
                  <a:lnTo>
                    <a:pt x="148875" y="276651"/>
                  </a:lnTo>
                  <a:lnTo>
                    <a:pt x="153940" y="269197"/>
                  </a:lnTo>
                  <a:lnTo>
                    <a:pt x="155785" y="260054"/>
                  </a:lnTo>
                  <a:lnTo>
                    <a:pt x="153940" y="250670"/>
                  </a:lnTo>
                  <a:lnTo>
                    <a:pt x="148875" y="243092"/>
                  </a:lnTo>
                  <a:lnTo>
                    <a:pt x="141296" y="238026"/>
                  </a:lnTo>
                  <a:lnTo>
                    <a:pt x="131912" y="236181"/>
                  </a:lnTo>
                  <a:close/>
                </a:path>
                <a:path w="1108709" h="381635">
                  <a:moveTo>
                    <a:pt x="23873" y="236181"/>
                  </a:moveTo>
                  <a:lnTo>
                    <a:pt x="14665" y="238026"/>
                  </a:lnTo>
                  <a:lnTo>
                    <a:pt x="7067" y="243092"/>
                  </a:lnTo>
                  <a:lnTo>
                    <a:pt x="1904" y="250670"/>
                  </a:lnTo>
                  <a:lnTo>
                    <a:pt x="0" y="260054"/>
                  </a:lnTo>
                  <a:lnTo>
                    <a:pt x="1904" y="269197"/>
                  </a:lnTo>
                  <a:lnTo>
                    <a:pt x="7067" y="276651"/>
                  </a:lnTo>
                  <a:lnTo>
                    <a:pt x="14665" y="281670"/>
                  </a:lnTo>
                  <a:lnTo>
                    <a:pt x="23873" y="283509"/>
                  </a:lnTo>
                  <a:lnTo>
                    <a:pt x="33014" y="281670"/>
                  </a:lnTo>
                  <a:lnTo>
                    <a:pt x="40464" y="276651"/>
                  </a:lnTo>
                  <a:lnTo>
                    <a:pt x="45480" y="269197"/>
                  </a:lnTo>
                  <a:lnTo>
                    <a:pt x="47317" y="260054"/>
                  </a:lnTo>
                  <a:lnTo>
                    <a:pt x="45480" y="250670"/>
                  </a:lnTo>
                  <a:lnTo>
                    <a:pt x="40464" y="243092"/>
                  </a:lnTo>
                  <a:lnTo>
                    <a:pt x="33014" y="238026"/>
                  </a:lnTo>
                  <a:lnTo>
                    <a:pt x="23873" y="236181"/>
                  </a:lnTo>
                  <a:close/>
                </a:path>
                <a:path w="1108709" h="381635">
                  <a:moveTo>
                    <a:pt x="435567" y="0"/>
                  </a:moveTo>
                  <a:lnTo>
                    <a:pt x="404165" y="0"/>
                  </a:lnTo>
                  <a:lnTo>
                    <a:pt x="395363" y="9227"/>
                  </a:lnTo>
                  <a:lnTo>
                    <a:pt x="372334" y="55275"/>
                  </a:lnTo>
                  <a:lnTo>
                    <a:pt x="350717" y="122963"/>
                  </a:lnTo>
                  <a:lnTo>
                    <a:pt x="343863" y="189701"/>
                  </a:lnTo>
                  <a:lnTo>
                    <a:pt x="345603" y="223960"/>
                  </a:lnTo>
                  <a:lnTo>
                    <a:pt x="359757" y="290756"/>
                  </a:lnTo>
                  <a:lnTo>
                    <a:pt x="381077" y="344865"/>
                  </a:lnTo>
                  <a:lnTo>
                    <a:pt x="404165" y="381496"/>
                  </a:lnTo>
                  <a:lnTo>
                    <a:pt x="435567" y="381496"/>
                  </a:lnTo>
                  <a:lnTo>
                    <a:pt x="412537" y="345366"/>
                  </a:lnTo>
                  <a:lnTo>
                    <a:pt x="394531" y="298791"/>
                  </a:lnTo>
                  <a:lnTo>
                    <a:pt x="382804" y="245934"/>
                  </a:lnTo>
                  <a:lnTo>
                    <a:pt x="378616" y="190957"/>
                  </a:lnTo>
                  <a:lnTo>
                    <a:pt x="382863" y="136269"/>
                  </a:lnTo>
                  <a:lnTo>
                    <a:pt x="394688" y="83231"/>
                  </a:lnTo>
                  <a:lnTo>
                    <a:pt x="412714" y="36317"/>
                  </a:lnTo>
                  <a:lnTo>
                    <a:pt x="435567" y="0"/>
                  </a:lnTo>
                  <a:close/>
                </a:path>
                <a:path w="1108709" h="381635">
                  <a:moveTo>
                    <a:pt x="642462" y="2513"/>
                  </a:moveTo>
                  <a:lnTo>
                    <a:pt x="487095" y="2513"/>
                  </a:lnTo>
                  <a:lnTo>
                    <a:pt x="487095" y="278902"/>
                  </a:lnTo>
                  <a:lnTo>
                    <a:pt x="646231" y="278902"/>
                  </a:lnTo>
                  <a:lnTo>
                    <a:pt x="646231" y="250002"/>
                  </a:lnTo>
                  <a:lnTo>
                    <a:pt x="521439" y="250002"/>
                  </a:lnTo>
                  <a:lnTo>
                    <a:pt x="521439" y="152435"/>
                  </a:lnTo>
                  <a:lnTo>
                    <a:pt x="621520" y="152435"/>
                  </a:lnTo>
                  <a:lnTo>
                    <a:pt x="621520" y="123535"/>
                  </a:lnTo>
                  <a:lnTo>
                    <a:pt x="521439" y="123535"/>
                  </a:lnTo>
                  <a:lnTo>
                    <a:pt x="521439" y="31412"/>
                  </a:lnTo>
                  <a:lnTo>
                    <a:pt x="642462" y="31412"/>
                  </a:lnTo>
                  <a:lnTo>
                    <a:pt x="642462" y="2513"/>
                  </a:lnTo>
                  <a:close/>
                </a:path>
                <a:path w="1108709" h="381635">
                  <a:moveTo>
                    <a:pt x="707821" y="0"/>
                  </a:moveTo>
                  <a:lnTo>
                    <a:pt x="676408" y="0"/>
                  </a:lnTo>
                  <a:lnTo>
                    <a:pt x="699266" y="36317"/>
                  </a:lnTo>
                  <a:lnTo>
                    <a:pt x="717292" y="83231"/>
                  </a:lnTo>
                  <a:lnTo>
                    <a:pt x="729114" y="136269"/>
                  </a:lnTo>
                  <a:lnTo>
                    <a:pt x="733359" y="190957"/>
                  </a:lnTo>
                  <a:lnTo>
                    <a:pt x="729173" y="245934"/>
                  </a:lnTo>
                  <a:lnTo>
                    <a:pt x="717449" y="298791"/>
                  </a:lnTo>
                  <a:lnTo>
                    <a:pt x="699443" y="345366"/>
                  </a:lnTo>
                  <a:lnTo>
                    <a:pt x="676408" y="381496"/>
                  </a:lnTo>
                  <a:lnTo>
                    <a:pt x="707821" y="381496"/>
                  </a:lnTo>
                  <a:lnTo>
                    <a:pt x="731494" y="343687"/>
                  </a:lnTo>
                  <a:lnTo>
                    <a:pt x="752573" y="289166"/>
                  </a:lnTo>
                  <a:lnTo>
                    <a:pt x="766500" y="223430"/>
                  </a:lnTo>
                  <a:lnTo>
                    <a:pt x="768123" y="189701"/>
                  </a:lnTo>
                  <a:lnTo>
                    <a:pt x="766441" y="155920"/>
                  </a:lnTo>
                  <a:lnTo>
                    <a:pt x="752397" y="89769"/>
                  </a:lnTo>
                  <a:lnTo>
                    <a:pt x="730080" y="32861"/>
                  </a:lnTo>
                  <a:lnTo>
                    <a:pt x="716446" y="9227"/>
                  </a:lnTo>
                  <a:lnTo>
                    <a:pt x="707821" y="0"/>
                  </a:lnTo>
                  <a:close/>
                </a:path>
                <a:path w="1108709" h="381635">
                  <a:moveTo>
                    <a:pt x="1084731" y="236181"/>
                  </a:moveTo>
                  <a:lnTo>
                    <a:pt x="1075588" y="238026"/>
                  </a:lnTo>
                  <a:lnTo>
                    <a:pt x="1068135" y="243092"/>
                  </a:lnTo>
                  <a:lnTo>
                    <a:pt x="1063115" y="250670"/>
                  </a:lnTo>
                  <a:lnTo>
                    <a:pt x="1061276" y="260054"/>
                  </a:lnTo>
                  <a:lnTo>
                    <a:pt x="1063115" y="269197"/>
                  </a:lnTo>
                  <a:lnTo>
                    <a:pt x="1068135" y="276651"/>
                  </a:lnTo>
                  <a:lnTo>
                    <a:pt x="1075588" y="281670"/>
                  </a:lnTo>
                  <a:lnTo>
                    <a:pt x="1084731" y="283509"/>
                  </a:lnTo>
                  <a:lnTo>
                    <a:pt x="1094115" y="281670"/>
                  </a:lnTo>
                  <a:lnTo>
                    <a:pt x="1101694" y="276651"/>
                  </a:lnTo>
                  <a:lnTo>
                    <a:pt x="1106759" y="269197"/>
                  </a:lnTo>
                  <a:lnTo>
                    <a:pt x="1108604" y="260054"/>
                  </a:lnTo>
                  <a:lnTo>
                    <a:pt x="1106759" y="250670"/>
                  </a:lnTo>
                  <a:lnTo>
                    <a:pt x="1101694" y="243092"/>
                  </a:lnTo>
                  <a:lnTo>
                    <a:pt x="1094115" y="238026"/>
                  </a:lnTo>
                  <a:lnTo>
                    <a:pt x="1084731" y="236181"/>
                  </a:lnTo>
                  <a:close/>
                </a:path>
                <a:path w="1108709" h="381635">
                  <a:moveTo>
                    <a:pt x="980043" y="236181"/>
                  </a:moveTo>
                  <a:lnTo>
                    <a:pt x="970901" y="238026"/>
                  </a:lnTo>
                  <a:lnTo>
                    <a:pt x="963447" y="243092"/>
                  </a:lnTo>
                  <a:lnTo>
                    <a:pt x="958427" y="250670"/>
                  </a:lnTo>
                  <a:lnTo>
                    <a:pt x="956588" y="260054"/>
                  </a:lnTo>
                  <a:lnTo>
                    <a:pt x="958427" y="269197"/>
                  </a:lnTo>
                  <a:lnTo>
                    <a:pt x="963447" y="276651"/>
                  </a:lnTo>
                  <a:lnTo>
                    <a:pt x="970901" y="281670"/>
                  </a:lnTo>
                  <a:lnTo>
                    <a:pt x="980043" y="283509"/>
                  </a:lnTo>
                  <a:lnTo>
                    <a:pt x="989421" y="281670"/>
                  </a:lnTo>
                  <a:lnTo>
                    <a:pt x="996997" y="276651"/>
                  </a:lnTo>
                  <a:lnTo>
                    <a:pt x="1002061" y="269197"/>
                  </a:lnTo>
                  <a:lnTo>
                    <a:pt x="1003906" y="260054"/>
                  </a:lnTo>
                  <a:lnTo>
                    <a:pt x="1002061" y="250670"/>
                  </a:lnTo>
                  <a:lnTo>
                    <a:pt x="996997" y="243092"/>
                  </a:lnTo>
                  <a:lnTo>
                    <a:pt x="989421" y="238026"/>
                  </a:lnTo>
                  <a:lnTo>
                    <a:pt x="980043" y="236181"/>
                  </a:lnTo>
                  <a:close/>
                </a:path>
                <a:path w="1108709" h="381635">
                  <a:moveTo>
                    <a:pt x="871994" y="236181"/>
                  </a:moveTo>
                  <a:lnTo>
                    <a:pt x="862788" y="238026"/>
                  </a:lnTo>
                  <a:lnTo>
                    <a:pt x="855193" y="243092"/>
                  </a:lnTo>
                  <a:lnTo>
                    <a:pt x="850034" y="250670"/>
                  </a:lnTo>
                  <a:lnTo>
                    <a:pt x="848131" y="260054"/>
                  </a:lnTo>
                  <a:lnTo>
                    <a:pt x="850034" y="269197"/>
                  </a:lnTo>
                  <a:lnTo>
                    <a:pt x="855193" y="276651"/>
                  </a:lnTo>
                  <a:lnTo>
                    <a:pt x="862788" y="281670"/>
                  </a:lnTo>
                  <a:lnTo>
                    <a:pt x="871994" y="283509"/>
                  </a:lnTo>
                  <a:lnTo>
                    <a:pt x="881136" y="281670"/>
                  </a:lnTo>
                  <a:lnTo>
                    <a:pt x="888590" y="276651"/>
                  </a:lnTo>
                  <a:lnTo>
                    <a:pt x="893610" y="269197"/>
                  </a:lnTo>
                  <a:lnTo>
                    <a:pt x="895449" y="260054"/>
                  </a:lnTo>
                  <a:lnTo>
                    <a:pt x="893610" y="250670"/>
                  </a:lnTo>
                  <a:lnTo>
                    <a:pt x="888590" y="243092"/>
                  </a:lnTo>
                  <a:lnTo>
                    <a:pt x="881136" y="238026"/>
                  </a:lnTo>
                  <a:lnTo>
                    <a:pt x="871994" y="236181"/>
                  </a:lnTo>
                  <a:close/>
                </a:path>
              </a:pathLst>
            </a:custGeom>
            <a:solidFill>
              <a:srgbClr val="CC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79105" y="4139774"/>
              <a:ext cx="13392150" cy="776605"/>
            </a:xfrm>
            <a:custGeom>
              <a:avLst/>
              <a:gdLst/>
              <a:ahLst/>
              <a:cxnLst/>
              <a:rect l="l" t="t" r="r" b="b"/>
              <a:pathLst>
                <a:path w="13392150" h="776604">
                  <a:moveTo>
                    <a:pt x="155371" y="649198"/>
                  </a:moveTo>
                  <a:lnTo>
                    <a:pt x="145732" y="647522"/>
                  </a:lnTo>
                  <a:lnTo>
                    <a:pt x="145110" y="647103"/>
                  </a:lnTo>
                  <a:lnTo>
                    <a:pt x="140703" y="644169"/>
                  </a:lnTo>
                  <a:lnTo>
                    <a:pt x="139877" y="639140"/>
                  </a:lnTo>
                  <a:lnTo>
                    <a:pt x="139877" y="583450"/>
                  </a:lnTo>
                  <a:lnTo>
                    <a:pt x="139776" y="522312"/>
                  </a:lnTo>
                  <a:lnTo>
                    <a:pt x="135547" y="502970"/>
                  </a:lnTo>
                  <a:lnTo>
                    <a:pt x="132473" y="499275"/>
                  </a:lnTo>
                  <a:lnTo>
                    <a:pt x="123177" y="488073"/>
                  </a:lnTo>
                  <a:lnTo>
                    <a:pt x="103657" y="478688"/>
                  </a:lnTo>
                  <a:lnTo>
                    <a:pt x="77889" y="475411"/>
                  </a:lnTo>
                  <a:lnTo>
                    <a:pt x="50088" y="478485"/>
                  </a:lnTo>
                  <a:lnTo>
                    <a:pt x="28536" y="487133"/>
                  </a:lnTo>
                  <a:lnTo>
                    <a:pt x="14592" y="500494"/>
                  </a:lnTo>
                  <a:lnTo>
                    <a:pt x="9639" y="517702"/>
                  </a:lnTo>
                  <a:lnTo>
                    <a:pt x="9715" y="522732"/>
                  </a:lnTo>
                  <a:lnTo>
                    <a:pt x="10058" y="524408"/>
                  </a:lnTo>
                  <a:lnTo>
                    <a:pt x="12979" y="529424"/>
                  </a:lnTo>
                  <a:lnTo>
                    <a:pt x="44818" y="522732"/>
                  </a:lnTo>
                  <a:lnTo>
                    <a:pt x="43561" y="519379"/>
                  </a:lnTo>
                  <a:lnTo>
                    <a:pt x="43141" y="517702"/>
                  </a:lnTo>
                  <a:lnTo>
                    <a:pt x="43141" y="515607"/>
                  </a:lnTo>
                  <a:lnTo>
                    <a:pt x="44894" y="508457"/>
                  </a:lnTo>
                  <a:lnTo>
                    <a:pt x="50203" y="503364"/>
                  </a:lnTo>
                  <a:lnTo>
                    <a:pt x="59220" y="500291"/>
                  </a:lnTo>
                  <a:lnTo>
                    <a:pt x="72034" y="499275"/>
                  </a:lnTo>
                  <a:lnTo>
                    <a:pt x="87909" y="500761"/>
                  </a:lnTo>
                  <a:lnTo>
                    <a:pt x="99148" y="505193"/>
                  </a:lnTo>
                  <a:lnTo>
                    <a:pt x="105841" y="512521"/>
                  </a:lnTo>
                  <a:lnTo>
                    <a:pt x="107962" y="522312"/>
                  </a:lnTo>
                  <a:lnTo>
                    <a:pt x="108051" y="557060"/>
                  </a:lnTo>
                  <a:lnTo>
                    <a:pt x="108051" y="583450"/>
                  </a:lnTo>
                  <a:lnTo>
                    <a:pt x="108051" y="622808"/>
                  </a:lnTo>
                  <a:lnTo>
                    <a:pt x="90589" y="634911"/>
                  </a:lnTo>
                  <a:lnTo>
                    <a:pt x="77635" y="642340"/>
                  </a:lnTo>
                  <a:lnTo>
                    <a:pt x="67119" y="646074"/>
                  </a:lnTo>
                  <a:lnTo>
                    <a:pt x="56959" y="647103"/>
                  </a:lnTo>
                  <a:lnTo>
                    <a:pt x="46431" y="645363"/>
                  </a:lnTo>
                  <a:lnTo>
                    <a:pt x="38379" y="640397"/>
                  </a:lnTo>
                  <a:lnTo>
                    <a:pt x="33223" y="632612"/>
                  </a:lnTo>
                  <a:lnTo>
                    <a:pt x="31483" y="622808"/>
                  </a:lnTo>
                  <a:lnTo>
                    <a:pt x="31419" y="614857"/>
                  </a:lnTo>
                  <a:lnTo>
                    <a:pt x="32258" y="610679"/>
                  </a:lnTo>
                  <a:lnTo>
                    <a:pt x="36855" y="601878"/>
                  </a:lnTo>
                  <a:lnTo>
                    <a:pt x="108051" y="583450"/>
                  </a:lnTo>
                  <a:lnTo>
                    <a:pt x="108051" y="557060"/>
                  </a:lnTo>
                  <a:lnTo>
                    <a:pt x="42303" y="572566"/>
                  </a:lnTo>
                  <a:lnTo>
                    <a:pt x="2717" y="606361"/>
                  </a:lnTo>
                  <a:lnTo>
                    <a:pt x="0" y="625322"/>
                  </a:lnTo>
                  <a:lnTo>
                    <a:pt x="3619" y="645833"/>
                  </a:lnTo>
                  <a:lnTo>
                    <a:pt x="13881" y="661555"/>
                  </a:lnTo>
                  <a:lnTo>
                    <a:pt x="29857" y="671614"/>
                  </a:lnTo>
                  <a:lnTo>
                    <a:pt x="50685" y="675170"/>
                  </a:lnTo>
                  <a:lnTo>
                    <a:pt x="60960" y="674408"/>
                  </a:lnTo>
                  <a:lnTo>
                    <a:pt x="97155" y="660920"/>
                  </a:lnTo>
                  <a:lnTo>
                    <a:pt x="110985" y="649198"/>
                  </a:lnTo>
                  <a:lnTo>
                    <a:pt x="113792" y="660679"/>
                  </a:lnTo>
                  <a:lnTo>
                    <a:pt x="120294" y="668515"/>
                  </a:lnTo>
                  <a:lnTo>
                    <a:pt x="131356" y="673290"/>
                  </a:lnTo>
                  <a:lnTo>
                    <a:pt x="147828" y="675589"/>
                  </a:lnTo>
                  <a:lnTo>
                    <a:pt x="155371" y="649198"/>
                  </a:lnTo>
                  <a:close/>
                </a:path>
                <a:path w="13392150" h="776604">
                  <a:moveTo>
                    <a:pt x="370649" y="528180"/>
                  </a:moveTo>
                  <a:lnTo>
                    <a:pt x="358292" y="488442"/>
                  </a:lnTo>
                  <a:lnTo>
                    <a:pt x="320814" y="475411"/>
                  </a:lnTo>
                  <a:lnTo>
                    <a:pt x="307479" y="476643"/>
                  </a:lnTo>
                  <a:lnTo>
                    <a:pt x="270141" y="494245"/>
                  </a:lnTo>
                  <a:lnTo>
                    <a:pt x="244182" y="520217"/>
                  </a:lnTo>
                  <a:lnTo>
                    <a:pt x="244182" y="480441"/>
                  </a:lnTo>
                  <a:lnTo>
                    <a:pt x="212775" y="480441"/>
                  </a:lnTo>
                  <a:lnTo>
                    <a:pt x="212775" y="670140"/>
                  </a:lnTo>
                  <a:lnTo>
                    <a:pt x="244182" y="670140"/>
                  </a:lnTo>
                  <a:lnTo>
                    <a:pt x="244182" y="554139"/>
                  </a:lnTo>
                  <a:lnTo>
                    <a:pt x="266814" y="530847"/>
                  </a:lnTo>
                  <a:lnTo>
                    <a:pt x="279666" y="520217"/>
                  </a:lnTo>
                  <a:lnTo>
                    <a:pt x="285800" y="515137"/>
                  </a:lnTo>
                  <a:lnTo>
                    <a:pt x="302183" y="506260"/>
                  </a:lnTo>
                  <a:lnTo>
                    <a:pt x="317055" y="503466"/>
                  </a:lnTo>
                  <a:lnTo>
                    <a:pt x="325831" y="503466"/>
                  </a:lnTo>
                  <a:lnTo>
                    <a:pt x="333375" y="507238"/>
                  </a:lnTo>
                  <a:lnTo>
                    <a:pt x="336308" y="513511"/>
                  </a:lnTo>
                  <a:lnTo>
                    <a:pt x="338404" y="518960"/>
                  </a:lnTo>
                  <a:lnTo>
                    <a:pt x="339242" y="523151"/>
                  </a:lnTo>
                  <a:lnTo>
                    <a:pt x="339242" y="670140"/>
                  </a:lnTo>
                  <a:lnTo>
                    <a:pt x="370649" y="670140"/>
                  </a:lnTo>
                  <a:lnTo>
                    <a:pt x="370649" y="528180"/>
                  </a:lnTo>
                  <a:close/>
                </a:path>
                <a:path w="13392150" h="776604">
                  <a:moveTo>
                    <a:pt x="582993" y="649198"/>
                  </a:moveTo>
                  <a:lnTo>
                    <a:pt x="573366" y="647522"/>
                  </a:lnTo>
                  <a:lnTo>
                    <a:pt x="572731" y="647103"/>
                  </a:lnTo>
                  <a:lnTo>
                    <a:pt x="568337" y="644169"/>
                  </a:lnTo>
                  <a:lnTo>
                    <a:pt x="567499" y="639140"/>
                  </a:lnTo>
                  <a:lnTo>
                    <a:pt x="567499" y="583450"/>
                  </a:lnTo>
                  <a:lnTo>
                    <a:pt x="567410" y="522312"/>
                  </a:lnTo>
                  <a:lnTo>
                    <a:pt x="563181" y="502970"/>
                  </a:lnTo>
                  <a:lnTo>
                    <a:pt x="560108" y="499275"/>
                  </a:lnTo>
                  <a:lnTo>
                    <a:pt x="550799" y="488073"/>
                  </a:lnTo>
                  <a:lnTo>
                    <a:pt x="531279" y="478688"/>
                  </a:lnTo>
                  <a:lnTo>
                    <a:pt x="505523" y="475411"/>
                  </a:lnTo>
                  <a:lnTo>
                    <a:pt x="477723" y="478485"/>
                  </a:lnTo>
                  <a:lnTo>
                    <a:pt x="456158" y="487133"/>
                  </a:lnTo>
                  <a:lnTo>
                    <a:pt x="442214" y="500494"/>
                  </a:lnTo>
                  <a:lnTo>
                    <a:pt x="437261" y="517702"/>
                  </a:lnTo>
                  <a:lnTo>
                    <a:pt x="437349" y="522732"/>
                  </a:lnTo>
                  <a:lnTo>
                    <a:pt x="437680" y="524408"/>
                  </a:lnTo>
                  <a:lnTo>
                    <a:pt x="440613" y="529424"/>
                  </a:lnTo>
                  <a:lnTo>
                    <a:pt x="472452" y="522732"/>
                  </a:lnTo>
                  <a:lnTo>
                    <a:pt x="471195" y="519379"/>
                  </a:lnTo>
                  <a:lnTo>
                    <a:pt x="470776" y="517702"/>
                  </a:lnTo>
                  <a:lnTo>
                    <a:pt x="470776" y="515607"/>
                  </a:lnTo>
                  <a:lnTo>
                    <a:pt x="472516" y="508457"/>
                  </a:lnTo>
                  <a:lnTo>
                    <a:pt x="477837" y="503364"/>
                  </a:lnTo>
                  <a:lnTo>
                    <a:pt x="486841" y="500291"/>
                  </a:lnTo>
                  <a:lnTo>
                    <a:pt x="499656" y="499275"/>
                  </a:lnTo>
                  <a:lnTo>
                    <a:pt x="515543" y="500761"/>
                  </a:lnTo>
                  <a:lnTo>
                    <a:pt x="526783" y="505193"/>
                  </a:lnTo>
                  <a:lnTo>
                    <a:pt x="533463" y="512521"/>
                  </a:lnTo>
                  <a:lnTo>
                    <a:pt x="535597" y="522312"/>
                  </a:lnTo>
                  <a:lnTo>
                    <a:pt x="535686" y="557060"/>
                  </a:lnTo>
                  <a:lnTo>
                    <a:pt x="535686" y="583450"/>
                  </a:lnTo>
                  <a:lnTo>
                    <a:pt x="535686" y="622808"/>
                  </a:lnTo>
                  <a:lnTo>
                    <a:pt x="518210" y="634911"/>
                  </a:lnTo>
                  <a:lnTo>
                    <a:pt x="505269" y="642340"/>
                  </a:lnTo>
                  <a:lnTo>
                    <a:pt x="494741" y="646074"/>
                  </a:lnTo>
                  <a:lnTo>
                    <a:pt x="484581" y="647103"/>
                  </a:lnTo>
                  <a:lnTo>
                    <a:pt x="474065" y="645363"/>
                  </a:lnTo>
                  <a:lnTo>
                    <a:pt x="466001" y="640397"/>
                  </a:lnTo>
                  <a:lnTo>
                    <a:pt x="460857" y="632612"/>
                  </a:lnTo>
                  <a:lnTo>
                    <a:pt x="459117" y="622808"/>
                  </a:lnTo>
                  <a:lnTo>
                    <a:pt x="459041" y="614857"/>
                  </a:lnTo>
                  <a:lnTo>
                    <a:pt x="459879" y="610679"/>
                  </a:lnTo>
                  <a:lnTo>
                    <a:pt x="464489" y="601878"/>
                  </a:lnTo>
                  <a:lnTo>
                    <a:pt x="535686" y="583450"/>
                  </a:lnTo>
                  <a:lnTo>
                    <a:pt x="535686" y="557060"/>
                  </a:lnTo>
                  <a:lnTo>
                    <a:pt x="469938" y="572566"/>
                  </a:lnTo>
                  <a:lnTo>
                    <a:pt x="430352" y="606361"/>
                  </a:lnTo>
                  <a:lnTo>
                    <a:pt x="427634" y="625322"/>
                  </a:lnTo>
                  <a:lnTo>
                    <a:pt x="431253" y="645833"/>
                  </a:lnTo>
                  <a:lnTo>
                    <a:pt x="441502" y="661555"/>
                  </a:lnTo>
                  <a:lnTo>
                    <a:pt x="457492" y="671614"/>
                  </a:lnTo>
                  <a:lnTo>
                    <a:pt x="478307" y="675170"/>
                  </a:lnTo>
                  <a:lnTo>
                    <a:pt x="488594" y="674408"/>
                  </a:lnTo>
                  <a:lnTo>
                    <a:pt x="524789" y="660920"/>
                  </a:lnTo>
                  <a:lnTo>
                    <a:pt x="538619" y="649198"/>
                  </a:lnTo>
                  <a:lnTo>
                    <a:pt x="541426" y="660679"/>
                  </a:lnTo>
                  <a:lnTo>
                    <a:pt x="547928" y="668515"/>
                  </a:lnTo>
                  <a:lnTo>
                    <a:pt x="558977" y="673290"/>
                  </a:lnTo>
                  <a:lnTo>
                    <a:pt x="575462" y="675589"/>
                  </a:lnTo>
                  <a:lnTo>
                    <a:pt x="582993" y="649198"/>
                  </a:lnTo>
                  <a:close/>
                </a:path>
                <a:path w="13392150" h="776604">
                  <a:moveTo>
                    <a:pt x="670140" y="364858"/>
                  </a:moveTo>
                  <a:lnTo>
                    <a:pt x="638733" y="364858"/>
                  </a:lnTo>
                  <a:lnTo>
                    <a:pt x="638733" y="670140"/>
                  </a:lnTo>
                  <a:lnTo>
                    <a:pt x="670140" y="670140"/>
                  </a:lnTo>
                  <a:lnTo>
                    <a:pt x="670140" y="364858"/>
                  </a:lnTo>
                  <a:close/>
                </a:path>
                <a:path w="13392150" h="776604">
                  <a:moveTo>
                    <a:pt x="870318" y="480441"/>
                  </a:moveTo>
                  <a:lnTo>
                    <a:pt x="838073" y="480441"/>
                  </a:lnTo>
                  <a:lnTo>
                    <a:pt x="799134" y="596430"/>
                  </a:lnTo>
                  <a:lnTo>
                    <a:pt x="794943" y="614857"/>
                  </a:lnTo>
                  <a:lnTo>
                    <a:pt x="788657" y="596430"/>
                  </a:lnTo>
                  <a:lnTo>
                    <a:pt x="743013" y="480441"/>
                  </a:lnTo>
                  <a:lnTo>
                    <a:pt x="707834" y="480441"/>
                  </a:lnTo>
                  <a:lnTo>
                    <a:pt x="778192" y="649198"/>
                  </a:lnTo>
                  <a:lnTo>
                    <a:pt x="770953" y="667956"/>
                  </a:lnTo>
                  <a:lnTo>
                    <a:pt x="751814" y="707821"/>
                  </a:lnTo>
                  <a:lnTo>
                    <a:pt x="727837" y="743102"/>
                  </a:lnTo>
                  <a:lnTo>
                    <a:pt x="715797" y="756818"/>
                  </a:lnTo>
                  <a:lnTo>
                    <a:pt x="740918" y="776084"/>
                  </a:lnTo>
                  <a:lnTo>
                    <a:pt x="763955" y="744867"/>
                  </a:lnTo>
                  <a:lnTo>
                    <a:pt x="783209" y="710958"/>
                  </a:lnTo>
                  <a:lnTo>
                    <a:pt x="820254" y="614857"/>
                  </a:lnTo>
                  <a:lnTo>
                    <a:pt x="870318" y="480441"/>
                  </a:lnTo>
                  <a:close/>
                </a:path>
                <a:path w="13392150" h="776604">
                  <a:moveTo>
                    <a:pt x="1036180" y="621131"/>
                  </a:moveTo>
                  <a:lnTo>
                    <a:pt x="1009675" y="573849"/>
                  </a:lnTo>
                  <a:lnTo>
                    <a:pt x="963917" y="552869"/>
                  </a:lnTo>
                  <a:lnTo>
                    <a:pt x="951166" y="546811"/>
                  </a:lnTo>
                  <a:lnTo>
                    <a:pt x="943444" y="542010"/>
                  </a:lnTo>
                  <a:lnTo>
                    <a:pt x="937768" y="536968"/>
                  </a:lnTo>
                  <a:lnTo>
                    <a:pt x="934847" y="534035"/>
                  </a:lnTo>
                  <a:lnTo>
                    <a:pt x="933170" y="529844"/>
                  </a:lnTo>
                  <a:lnTo>
                    <a:pt x="933170" y="525246"/>
                  </a:lnTo>
                  <a:lnTo>
                    <a:pt x="935659" y="515505"/>
                  </a:lnTo>
                  <a:lnTo>
                    <a:pt x="942746" y="507961"/>
                  </a:lnTo>
                  <a:lnTo>
                    <a:pt x="953833" y="503097"/>
                  </a:lnTo>
                  <a:lnTo>
                    <a:pt x="968336" y="501370"/>
                  </a:lnTo>
                  <a:lnTo>
                    <a:pt x="975461" y="501370"/>
                  </a:lnTo>
                  <a:lnTo>
                    <a:pt x="1017333" y="517283"/>
                  </a:lnTo>
                  <a:lnTo>
                    <a:pt x="1026985" y="501370"/>
                  </a:lnTo>
                  <a:lnTo>
                    <a:pt x="988021" y="475830"/>
                  </a:lnTo>
                  <a:lnTo>
                    <a:pt x="979652" y="475411"/>
                  </a:lnTo>
                  <a:lnTo>
                    <a:pt x="971689" y="475411"/>
                  </a:lnTo>
                  <a:lnTo>
                    <a:pt x="941705" y="479132"/>
                  </a:lnTo>
                  <a:lnTo>
                    <a:pt x="919035" y="489800"/>
                  </a:lnTo>
                  <a:lnTo>
                    <a:pt x="904671" y="506679"/>
                  </a:lnTo>
                  <a:lnTo>
                    <a:pt x="899655" y="529018"/>
                  </a:lnTo>
                  <a:lnTo>
                    <a:pt x="902195" y="544601"/>
                  </a:lnTo>
                  <a:lnTo>
                    <a:pt x="910551" y="557593"/>
                  </a:lnTo>
                  <a:lnTo>
                    <a:pt x="925804" y="569175"/>
                  </a:lnTo>
                  <a:lnTo>
                    <a:pt x="949071" y="580517"/>
                  </a:lnTo>
                  <a:lnTo>
                    <a:pt x="970178" y="589534"/>
                  </a:lnTo>
                  <a:lnTo>
                    <a:pt x="984097" y="596696"/>
                  </a:lnTo>
                  <a:lnTo>
                    <a:pt x="993063" y="603313"/>
                  </a:lnTo>
                  <a:lnTo>
                    <a:pt x="999324" y="610679"/>
                  </a:lnTo>
                  <a:lnTo>
                    <a:pt x="1001420" y="613600"/>
                  </a:lnTo>
                  <a:lnTo>
                    <a:pt x="1003096" y="619036"/>
                  </a:lnTo>
                  <a:lnTo>
                    <a:pt x="1003096" y="623646"/>
                  </a:lnTo>
                  <a:lnTo>
                    <a:pt x="1000569" y="633755"/>
                  </a:lnTo>
                  <a:lnTo>
                    <a:pt x="993571" y="641705"/>
                  </a:lnTo>
                  <a:lnTo>
                    <a:pt x="982954" y="646912"/>
                  </a:lnTo>
                  <a:lnTo>
                    <a:pt x="969594" y="648779"/>
                  </a:lnTo>
                  <a:lnTo>
                    <a:pt x="959777" y="648157"/>
                  </a:lnTo>
                  <a:lnTo>
                    <a:pt x="948182" y="646061"/>
                  </a:lnTo>
                  <a:lnTo>
                    <a:pt x="935266" y="642061"/>
                  </a:lnTo>
                  <a:lnTo>
                    <a:pt x="921435" y="635800"/>
                  </a:lnTo>
                  <a:lnTo>
                    <a:pt x="911809" y="630770"/>
                  </a:lnTo>
                  <a:lnTo>
                    <a:pt x="898817" y="657148"/>
                  </a:lnTo>
                  <a:lnTo>
                    <a:pt x="943622" y="673074"/>
                  </a:lnTo>
                  <a:lnTo>
                    <a:pt x="970013" y="675589"/>
                  </a:lnTo>
                  <a:lnTo>
                    <a:pt x="997839" y="671842"/>
                  </a:lnTo>
                  <a:lnTo>
                    <a:pt x="1018641" y="661085"/>
                  </a:lnTo>
                  <a:lnTo>
                    <a:pt x="1028001" y="648779"/>
                  </a:lnTo>
                  <a:lnTo>
                    <a:pt x="1031671" y="643953"/>
                  </a:lnTo>
                  <a:lnTo>
                    <a:pt x="1036180" y="621131"/>
                  </a:lnTo>
                  <a:close/>
                </a:path>
                <a:path w="13392150" h="776604">
                  <a:moveTo>
                    <a:pt x="1242237" y="554139"/>
                  </a:moveTo>
                  <a:lnTo>
                    <a:pt x="1241425" y="549122"/>
                  </a:lnTo>
                  <a:lnTo>
                    <a:pt x="1237030" y="521868"/>
                  </a:lnTo>
                  <a:lnTo>
                    <a:pt x="1226324" y="503885"/>
                  </a:lnTo>
                  <a:lnTo>
                    <a:pt x="1222248" y="497027"/>
                  </a:lnTo>
                  <a:lnTo>
                    <a:pt x="1207897" y="487121"/>
                  </a:lnTo>
                  <a:lnTo>
                    <a:pt x="1207897" y="549122"/>
                  </a:lnTo>
                  <a:lnTo>
                    <a:pt x="1114933" y="549122"/>
                  </a:lnTo>
                  <a:lnTo>
                    <a:pt x="1122337" y="529678"/>
                  </a:lnTo>
                  <a:lnTo>
                    <a:pt x="1133678" y="515505"/>
                  </a:lnTo>
                  <a:lnTo>
                    <a:pt x="1148613" y="506831"/>
                  </a:lnTo>
                  <a:lnTo>
                    <a:pt x="1166850" y="503885"/>
                  </a:lnTo>
                  <a:lnTo>
                    <a:pt x="1184160" y="506831"/>
                  </a:lnTo>
                  <a:lnTo>
                    <a:pt x="1196962" y="515505"/>
                  </a:lnTo>
                  <a:lnTo>
                    <a:pt x="1204963" y="529678"/>
                  </a:lnTo>
                  <a:lnTo>
                    <a:pt x="1207897" y="549122"/>
                  </a:lnTo>
                  <a:lnTo>
                    <a:pt x="1207897" y="487121"/>
                  </a:lnTo>
                  <a:lnTo>
                    <a:pt x="1199134" y="481063"/>
                  </a:lnTo>
                  <a:lnTo>
                    <a:pt x="1168946" y="475411"/>
                  </a:lnTo>
                  <a:lnTo>
                    <a:pt x="1132154" y="482574"/>
                  </a:lnTo>
                  <a:lnTo>
                    <a:pt x="1103884" y="502843"/>
                  </a:lnTo>
                  <a:lnTo>
                    <a:pt x="1085748" y="534416"/>
                  </a:lnTo>
                  <a:lnTo>
                    <a:pt x="1079334" y="575487"/>
                  </a:lnTo>
                  <a:lnTo>
                    <a:pt x="1085723" y="616394"/>
                  </a:lnTo>
                  <a:lnTo>
                    <a:pt x="1103731" y="647992"/>
                  </a:lnTo>
                  <a:lnTo>
                    <a:pt x="1131633" y="668362"/>
                  </a:lnTo>
                  <a:lnTo>
                    <a:pt x="1167688" y="675589"/>
                  </a:lnTo>
                  <a:lnTo>
                    <a:pt x="1184910" y="674458"/>
                  </a:lnTo>
                  <a:lnTo>
                    <a:pt x="1200785" y="670661"/>
                  </a:lnTo>
                  <a:lnTo>
                    <a:pt x="1217282" y="663562"/>
                  </a:lnTo>
                  <a:lnTo>
                    <a:pt x="1236370" y="652551"/>
                  </a:lnTo>
                  <a:lnTo>
                    <a:pt x="1233398" y="646684"/>
                  </a:lnTo>
                  <a:lnTo>
                    <a:pt x="1223822" y="627837"/>
                  </a:lnTo>
                  <a:lnTo>
                    <a:pt x="1209789" y="636790"/>
                  </a:lnTo>
                  <a:lnTo>
                    <a:pt x="1197698" y="642594"/>
                  </a:lnTo>
                  <a:lnTo>
                    <a:pt x="1186294" y="645744"/>
                  </a:lnTo>
                  <a:lnTo>
                    <a:pt x="1174394" y="646684"/>
                  </a:lnTo>
                  <a:lnTo>
                    <a:pt x="1148461" y="641578"/>
                  </a:lnTo>
                  <a:lnTo>
                    <a:pt x="1128966" y="626897"/>
                  </a:lnTo>
                  <a:lnTo>
                    <a:pt x="1116685" y="603580"/>
                  </a:lnTo>
                  <a:lnTo>
                    <a:pt x="1112418" y="572566"/>
                  </a:lnTo>
                  <a:lnTo>
                    <a:pt x="1242237" y="572566"/>
                  </a:lnTo>
                  <a:lnTo>
                    <a:pt x="1242237" y="554139"/>
                  </a:lnTo>
                  <a:close/>
                </a:path>
                <a:path w="13392150" h="776604">
                  <a:moveTo>
                    <a:pt x="1398892" y="488391"/>
                  </a:moveTo>
                  <a:lnTo>
                    <a:pt x="1392567" y="482828"/>
                  </a:lnTo>
                  <a:lnTo>
                    <a:pt x="1386268" y="478764"/>
                  </a:lnTo>
                  <a:lnTo>
                    <a:pt x="1380223" y="476262"/>
                  </a:lnTo>
                  <a:lnTo>
                    <a:pt x="1374597" y="475411"/>
                  </a:lnTo>
                  <a:lnTo>
                    <a:pt x="1364170" y="477316"/>
                  </a:lnTo>
                  <a:lnTo>
                    <a:pt x="1353350" y="483781"/>
                  </a:lnTo>
                  <a:lnTo>
                    <a:pt x="1340789" y="495909"/>
                  </a:lnTo>
                  <a:lnTo>
                    <a:pt x="1325181" y="514769"/>
                  </a:lnTo>
                  <a:lnTo>
                    <a:pt x="1325181" y="480441"/>
                  </a:lnTo>
                  <a:lnTo>
                    <a:pt x="1293774" y="480441"/>
                  </a:lnTo>
                  <a:lnTo>
                    <a:pt x="1293774" y="670140"/>
                  </a:lnTo>
                  <a:lnTo>
                    <a:pt x="1325181" y="670140"/>
                  </a:lnTo>
                  <a:lnTo>
                    <a:pt x="1325181" y="557060"/>
                  </a:lnTo>
                  <a:lnTo>
                    <a:pt x="1338135" y="535495"/>
                  </a:lnTo>
                  <a:lnTo>
                    <a:pt x="1349946" y="519899"/>
                  </a:lnTo>
                  <a:lnTo>
                    <a:pt x="1355699" y="514769"/>
                  </a:lnTo>
                  <a:lnTo>
                    <a:pt x="1360576" y="510425"/>
                  </a:lnTo>
                  <a:lnTo>
                    <a:pt x="1369987" y="507238"/>
                  </a:lnTo>
                  <a:lnTo>
                    <a:pt x="1373759" y="507238"/>
                  </a:lnTo>
                  <a:lnTo>
                    <a:pt x="1377111" y="509320"/>
                  </a:lnTo>
                  <a:lnTo>
                    <a:pt x="1383398" y="514769"/>
                  </a:lnTo>
                  <a:lnTo>
                    <a:pt x="1387817" y="507238"/>
                  </a:lnTo>
                  <a:lnTo>
                    <a:pt x="1398892" y="488391"/>
                  </a:lnTo>
                  <a:close/>
                </a:path>
                <a:path w="13392150" h="776604">
                  <a:moveTo>
                    <a:pt x="1579816" y="554139"/>
                  </a:moveTo>
                  <a:lnTo>
                    <a:pt x="1579003" y="549122"/>
                  </a:lnTo>
                  <a:lnTo>
                    <a:pt x="1574609" y="521868"/>
                  </a:lnTo>
                  <a:lnTo>
                    <a:pt x="1563903" y="503885"/>
                  </a:lnTo>
                  <a:lnTo>
                    <a:pt x="1559814" y="497027"/>
                  </a:lnTo>
                  <a:lnTo>
                    <a:pt x="1545475" y="487121"/>
                  </a:lnTo>
                  <a:lnTo>
                    <a:pt x="1545475" y="549122"/>
                  </a:lnTo>
                  <a:lnTo>
                    <a:pt x="1452511" y="549122"/>
                  </a:lnTo>
                  <a:lnTo>
                    <a:pt x="1459915" y="529678"/>
                  </a:lnTo>
                  <a:lnTo>
                    <a:pt x="1471244" y="515505"/>
                  </a:lnTo>
                  <a:lnTo>
                    <a:pt x="1486192" y="506831"/>
                  </a:lnTo>
                  <a:lnTo>
                    <a:pt x="1504442" y="503885"/>
                  </a:lnTo>
                  <a:lnTo>
                    <a:pt x="1521739" y="506831"/>
                  </a:lnTo>
                  <a:lnTo>
                    <a:pt x="1534528" y="515505"/>
                  </a:lnTo>
                  <a:lnTo>
                    <a:pt x="1542529" y="529678"/>
                  </a:lnTo>
                  <a:lnTo>
                    <a:pt x="1545475" y="549122"/>
                  </a:lnTo>
                  <a:lnTo>
                    <a:pt x="1545475" y="487121"/>
                  </a:lnTo>
                  <a:lnTo>
                    <a:pt x="1536712" y="481063"/>
                  </a:lnTo>
                  <a:lnTo>
                    <a:pt x="1506537" y="475411"/>
                  </a:lnTo>
                  <a:lnTo>
                    <a:pt x="1469732" y="482574"/>
                  </a:lnTo>
                  <a:lnTo>
                    <a:pt x="1441462" y="502843"/>
                  </a:lnTo>
                  <a:lnTo>
                    <a:pt x="1423314" y="534416"/>
                  </a:lnTo>
                  <a:lnTo>
                    <a:pt x="1416913" y="575487"/>
                  </a:lnTo>
                  <a:lnTo>
                    <a:pt x="1423301" y="616394"/>
                  </a:lnTo>
                  <a:lnTo>
                    <a:pt x="1441310" y="647992"/>
                  </a:lnTo>
                  <a:lnTo>
                    <a:pt x="1469212" y="668362"/>
                  </a:lnTo>
                  <a:lnTo>
                    <a:pt x="1505280" y="675589"/>
                  </a:lnTo>
                  <a:lnTo>
                    <a:pt x="1522476" y="674458"/>
                  </a:lnTo>
                  <a:lnTo>
                    <a:pt x="1538351" y="670661"/>
                  </a:lnTo>
                  <a:lnTo>
                    <a:pt x="1554861" y="663562"/>
                  </a:lnTo>
                  <a:lnTo>
                    <a:pt x="1573949" y="652551"/>
                  </a:lnTo>
                  <a:lnTo>
                    <a:pt x="1570977" y="646684"/>
                  </a:lnTo>
                  <a:lnTo>
                    <a:pt x="1561388" y="627837"/>
                  </a:lnTo>
                  <a:lnTo>
                    <a:pt x="1547368" y="636790"/>
                  </a:lnTo>
                  <a:lnTo>
                    <a:pt x="1535264" y="642594"/>
                  </a:lnTo>
                  <a:lnTo>
                    <a:pt x="1523873" y="645744"/>
                  </a:lnTo>
                  <a:lnTo>
                    <a:pt x="1511973" y="646684"/>
                  </a:lnTo>
                  <a:lnTo>
                    <a:pt x="1486039" y="641578"/>
                  </a:lnTo>
                  <a:lnTo>
                    <a:pt x="1466532" y="626897"/>
                  </a:lnTo>
                  <a:lnTo>
                    <a:pt x="1454264" y="603580"/>
                  </a:lnTo>
                  <a:lnTo>
                    <a:pt x="1449997" y="572566"/>
                  </a:lnTo>
                  <a:lnTo>
                    <a:pt x="1579816" y="572566"/>
                  </a:lnTo>
                  <a:lnTo>
                    <a:pt x="1579816" y="554139"/>
                  </a:lnTo>
                  <a:close/>
                </a:path>
                <a:path w="13392150" h="776604">
                  <a:moveTo>
                    <a:pt x="1789226" y="528180"/>
                  </a:moveTo>
                  <a:lnTo>
                    <a:pt x="1786153" y="504913"/>
                  </a:lnTo>
                  <a:lnTo>
                    <a:pt x="1785327" y="503466"/>
                  </a:lnTo>
                  <a:lnTo>
                    <a:pt x="1776869" y="488442"/>
                  </a:lnTo>
                  <a:lnTo>
                    <a:pt x="1761312" y="478650"/>
                  </a:lnTo>
                  <a:lnTo>
                    <a:pt x="1739392" y="475411"/>
                  </a:lnTo>
                  <a:lnTo>
                    <a:pt x="1726057" y="476643"/>
                  </a:lnTo>
                  <a:lnTo>
                    <a:pt x="1688719" y="494245"/>
                  </a:lnTo>
                  <a:lnTo>
                    <a:pt x="1662760" y="520217"/>
                  </a:lnTo>
                  <a:lnTo>
                    <a:pt x="1662760" y="480441"/>
                  </a:lnTo>
                  <a:lnTo>
                    <a:pt x="1631353" y="480441"/>
                  </a:lnTo>
                  <a:lnTo>
                    <a:pt x="1631353" y="670140"/>
                  </a:lnTo>
                  <a:lnTo>
                    <a:pt x="1662760" y="670140"/>
                  </a:lnTo>
                  <a:lnTo>
                    <a:pt x="1662760" y="554139"/>
                  </a:lnTo>
                  <a:lnTo>
                    <a:pt x="1685391" y="530847"/>
                  </a:lnTo>
                  <a:lnTo>
                    <a:pt x="1698244" y="520217"/>
                  </a:lnTo>
                  <a:lnTo>
                    <a:pt x="1704378" y="515137"/>
                  </a:lnTo>
                  <a:lnTo>
                    <a:pt x="1720761" y="506260"/>
                  </a:lnTo>
                  <a:lnTo>
                    <a:pt x="1735620" y="503466"/>
                  </a:lnTo>
                  <a:lnTo>
                    <a:pt x="1744421" y="503466"/>
                  </a:lnTo>
                  <a:lnTo>
                    <a:pt x="1751965" y="507238"/>
                  </a:lnTo>
                  <a:lnTo>
                    <a:pt x="1754886" y="513511"/>
                  </a:lnTo>
                  <a:lnTo>
                    <a:pt x="1756981" y="518960"/>
                  </a:lnTo>
                  <a:lnTo>
                    <a:pt x="1757819" y="523151"/>
                  </a:lnTo>
                  <a:lnTo>
                    <a:pt x="1757819" y="670140"/>
                  </a:lnTo>
                  <a:lnTo>
                    <a:pt x="1789226" y="670140"/>
                  </a:lnTo>
                  <a:lnTo>
                    <a:pt x="1789226" y="528180"/>
                  </a:lnTo>
                  <a:close/>
                </a:path>
                <a:path w="13392150" h="776604">
                  <a:moveTo>
                    <a:pt x="2109216" y="554139"/>
                  </a:moveTo>
                  <a:lnTo>
                    <a:pt x="2108403" y="549122"/>
                  </a:lnTo>
                  <a:lnTo>
                    <a:pt x="2104009" y="521868"/>
                  </a:lnTo>
                  <a:lnTo>
                    <a:pt x="2093302" y="503885"/>
                  </a:lnTo>
                  <a:lnTo>
                    <a:pt x="2089226" y="497027"/>
                  </a:lnTo>
                  <a:lnTo>
                    <a:pt x="2074875" y="487121"/>
                  </a:lnTo>
                  <a:lnTo>
                    <a:pt x="2074875" y="549122"/>
                  </a:lnTo>
                  <a:lnTo>
                    <a:pt x="1981911" y="549122"/>
                  </a:lnTo>
                  <a:lnTo>
                    <a:pt x="1989315" y="529678"/>
                  </a:lnTo>
                  <a:lnTo>
                    <a:pt x="2000656" y="515505"/>
                  </a:lnTo>
                  <a:lnTo>
                    <a:pt x="2015604" y="506831"/>
                  </a:lnTo>
                  <a:lnTo>
                    <a:pt x="2033841" y="503885"/>
                  </a:lnTo>
                  <a:lnTo>
                    <a:pt x="2051151" y="506831"/>
                  </a:lnTo>
                  <a:lnTo>
                    <a:pt x="2063940" y="515505"/>
                  </a:lnTo>
                  <a:lnTo>
                    <a:pt x="2071941" y="529678"/>
                  </a:lnTo>
                  <a:lnTo>
                    <a:pt x="2074875" y="549122"/>
                  </a:lnTo>
                  <a:lnTo>
                    <a:pt x="2074875" y="487121"/>
                  </a:lnTo>
                  <a:lnTo>
                    <a:pt x="2066112" y="481063"/>
                  </a:lnTo>
                  <a:lnTo>
                    <a:pt x="2035924" y="475411"/>
                  </a:lnTo>
                  <a:lnTo>
                    <a:pt x="1999132" y="482574"/>
                  </a:lnTo>
                  <a:lnTo>
                    <a:pt x="1970862" y="502843"/>
                  </a:lnTo>
                  <a:lnTo>
                    <a:pt x="1952726" y="534416"/>
                  </a:lnTo>
                  <a:lnTo>
                    <a:pt x="1946313" y="575487"/>
                  </a:lnTo>
                  <a:lnTo>
                    <a:pt x="1952701" y="616394"/>
                  </a:lnTo>
                  <a:lnTo>
                    <a:pt x="1970709" y="647992"/>
                  </a:lnTo>
                  <a:lnTo>
                    <a:pt x="1998611" y="668362"/>
                  </a:lnTo>
                  <a:lnTo>
                    <a:pt x="2034679" y="675589"/>
                  </a:lnTo>
                  <a:lnTo>
                    <a:pt x="2051888" y="674458"/>
                  </a:lnTo>
                  <a:lnTo>
                    <a:pt x="2067763" y="670661"/>
                  </a:lnTo>
                  <a:lnTo>
                    <a:pt x="2084260" y="663562"/>
                  </a:lnTo>
                  <a:lnTo>
                    <a:pt x="2103348" y="652551"/>
                  </a:lnTo>
                  <a:lnTo>
                    <a:pt x="2100376" y="646684"/>
                  </a:lnTo>
                  <a:lnTo>
                    <a:pt x="2090801" y="627837"/>
                  </a:lnTo>
                  <a:lnTo>
                    <a:pt x="2076767" y="636790"/>
                  </a:lnTo>
                  <a:lnTo>
                    <a:pt x="2064677" y="642594"/>
                  </a:lnTo>
                  <a:lnTo>
                    <a:pt x="2053272" y="645744"/>
                  </a:lnTo>
                  <a:lnTo>
                    <a:pt x="2041372" y="646684"/>
                  </a:lnTo>
                  <a:lnTo>
                    <a:pt x="2015439" y="641578"/>
                  </a:lnTo>
                  <a:lnTo>
                    <a:pt x="1995944" y="626897"/>
                  </a:lnTo>
                  <a:lnTo>
                    <a:pt x="1983663" y="603580"/>
                  </a:lnTo>
                  <a:lnTo>
                    <a:pt x="1979396" y="572566"/>
                  </a:lnTo>
                  <a:lnTo>
                    <a:pt x="2109216" y="572566"/>
                  </a:lnTo>
                  <a:lnTo>
                    <a:pt x="2109216" y="554139"/>
                  </a:lnTo>
                  <a:close/>
                </a:path>
                <a:path w="13392150" h="776604">
                  <a:moveTo>
                    <a:pt x="2318639" y="528180"/>
                  </a:moveTo>
                  <a:lnTo>
                    <a:pt x="2306282" y="488442"/>
                  </a:lnTo>
                  <a:lnTo>
                    <a:pt x="2268804" y="475411"/>
                  </a:lnTo>
                  <a:lnTo>
                    <a:pt x="2255469" y="476643"/>
                  </a:lnTo>
                  <a:lnTo>
                    <a:pt x="2218118" y="494245"/>
                  </a:lnTo>
                  <a:lnTo>
                    <a:pt x="2192159" y="520217"/>
                  </a:lnTo>
                  <a:lnTo>
                    <a:pt x="2192159" y="480441"/>
                  </a:lnTo>
                  <a:lnTo>
                    <a:pt x="2160752" y="480441"/>
                  </a:lnTo>
                  <a:lnTo>
                    <a:pt x="2160752" y="670140"/>
                  </a:lnTo>
                  <a:lnTo>
                    <a:pt x="2192159" y="670140"/>
                  </a:lnTo>
                  <a:lnTo>
                    <a:pt x="2192159" y="554139"/>
                  </a:lnTo>
                  <a:lnTo>
                    <a:pt x="2214791" y="530847"/>
                  </a:lnTo>
                  <a:lnTo>
                    <a:pt x="2227643" y="520217"/>
                  </a:lnTo>
                  <a:lnTo>
                    <a:pt x="2233777" y="515137"/>
                  </a:lnTo>
                  <a:lnTo>
                    <a:pt x="2250173" y="506260"/>
                  </a:lnTo>
                  <a:lnTo>
                    <a:pt x="2265032" y="503466"/>
                  </a:lnTo>
                  <a:lnTo>
                    <a:pt x="2273833" y="503466"/>
                  </a:lnTo>
                  <a:lnTo>
                    <a:pt x="2281351" y="507238"/>
                  </a:lnTo>
                  <a:lnTo>
                    <a:pt x="2284285" y="513511"/>
                  </a:lnTo>
                  <a:lnTo>
                    <a:pt x="2286381" y="518960"/>
                  </a:lnTo>
                  <a:lnTo>
                    <a:pt x="2287219" y="523151"/>
                  </a:lnTo>
                  <a:lnTo>
                    <a:pt x="2287219" y="670140"/>
                  </a:lnTo>
                  <a:lnTo>
                    <a:pt x="2318639" y="670140"/>
                  </a:lnTo>
                  <a:lnTo>
                    <a:pt x="2318639" y="528180"/>
                  </a:lnTo>
                  <a:close/>
                </a:path>
                <a:path w="13392150" h="776604">
                  <a:moveTo>
                    <a:pt x="13392074" y="26809"/>
                  </a:moveTo>
                  <a:lnTo>
                    <a:pt x="13390588" y="15201"/>
                  </a:lnTo>
                  <a:lnTo>
                    <a:pt x="13386105" y="6807"/>
                  </a:lnTo>
                  <a:lnTo>
                    <a:pt x="13378650" y="1714"/>
                  </a:lnTo>
                  <a:lnTo>
                    <a:pt x="13368198" y="0"/>
                  </a:lnTo>
                  <a:lnTo>
                    <a:pt x="13361581" y="355"/>
                  </a:lnTo>
                  <a:lnTo>
                    <a:pt x="13355752" y="1574"/>
                  </a:lnTo>
                  <a:lnTo>
                    <a:pt x="13350075" y="3886"/>
                  </a:lnTo>
                  <a:lnTo>
                    <a:pt x="13343916" y="7543"/>
                  </a:lnTo>
                  <a:lnTo>
                    <a:pt x="13361924" y="52768"/>
                  </a:lnTo>
                  <a:lnTo>
                    <a:pt x="13358838" y="65430"/>
                  </a:lnTo>
                  <a:lnTo>
                    <a:pt x="13354812" y="78727"/>
                  </a:lnTo>
                  <a:lnTo>
                    <a:pt x="13350354" y="91452"/>
                  </a:lnTo>
                  <a:lnTo>
                    <a:pt x="13345592" y="102603"/>
                  </a:lnTo>
                  <a:lnTo>
                    <a:pt x="13364007" y="102603"/>
                  </a:lnTo>
                  <a:lnTo>
                    <a:pt x="13381914" y="67627"/>
                  </a:lnTo>
                  <a:lnTo>
                    <a:pt x="13392074" y="33921"/>
                  </a:lnTo>
                  <a:lnTo>
                    <a:pt x="13392074" y="2680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765722" y="4531004"/>
              <a:ext cx="1099185" cy="381635"/>
            </a:xfrm>
            <a:custGeom>
              <a:avLst/>
              <a:gdLst/>
              <a:ahLst/>
              <a:cxnLst/>
              <a:rect l="l" t="t" r="r" b="b"/>
              <a:pathLst>
                <a:path w="1099185" h="381635">
                  <a:moveTo>
                    <a:pt x="236600" y="236181"/>
                  </a:moveTo>
                  <a:lnTo>
                    <a:pt x="227463" y="238026"/>
                  </a:lnTo>
                  <a:lnTo>
                    <a:pt x="220012" y="243092"/>
                  </a:lnTo>
                  <a:lnTo>
                    <a:pt x="214994" y="250670"/>
                  </a:lnTo>
                  <a:lnTo>
                    <a:pt x="213155" y="260054"/>
                  </a:lnTo>
                  <a:lnTo>
                    <a:pt x="214994" y="269197"/>
                  </a:lnTo>
                  <a:lnTo>
                    <a:pt x="220012" y="276651"/>
                  </a:lnTo>
                  <a:lnTo>
                    <a:pt x="227463" y="281670"/>
                  </a:lnTo>
                  <a:lnTo>
                    <a:pt x="236600" y="283509"/>
                  </a:lnTo>
                  <a:lnTo>
                    <a:pt x="245984" y="281670"/>
                  </a:lnTo>
                  <a:lnTo>
                    <a:pt x="253562" y="276651"/>
                  </a:lnTo>
                  <a:lnTo>
                    <a:pt x="258628" y="269197"/>
                  </a:lnTo>
                  <a:lnTo>
                    <a:pt x="260473" y="260054"/>
                  </a:lnTo>
                  <a:lnTo>
                    <a:pt x="258628" y="250670"/>
                  </a:lnTo>
                  <a:lnTo>
                    <a:pt x="253562" y="243092"/>
                  </a:lnTo>
                  <a:lnTo>
                    <a:pt x="245984" y="238026"/>
                  </a:lnTo>
                  <a:lnTo>
                    <a:pt x="236600" y="236181"/>
                  </a:lnTo>
                  <a:close/>
                </a:path>
                <a:path w="1099185" h="381635">
                  <a:moveTo>
                    <a:pt x="131912" y="236181"/>
                  </a:moveTo>
                  <a:lnTo>
                    <a:pt x="122769" y="238026"/>
                  </a:lnTo>
                  <a:lnTo>
                    <a:pt x="115315" y="243092"/>
                  </a:lnTo>
                  <a:lnTo>
                    <a:pt x="110296" y="250670"/>
                  </a:lnTo>
                  <a:lnTo>
                    <a:pt x="108457" y="260054"/>
                  </a:lnTo>
                  <a:lnTo>
                    <a:pt x="110296" y="269197"/>
                  </a:lnTo>
                  <a:lnTo>
                    <a:pt x="115315" y="276651"/>
                  </a:lnTo>
                  <a:lnTo>
                    <a:pt x="122769" y="281670"/>
                  </a:lnTo>
                  <a:lnTo>
                    <a:pt x="131912" y="283509"/>
                  </a:lnTo>
                  <a:lnTo>
                    <a:pt x="141296" y="281670"/>
                  </a:lnTo>
                  <a:lnTo>
                    <a:pt x="148875" y="276651"/>
                  </a:lnTo>
                  <a:lnTo>
                    <a:pt x="153940" y="269197"/>
                  </a:lnTo>
                  <a:lnTo>
                    <a:pt x="155785" y="260054"/>
                  </a:lnTo>
                  <a:lnTo>
                    <a:pt x="153940" y="250670"/>
                  </a:lnTo>
                  <a:lnTo>
                    <a:pt x="148875" y="243092"/>
                  </a:lnTo>
                  <a:lnTo>
                    <a:pt x="141296" y="238026"/>
                  </a:lnTo>
                  <a:lnTo>
                    <a:pt x="131912" y="236181"/>
                  </a:lnTo>
                  <a:close/>
                </a:path>
                <a:path w="1099185" h="381635">
                  <a:moveTo>
                    <a:pt x="23873" y="236181"/>
                  </a:moveTo>
                  <a:lnTo>
                    <a:pt x="14665" y="238026"/>
                  </a:lnTo>
                  <a:lnTo>
                    <a:pt x="7067" y="243092"/>
                  </a:lnTo>
                  <a:lnTo>
                    <a:pt x="1904" y="250670"/>
                  </a:lnTo>
                  <a:lnTo>
                    <a:pt x="0" y="260054"/>
                  </a:lnTo>
                  <a:lnTo>
                    <a:pt x="1904" y="269197"/>
                  </a:lnTo>
                  <a:lnTo>
                    <a:pt x="7067" y="276651"/>
                  </a:lnTo>
                  <a:lnTo>
                    <a:pt x="14665" y="281670"/>
                  </a:lnTo>
                  <a:lnTo>
                    <a:pt x="23873" y="283509"/>
                  </a:lnTo>
                  <a:lnTo>
                    <a:pt x="33014" y="281670"/>
                  </a:lnTo>
                  <a:lnTo>
                    <a:pt x="40464" y="276651"/>
                  </a:lnTo>
                  <a:lnTo>
                    <a:pt x="45480" y="269197"/>
                  </a:lnTo>
                  <a:lnTo>
                    <a:pt x="47317" y="260054"/>
                  </a:lnTo>
                  <a:lnTo>
                    <a:pt x="45480" y="250670"/>
                  </a:lnTo>
                  <a:lnTo>
                    <a:pt x="40464" y="243092"/>
                  </a:lnTo>
                  <a:lnTo>
                    <a:pt x="33014" y="238026"/>
                  </a:lnTo>
                  <a:lnTo>
                    <a:pt x="23873" y="236181"/>
                  </a:lnTo>
                  <a:close/>
                </a:path>
                <a:path w="1099185" h="381635">
                  <a:moveTo>
                    <a:pt x="435567" y="0"/>
                  </a:moveTo>
                  <a:lnTo>
                    <a:pt x="404165" y="0"/>
                  </a:lnTo>
                  <a:lnTo>
                    <a:pt x="395363" y="9227"/>
                  </a:lnTo>
                  <a:lnTo>
                    <a:pt x="372334" y="55275"/>
                  </a:lnTo>
                  <a:lnTo>
                    <a:pt x="350717" y="122963"/>
                  </a:lnTo>
                  <a:lnTo>
                    <a:pt x="343863" y="189701"/>
                  </a:lnTo>
                  <a:lnTo>
                    <a:pt x="345603" y="223960"/>
                  </a:lnTo>
                  <a:lnTo>
                    <a:pt x="359757" y="290756"/>
                  </a:lnTo>
                  <a:lnTo>
                    <a:pt x="381077" y="344865"/>
                  </a:lnTo>
                  <a:lnTo>
                    <a:pt x="404165" y="381496"/>
                  </a:lnTo>
                  <a:lnTo>
                    <a:pt x="435567" y="381496"/>
                  </a:lnTo>
                  <a:lnTo>
                    <a:pt x="412537" y="345366"/>
                  </a:lnTo>
                  <a:lnTo>
                    <a:pt x="394531" y="298791"/>
                  </a:lnTo>
                  <a:lnTo>
                    <a:pt x="382804" y="245934"/>
                  </a:lnTo>
                  <a:lnTo>
                    <a:pt x="378616" y="190957"/>
                  </a:lnTo>
                  <a:lnTo>
                    <a:pt x="382863" y="136269"/>
                  </a:lnTo>
                  <a:lnTo>
                    <a:pt x="394688" y="83231"/>
                  </a:lnTo>
                  <a:lnTo>
                    <a:pt x="412714" y="36317"/>
                  </a:lnTo>
                  <a:lnTo>
                    <a:pt x="435567" y="0"/>
                  </a:lnTo>
                  <a:close/>
                </a:path>
                <a:path w="1099185" h="381635">
                  <a:moveTo>
                    <a:pt x="642462" y="2513"/>
                  </a:moveTo>
                  <a:lnTo>
                    <a:pt x="487095" y="2513"/>
                  </a:lnTo>
                  <a:lnTo>
                    <a:pt x="487095" y="278902"/>
                  </a:lnTo>
                  <a:lnTo>
                    <a:pt x="521439" y="278902"/>
                  </a:lnTo>
                  <a:lnTo>
                    <a:pt x="521439" y="155366"/>
                  </a:lnTo>
                  <a:lnTo>
                    <a:pt x="621520" y="155366"/>
                  </a:lnTo>
                  <a:lnTo>
                    <a:pt x="621520" y="126048"/>
                  </a:lnTo>
                  <a:lnTo>
                    <a:pt x="521439" y="126048"/>
                  </a:lnTo>
                  <a:lnTo>
                    <a:pt x="521439" y="31412"/>
                  </a:lnTo>
                  <a:lnTo>
                    <a:pt x="642462" y="31412"/>
                  </a:lnTo>
                  <a:lnTo>
                    <a:pt x="642462" y="2513"/>
                  </a:lnTo>
                  <a:close/>
                </a:path>
                <a:path w="1099185" h="381635">
                  <a:moveTo>
                    <a:pt x="700701" y="0"/>
                  </a:moveTo>
                  <a:lnTo>
                    <a:pt x="669288" y="0"/>
                  </a:lnTo>
                  <a:lnTo>
                    <a:pt x="692147" y="36317"/>
                  </a:lnTo>
                  <a:lnTo>
                    <a:pt x="710177" y="83231"/>
                  </a:lnTo>
                  <a:lnTo>
                    <a:pt x="722002" y="136269"/>
                  </a:lnTo>
                  <a:lnTo>
                    <a:pt x="726250" y="190957"/>
                  </a:lnTo>
                  <a:lnTo>
                    <a:pt x="722061" y="245934"/>
                  </a:lnTo>
                  <a:lnTo>
                    <a:pt x="710334" y="298791"/>
                  </a:lnTo>
                  <a:lnTo>
                    <a:pt x="692324" y="345366"/>
                  </a:lnTo>
                  <a:lnTo>
                    <a:pt x="669288" y="381496"/>
                  </a:lnTo>
                  <a:lnTo>
                    <a:pt x="700701" y="381496"/>
                  </a:lnTo>
                  <a:lnTo>
                    <a:pt x="724374" y="343687"/>
                  </a:lnTo>
                  <a:lnTo>
                    <a:pt x="745453" y="289166"/>
                  </a:lnTo>
                  <a:lnTo>
                    <a:pt x="759380" y="223430"/>
                  </a:lnTo>
                  <a:lnTo>
                    <a:pt x="761003" y="189701"/>
                  </a:lnTo>
                  <a:lnTo>
                    <a:pt x="759321" y="155920"/>
                  </a:lnTo>
                  <a:lnTo>
                    <a:pt x="745277" y="89769"/>
                  </a:lnTo>
                  <a:lnTo>
                    <a:pt x="722960" y="32861"/>
                  </a:lnTo>
                  <a:lnTo>
                    <a:pt x="709326" y="9227"/>
                  </a:lnTo>
                  <a:lnTo>
                    <a:pt x="700701" y="0"/>
                  </a:lnTo>
                  <a:close/>
                </a:path>
                <a:path w="1099185" h="381635">
                  <a:moveTo>
                    <a:pt x="864874" y="236600"/>
                  </a:moveTo>
                  <a:lnTo>
                    <a:pt x="855495" y="238439"/>
                  </a:lnTo>
                  <a:lnTo>
                    <a:pt x="847920" y="243458"/>
                  </a:lnTo>
                  <a:lnTo>
                    <a:pt x="842856" y="250912"/>
                  </a:lnTo>
                  <a:lnTo>
                    <a:pt x="841011" y="260054"/>
                  </a:lnTo>
                  <a:lnTo>
                    <a:pt x="842856" y="269439"/>
                  </a:lnTo>
                  <a:lnTo>
                    <a:pt x="847920" y="277017"/>
                  </a:lnTo>
                  <a:lnTo>
                    <a:pt x="855495" y="282083"/>
                  </a:lnTo>
                  <a:lnTo>
                    <a:pt x="864874" y="283928"/>
                  </a:lnTo>
                  <a:lnTo>
                    <a:pt x="874016" y="282083"/>
                  </a:lnTo>
                  <a:lnTo>
                    <a:pt x="881470" y="277017"/>
                  </a:lnTo>
                  <a:lnTo>
                    <a:pt x="886490" y="269439"/>
                  </a:lnTo>
                  <a:lnTo>
                    <a:pt x="888328" y="260054"/>
                  </a:lnTo>
                  <a:lnTo>
                    <a:pt x="886490" y="250912"/>
                  </a:lnTo>
                  <a:lnTo>
                    <a:pt x="881470" y="243458"/>
                  </a:lnTo>
                  <a:lnTo>
                    <a:pt x="874016" y="238439"/>
                  </a:lnTo>
                  <a:lnTo>
                    <a:pt x="864874" y="236600"/>
                  </a:lnTo>
                  <a:close/>
                </a:path>
                <a:path w="1099185" h="381635">
                  <a:moveTo>
                    <a:pt x="970001" y="236600"/>
                  </a:moveTo>
                  <a:lnTo>
                    <a:pt x="960617" y="238439"/>
                  </a:lnTo>
                  <a:lnTo>
                    <a:pt x="953039" y="243458"/>
                  </a:lnTo>
                  <a:lnTo>
                    <a:pt x="947973" y="250912"/>
                  </a:lnTo>
                  <a:lnTo>
                    <a:pt x="946128" y="260054"/>
                  </a:lnTo>
                  <a:lnTo>
                    <a:pt x="947973" y="269439"/>
                  </a:lnTo>
                  <a:lnTo>
                    <a:pt x="953039" y="277017"/>
                  </a:lnTo>
                  <a:lnTo>
                    <a:pt x="960617" y="282083"/>
                  </a:lnTo>
                  <a:lnTo>
                    <a:pt x="970001" y="283928"/>
                  </a:lnTo>
                  <a:lnTo>
                    <a:pt x="979144" y="282083"/>
                  </a:lnTo>
                  <a:lnTo>
                    <a:pt x="986598" y="277017"/>
                  </a:lnTo>
                  <a:lnTo>
                    <a:pt x="991617" y="269439"/>
                  </a:lnTo>
                  <a:lnTo>
                    <a:pt x="993456" y="260054"/>
                  </a:lnTo>
                  <a:lnTo>
                    <a:pt x="991617" y="250912"/>
                  </a:lnTo>
                  <a:lnTo>
                    <a:pt x="986598" y="243458"/>
                  </a:lnTo>
                  <a:lnTo>
                    <a:pt x="979144" y="238439"/>
                  </a:lnTo>
                  <a:lnTo>
                    <a:pt x="970001" y="236600"/>
                  </a:lnTo>
                  <a:close/>
                </a:path>
                <a:path w="1099185" h="381635">
                  <a:moveTo>
                    <a:pt x="1075129" y="236600"/>
                  </a:moveTo>
                  <a:lnTo>
                    <a:pt x="1065745" y="238439"/>
                  </a:lnTo>
                  <a:lnTo>
                    <a:pt x="1058166" y="243458"/>
                  </a:lnTo>
                  <a:lnTo>
                    <a:pt x="1053101" y="250912"/>
                  </a:lnTo>
                  <a:lnTo>
                    <a:pt x="1051255" y="260054"/>
                  </a:lnTo>
                  <a:lnTo>
                    <a:pt x="1053101" y="269439"/>
                  </a:lnTo>
                  <a:lnTo>
                    <a:pt x="1058166" y="277017"/>
                  </a:lnTo>
                  <a:lnTo>
                    <a:pt x="1065745" y="282083"/>
                  </a:lnTo>
                  <a:lnTo>
                    <a:pt x="1075129" y="283928"/>
                  </a:lnTo>
                  <a:lnTo>
                    <a:pt x="1084270" y="282083"/>
                  </a:lnTo>
                  <a:lnTo>
                    <a:pt x="1091720" y="277017"/>
                  </a:lnTo>
                  <a:lnTo>
                    <a:pt x="1096736" y="269439"/>
                  </a:lnTo>
                  <a:lnTo>
                    <a:pt x="1098573" y="260054"/>
                  </a:lnTo>
                  <a:lnTo>
                    <a:pt x="1096736" y="250912"/>
                  </a:lnTo>
                  <a:lnTo>
                    <a:pt x="1091720" y="243458"/>
                  </a:lnTo>
                  <a:lnTo>
                    <a:pt x="1084270" y="238439"/>
                  </a:lnTo>
                  <a:lnTo>
                    <a:pt x="1075129" y="236600"/>
                  </a:lnTo>
                  <a:close/>
                </a:path>
              </a:pathLst>
            </a:custGeom>
            <a:solidFill>
              <a:srgbClr val="CC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22106" y="4504628"/>
              <a:ext cx="10496706" cy="41122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259852" y="5243429"/>
              <a:ext cx="457834" cy="200660"/>
            </a:xfrm>
            <a:custGeom>
              <a:avLst/>
              <a:gdLst/>
              <a:ahLst/>
              <a:cxnLst/>
              <a:rect l="l" t="t" r="r" b="b"/>
              <a:pathLst>
                <a:path w="457835" h="200660">
                  <a:moveTo>
                    <a:pt x="34344" y="5026"/>
                  </a:moveTo>
                  <a:lnTo>
                    <a:pt x="0" y="5026"/>
                  </a:lnTo>
                  <a:lnTo>
                    <a:pt x="63233" y="200171"/>
                  </a:lnTo>
                  <a:lnTo>
                    <a:pt x="89620" y="200171"/>
                  </a:lnTo>
                  <a:lnTo>
                    <a:pt x="104188" y="161639"/>
                  </a:lnTo>
                  <a:lnTo>
                    <a:pt x="80405" y="161639"/>
                  </a:lnTo>
                  <a:lnTo>
                    <a:pt x="79987" y="156204"/>
                  </a:lnTo>
                  <a:lnTo>
                    <a:pt x="34344" y="5026"/>
                  </a:lnTo>
                  <a:close/>
                </a:path>
                <a:path w="457835" h="200660">
                  <a:moveTo>
                    <a:pt x="166112" y="71191"/>
                  </a:moveTo>
                  <a:lnTo>
                    <a:pt x="136938" y="71191"/>
                  </a:lnTo>
                  <a:lnTo>
                    <a:pt x="139870" y="81662"/>
                  </a:lnTo>
                  <a:lnTo>
                    <a:pt x="182580" y="200171"/>
                  </a:lnTo>
                  <a:lnTo>
                    <a:pt x="208129" y="200171"/>
                  </a:lnTo>
                  <a:lnTo>
                    <a:pt x="221111" y="161639"/>
                  </a:lnTo>
                  <a:lnTo>
                    <a:pt x="194727" y="161639"/>
                  </a:lnTo>
                  <a:lnTo>
                    <a:pt x="194308" y="155785"/>
                  </a:lnTo>
                  <a:lnTo>
                    <a:pt x="166112" y="71191"/>
                  </a:lnTo>
                  <a:close/>
                </a:path>
                <a:path w="457835" h="200660">
                  <a:moveTo>
                    <a:pt x="144058" y="5026"/>
                  </a:moveTo>
                  <a:lnTo>
                    <a:pt x="110980" y="5026"/>
                  </a:lnTo>
                  <a:lnTo>
                    <a:pt x="123535" y="38103"/>
                  </a:lnTo>
                  <a:lnTo>
                    <a:pt x="80824" y="156204"/>
                  </a:lnTo>
                  <a:lnTo>
                    <a:pt x="80405" y="161639"/>
                  </a:lnTo>
                  <a:lnTo>
                    <a:pt x="104188" y="161639"/>
                  </a:lnTo>
                  <a:lnTo>
                    <a:pt x="134425" y="81662"/>
                  </a:lnTo>
                  <a:lnTo>
                    <a:pt x="136938" y="71191"/>
                  </a:lnTo>
                  <a:lnTo>
                    <a:pt x="166112" y="71191"/>
                  </a:lnTo>
                  <a:lnTo>
                    <a:pt x="144058" y="5026"/>
                  </a:lnTo>
                  <a:close/>
                </a:path>
                <a:path w="457835" h="200660">
                  <a:moveTo>
                    <a:pt x="273876" y="5026"/>
                  </a:moveTo>
                  <a:lnTo>
                    <a:pt x="242474" y="5026"/>
                  </a:lnTo>
                  <a:lnTo>
                    <a:pt x="195145" y="155785"/>
                  </a:lnTo>
                  <a:lnTo>
                    <a:pt x="194727" y="161639"/>
                  </a:lnTo>
                  <a:lnTo>
                    <a:pt x="221111" y="161639"/>
                  </a:lnTo>
                  <a:lnTo>
                    <a:pt x="273876" y="5026"/>
                  </a:lnTo>
                  <a:close/>
                </a:path>
                <a:path w="457835" h="200660">
                  <a:moveTo>
                    <a:pt x="384061" y="0"/>
                  </a:moveTo>
                  <a:lnTo>
                    <a:pt x="347269" y="7157"/>
                  </a:lnTo>
                  <a:lnTo>
                    <a:pt x="318994" y="27427"/>
                  </a:lnTo>
                  <a:lnTo>
                    <a:pt x="300848" y="59003"/>
                  </a:lnTo>
                  <a:lnTo>
                    <a:pt x="294441" y="100080"/>
                  </a:lnTo>
                  <a:lnTo>
                    <a:pt x="300828" y="140983"/>
                  </a:lnTo>
                  <a:lnTo>
                    <a:pt x="318837" y="172582"/>
                  </a:lnTo>
                  <a:lnTo>
                    <a:pt x="346738" y="192953"/>
                  </a:lnTo>
                  <a:lnTo>
                    <a:pt x="382805" y="200171"/>
                  </a:lnTo>
                  <a:lnTo>
                    <a:pt x="400010" y="199046"/>
                  </a:lnTo>
                  <a:lnTo>
                    <a:pt x="415883" y="195250"/>
                  </a:lnTo>
                  <a:lnTo>
                    <a:pt x="432387" y="188156"/>
                  </a:lnTo>
                  <a:lnTo>
                    <a:pt x="451483" y="177135"/>
                  </a:lnTo>
                  <a:lnTo>
                    <a:pt x="448500" y="171272"/>
                  </a:lnTo>
                  <a:lnTo>
                    <a:pt x="389506" y="171272"/>
                  </a:lnTo>
                  <a:lnTo>
                    <a:pt x="363566" y="166169"/>
                  </a:lnTo>
                  <a:lnTo>
                    <a:pt x="344068" y="151488"/>
                  </a:lnTo>
                  <a:lnTo>
                    <a:pt x="331794" y="128171"/>
                  </a:lnTo>
                  <a:lnTo>
                    <a:pt x="327529" y="97159"/>
                  </a:lnTo>
                  <a:lnTo>
                    <a:pt x="457347" y="97159"/>
                  </a:lnTo>
                  <a:lnTo>
                    <a:pt x="457347" y="78730"/>
                  </a:lnTo>
                  <a:lnTo>
                    <a:pt x="456535" y="73704"/>
                  </a:lnTo>
                  <a:lnTo>
                    <a:pt x="330042" y="73704"/>
                  </a:lnTo>
                  <a:lnTo>
                    <a:pt x="337444" y="54269"/>
                  </a:lnTo>
                  <a:lnTo>
                    <a:pt x="348776" y="40098"/>
                  </a:lnTo>
                  <a:lnTo>
                    <a:pt x="363722" y="31424"/>
                  </a:lnTo>
                  <a:lnTo>
                    <a:pt x="381967" y="28480"/>
                  </a:lnTo>
                  <a:lnTo>
                    <a:pt x="441432" y="28480"/>
                  </a:lnTo>
                  <a:lnTo>
                    <a:pt x="437349" y="21621"/>
                  </a:lnTo>
                  <a:lnTo>
                    <a:pt x="414237" y="5647"/>
                  </a:lnTo>
                  <a:lnTo>
                    <a:pt x="384061" y="0"/>
                  </a:lnTo>
                  <a:close/>
                </a:path>
                <a:path w="457835" h="200660">
                  <a:moveTo>
                    <a:pt x="438918" y="152435"/>
                  </a:moveTo>
                  <a:lnTo>
                    <a:pt x="424894" y="161381"/>
                  </a:lnTo>
                  <a:lnTo>
                    <a:pt x="412795" y="167189"/>
                  </a:lnTo>
                  <a:lnTo>
                    <a:pt x="401404" y="170330"/>
                  </a:lnTo>
                  <a:lnTo>
                    <a:pt x="389506" y="171272"/>
                  </a:lnTo>
                  <a:lnTo>
                    <a:pt x="448500" y="171272"/>
                  </a:lnTo>
                  <a:lnTo>
                    <a:pt x="438918" y="152435"/>
                  </a:lnTo>
                  <a:close/>
                </a:path>
                <a:path w="457835" h="200660">
                  <a:moveTo>
                    <a:pt x="441432" y="28480"/>
                  </a:moveTo>
                  <a:lnTo>
                    <a:pt x="381967" y="28480"/>
                  </a:lnTo>
                  <a:lnTo>
                    <a:pt x="399271" y="31424"/>
                  </a:lnTo>
                  <a:lnTo>
                    <a:pt x="412062" y="40098"/>
                  </a:lnTo>
                  <a:lnTo>
                    <a:pt x="420064" y="54269"/>
                  </a:lnTo>
                  <a:lnTo>
                    <a:pt x="423002" y="73704"/>
                  </a:lnTo>
                  <a:lnTo>
                    <a:pt x="456535" y="73704"/>
                  </a:lnTo>
                  <a:lnTo>
                    <a:pt x="452138" y="46466"/>
                  </a:lnTo>
                  <a:lnTo>
                    <a:pt x="441432" y="2848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866321" y="5157163"/>
              <a:ext cx="1179830" cy="384175"/>
            </a:xfrm>
            <a:custGeom>
              <a:avLst/>
              <a:gdLst/>
              <a:ahLst/>
              <a:cxnLst/>
              <a:rect l="l" t="t" r="r" b="b"/>
              <a:pathLst>
                <a:path w="1179830" h="384175">
                  <a:moveTo>
                    <a:pt x="236600" y="238275"/>
                  </a:moveTo>
                  <a:lnTo>
                    <a:pt x="227463" y="240120"/>
                  </a:lnTo>
                  <a:lnTo>
                    <a:pt x="220012" y="245186"/>
                  </a:lnTo>
                  <a:lnTo>
                    <a:pt x="214994" y="252764"/>
                  </a:lnTo>
                  <a:lnTo>
                    <a:pt x="213155" y="262149"/>
                  </a:lnTo>
                  <a:lnTo>
                    <a:pt x="214994" y="271291"/>
                  </a:lnTo>
                  <a:lnTo>
                    <a:pt x="220012" y="278745"/>
                  </a:lnTo>
                  <a:lnTo>
                    <a:pt x="227463" y="283764"/>
                  </a:lnTo>
                  <a:lnTo>
                    <a:pt x="236600" y="285603"/>
                  </a:lnTo>
                  <a:lnTo>
                    <a:pt x="245984" y="283764"/>
                  </a:lnTo>
                  <a:lnTo>
                    <a:pt x="253562" y="278745"/>
                  </a:lnTo>
                  <a:lnTo>
                    <a:pt x="258628" y="271291"/>
                  </a:lnTo>
                  <a:lnTo>
                    <a:pt x="260473" y="262149"/>
                  </a:lnTo>
                  <a:lnTo>
                    <a:pt x="258628" y="252764"/>
                  </a:lnTo>
                  <a:lnTo>
                    <a:pt x="253562" y="245186"/>
                  </a:lnTo>
                  <a:lnTo>
                    <a:pt x="245984" y="240120"/>
                  </a:lnTo>
                  <a:lnTo>
                    <a:pt x="236600" y="238275"/>
                  </a:lnTo>
                  <a:close/>
                </a:path>
                <a:path w="1179830" h="384175">
                  <a:moveTo>
                    <a:pt x="131912" y="238275"/>
                  </a:moveTo>
                  <a:lnTo>
                    <a:pt x="122769" y="240120"/>
                  </a:lnTo>
                  <a:lnTo>
                    <a:pt x="115315" y="245186"/>
                  </a:lnTo>
                  <a:lnTo>
                    <a:pt x="110296" y="252764"/>
                  </a:lnTo>
                  <a:lnTo>
                    <a:pt x="108457" y="262149"/>
                  </a:lnTo>
                  <a:lnTo>
                    <a:pt x="110296" y="271291"/>
                  </a:lnTo>
                  <a:lnTo>
                    <a:pt x="115315" y="278745"/>
                  </a:lnTo>
                  <a:lnTo>
                    <a:pt x="122769" y="283764"/>
                  </a:lnTo>
                  <a:lnTo>
                    <a:pt x="131912" y="285603"/>
                  </a:lnTo>
                  <a:lnTo>
                    <a:pt x="141296" y="283764"/>
                  </a:lnTo>
                  <a:lnTo>
                    <a:pt x="148875" y="278745"/>
                  </a:lnTo>
                  <a:lnTo>
                    <a:pt x="153940" y="271291"/>
                  </a:lnTo>
                  <a:lnTo>
                    <a:pt x="155785" y="262149"/>
                  </a:lnTo>
                  <a:lnTo>
                    <a:pt x="153940" y="252764"/>
                  </a:lnTo>
                  <a:lnTo>
                    <a:pt x="148875" y="245186"/>
                  </a:lnTo>
                  <a:lnTo>
                    <a:pt x="141296" y="240120"/>
                  </a:lnTo>
                  <a:lnTo>
                    <a:pt x="131912" y="238275"/>
                  </a:lnTo>
                  <a:close/>
                </a:path>
                <a:path w="1179830" h="384175">
                  <a:moveTo>
                    <a:pt x="23873" y="238275"/>
                  </a:moveTo>
                  <a:lnTo>
                    <a:pt x="14665" y="240120"/>
                  </a:lnTo>
                  <a:lnTo>
                    <a:pt x="7067" y="245186"/>
                  </a:lnTo>
                  <a:lnTo>
                    <a:pt x="1904" y="252764"/>
                  </a:lnTo>
                  <a:lnTo>
                    <a:pt x="0" y="262149"/>
                  </a:lnTo>
                  <a:lnTo>
                    <a:pt x="1904" y="271291"/>
                  </a:lnTo>
                  <a:lnTo>
                    <a:pt x="7067" y="278745"/>
                  </a:lnTo>
                  <a:lnTo>
                    <a:pt x="14665" y="283764"/>
                  </a:lnTo>
                  <a:lnTo>
                    <a:pt x="23873" y="285603"/>
                  </a:lnTo>
                  <a:lnTo>
                    <a:pt x="33014" y="283764"/>
                  </a:lnTo>
                  <a:lnTo>
                    <a:pt x="40464" y="278745"/>
                  </a:lnTo>
                  <a:lnTo>
                    <a:pt x="45480" y="271291"/>
                  </a:lnTo>
                  <a:lnTo>
                    <a:pt x="47317" y="262149"/>
                  </a:lnTo>
                  <a:lnTo>
                    <a:pt x="45480" y="252764"/>
                  </a:lnTo>
                  <a:lnTo>
                    <a:pt x="40464" y="245186"/>
                  </a:lnTo>
                  <a:lnTo>
                    <a:pt x="33014" y="240120"/>
                  </a:lnTo>
                  <a:lnTo>
                    <a:pt x="23873" y="238275"/>
                  </a:lnTo>
                  <a:close/>
                </a:path>
                <a:path w="1179830" h="384175">
                  <a:moveTo>
                    <a:pt x="435567" y="2094"/>
                  </a:moveTo>
                  <a:lnTo>
                    <a:pt x="404165" y="2094"/>
                  </a:lnTo>
                  <a:lnTo>
                    <a:pt x="395363" y="11321"/>
                  </a:lnTo>
                  <a:lnTo>
                    <a:pt x="372334" y="57369"/>
                  </a:lnTo>
                  <a:lnTo>
                    <a:pt x="350717" y="125057"/>
                  </a:lnTo>
                  <a:lnTo>
                    <a:pt x="343863" y="191795"/>
                  </a:lnTo>
                  <a:lnTo>
                    <a:pt x="345603" y="226054"/>
                  </a:lnTo>
                  <a:lnTo>
                    <a:pt x="359757" y="292850"/>
                  </a:lnTo>
                  <a:lnTo>
                    <a:pt x="381077" y="346959"/>
                  </a:lnTo>
                  <a:lnTo>
                    <a:pt x="404165" y="383590"/>
                  </a:lnTo>
                  <a:lnTo>
                    <a:pt x="435567" y="383590"/>
                  </a:lnTo>
                  <a:lnTo>
                    <a:pt x="412537" y="347460"/>
                  </a:lnTo>
                  <a:lnTo>
                    <a:pt x="394531" y="300886"/>
                  </a:lnTo>
                  <a:lnTo>
                    <a:pt x="382804" y="248029"/>
                  </a:lnTo>
                  <a:lnTo>
                    <a:pt x="378616" y="193051"/>
                  </a:lnTo>
                  <a:lnTo>
                    <a:pt x="382863" y="138363"/>
                  </a:lnTo>
                  <a:lnTo>
                    <a:pt x="394688" y="85325"/>
                  </a:lnTo>
                  <a:lnTo>
                    <a:pt x="412714" y="38411"/>
                  </a:lnTo>
                  <a:lnTo>
                    <a:pt x="435567" y="2094"/>
                  </a:lnTo>
                  <a:close/>
                </a:path>
                <a:path w="1179830" h="384175">
                  <a:moveTo>
                    <a:pt x="608536" y="0"/>
                  </a:moveTo>
                  <a:lnTo>
                    <a:pt x="561018" y="6928"/>
                  </a:lnTo>
                  <a:lnTo>
                    <a:pt x="520735" y="26479"/>
                  </a:lnTo>
                  <a:lnTo>
                    <a:pt x="489596" y="56805"/>
                  </a:lnTo>
                  <a:lnTo>
                    <a:pt x="469513" y="96056"/>
                  </a:lnTo>
                  <a:lnTo>
                    <a:pt x="462394" y="142383"/>
                  </a:lnTo>
                  <a:lnTo>
                    <a:pt x="469724" y="188723"/>
                  </a:lnTo>
                  <a:lnTo>
                    <a:pt x="490280" y="228369"/>
                  </a:lnTo>
                  <a:lnTo>
                    <a:pt x="521911" y="259251"/>
                  </a:lnTo>
                  <a:lnTo>
                    <a:pt x="562465" y="279299"/>
                  </a:lnTo>
                  <a:lnTo>
                    <a:pt x="609792" y="286441"/>
                  </a:lnTo>
                  <a:lnTo>
                    <a:pt x="627724" y="285826"/>
                  </a:lnTo>
                  <a:lnTo>
                    <a:pt x="679309" y="277227"/>
                  </a:lnTo>
                  <a:lnTo>
                    <a:pt x="699413" y="270525"/>
                  </a:lnTo>
                  <a:lnTo>
                    <a:pt x="699413" y="255447"/>
                  </a:lnTo>
                  <a:lnTo>
                    <a:pt x="619426" y="255447"/>
                  </a:lnTo>
                  <a:lnTo>
                    <a:pt x="571496" y="246752"/>
                  </a:lnTo>
                  <a:lnTo>
                    <a:pt x="533422" y="222628"/>
                  </a:lnTo>
                  <a:lnTo>
                    <a:pt x="508303" y="186019"/>
                  </a:lnTo>
                  <a:lnTo>
                    <a:pt x="499241" y="139870"/>
                  </a:lnTo>
                  <a:lnTo>
                    <a:pt x="501080" y="119695"/>
                  </a:lnTo>
                  <a:lnTo>
                    <a:pt x="514967" y="82334"/>
                  </a:lnTo>
                  <a:lnTo>
                    <a:pt x="543343" y="50249"/>
                  </a:lnTo>
                  <a:lnTo>
                    <a:pt x="585114" y="33015"/>
                  </a:lnTo>
                  <a:lnTo>
                    <a:pt x="611887" y="30993"/>
                  </a:lnTo>
                  <a:lnTo>
                    <a:pt x="694829" y="30993"/>
                  </a:lnTo>
                  <a:lnTo>
                    <a:pt x="699413" y="20941"/>
                  </a:lnTo>
                  <a:lnTo>
                    <a:pt x="653530" y="3710"/>
                  </a:lnTo>
                  <a:lnTo>
                    <a:pt x="623745" y="451"/>
                  </a:lnTo>
                  <a:lnTo>
                    <a:pt x="608536" y="0"/>
                  </a:lnTo>
                  <a:close/>
                </a:path>
                <a:path w="1179830" h="384175">
                  <a:moveTo>
                    <a:pt x="699413" y="157461"/>
                  </a:moveTo>
                  <a:lnTo>
                    <a:pt x="665068" y="157461"/>
                  </a:lnTo>
                  <a:lnTo>
                    <a:pt x="665068" y="249584"/>
                  </a:lnTo>
                  <a:lnTo>
                    <a:pt x="650520" y="252443"/>
                  </a:lnTo>
                  <a:lnTo>
                    <a:pt x="639110" y="254243"/>
                  </a:lnTo>
                  <a:lnTo>
                    <a:pt x="629268" y="255179"/>
                  </a:lnTo>
                  <a:lnTo>
                    <a:pt x="619426" y="255447"/>
                  </a:lnTo>
                  <a:lnTo>
                    <a:pt x="699413" y="255447"/>
                  </a:lnTo>
                  <a:lnTo>
                    <a:pt x="699413" y="157461"/>
                  </a:lnTo>
                  <a:close/>
                </a:path>
                <a:path w="1179830" h="384175">
                  <a:moveTo>
                    <a:pt x="694829" y="30993"/>
                  </a:moveTo>
                  <a:lnTo>
                    <a:pt x="611887" y="30993"/>
                  </a:lnTo>
                  <a:lnTo>
                    <a:pt x="628372" y="31752"/>
                  </a:lnTo>
                  <a:lnTo>
                    <a:pt x="644188" y="33925"/>
                  </a:lnTo>
                  <a:lnTo>
                    <a:pt x="658824" y="37354"/>
                  </a:lnTo>
                  <a:lnTo>
                    <a:pt x="671770" y="41883"/>
                  </a:lnTo>
                  <a:lnTo>
                    <a:pt x="675120" y="43548"/>
                  </a:lnTo>
                  <a:lnTo>
                    <a:pt x="679727" y="45642"/>
                  </a:lnTo>
                  <a:lnTo>
                    <a:pt x="686429" y="49412"/>
                  </a:lnTo>
                  <a:lnTo>
                    <a:pt x="694829" y="30993"/>
                  </a:lnTo>
                  <a:close/>
                </a:path>
                <a:path w="1179830" h="384175">
                  <a:moveTo>
                    <a:pt x="778604" y="2094"/>
                  </a:moveTo>
                  <a:lnTo>
                    <a:pt x="747202" y="2094"/>
                  </a:lnTo>
                  <a:lnTo>
                    <a:pt x="770055" y="38411"/>
                  </a:lnTo>
                  <a:lnTo>
                    <a:pt x="788082" y="85325"/>
                  </a:lnTo>
                  <a:lnTo>
                    <a:pt x="799906" y="138363"/>
                  </a:lnTo>
                  <a:lnTo>
                    <a:pt x="804153" y="193051"/>
                  </a:lnTo>
                  <a:lnTo>
                    <a:pt x="799965" y="248029"/>
                  </a:lnTo>
                  <a:lnTo>
                    <a:pt x="788239" y="300886"/>
                  </a:lnTo>
                  <a:lnTo>
                    <a:pt x="770232" y="347460"/>
                  </a:lnTo>
                  <a:lnTo>
                    <a:pt x="747202" y="383590"/>
                  </a:lnTo>
                  <a:lnTo>
                    <a:pt x="778604" y="383590"/>
                  </a:lnTo>
                  <a:lnTo>
                    <a:pt x="802281" y="345781"/>
                  </a:lnTo>
                  <a:lnTo>
                    <a:pt x="823361" y="291260"/>
                  </a:lnTo>
                  <a:lnTo>
                    <a:pt x="837283" y="225524"/>
                  </a:lnTo>
                  <a:lnTo>
                    <a:pt x="838906" y="191795"/>
                  </a:lnTo>
                  <a:lnTo>
                    <a:pt x="837224" y="158014"/>
                  </a:lnTo>
                  <a:lnTo>
                    <a:pt x="823184" y="91863"/>
                  </a:lnTo>
                  <a:lnTo>
                    <a:pt x="800868" y="34955"/>
                  </a:lnTo>
                  <a:lnTo>
                    <a:pt x="787229" y="11321"/>
                  </a:lnTo>
                  <a:lnTo>
                    <a:pt x="778604" y="2094"/>
                  </a:lnTo>
                  <a:close/>
                </a:path>
                <a:path w="1179830" h="384175">
                  <a:moveTo>
                    <a:pt x="1155514" y="238275"/>
                  </a:moveTo>
                  <a:lnTo>
                    <a:pt x="1146373" y="240120"/>
                  </a:lnTo>
                  <a:lnTo>
                    <a:pt x="1138923" y="245186"/>
                  </a:lnTo>
                  <a:lnTo>
                    <a:pt x="1133907" y="252764"/>
                  </a:lnTo>
                  <a:lnTo>
                    <a:pt x="1132070" y="262149"/>
                  </a:lnTo>
                  <a:lnTo>
                    <a:pt x="1133907" y="271291"/>
                  </a:lnTo>
                  <a:lnTo>
                    <a:pt x="1138923" y="278745"/>
                  </a:lnTo>
                  <a:lnTo>
                    <a:pt x="1146373" y="283764"/>
                  </a:lnTo>
                  <a:lnTo>
                    <a:pt x="1155514" y="285603"/>
                  </a:lnTo>
                  <a:lnTo>
                    <a:pt x="1164899" y="283764"/>
                  </a:lnTo>
                  <a:lnTo>
                    <a:pt x="1172477" y="278745"/>
                  </a:lnTo>
                  <a:lnTo>
                    <a:pt x="1177542" y="271291"/>
                  </a:lnTo>
                  <a:lnTo>
                    <a:pt x="1179388" y="262149"/>
                  </a:lnTo>
                  <a:lnTo>
                    <a:pt x="1177542" y="252764"/>
                  </a:lnTo>
                  <a:lnTo>
                    <a:pt x="1172477" y="245186"/>
                  </a:lnTo>
                  <a:lnTo>
                    <a:pt x="1164899" y="240120"/>
                  </a:lnTo>
                  <a:lnTo>
                    <a:pt x="1155514" y="238275"/>
                  </a:lnTo>
                  <a:close/>
                </a:path>
                <a:path w="1179830" h="384175">
                  <a:moveTo>
                    <a:pt x="1050826" y="238275"/>
                  </a:moveTo>
                  <a:lnTo>
                    <a:pt x="1041684" y="240120"/>
                  </a:lnTo>
                  <a:lnTo>
                    <a:pt x="1034230" y="245186"/>
                  </a:lnTo>
                  <a:lnTo>
                    <a:pt x="1029210" y="252764"/>
                  </a:lnTo>
                  <a:lnTo>
                    <a:pt x="1027371" y="262149"/>
                  </a:lnTo>
                  <a:lnTo>
                    <a:pt x="1029210" y="271291"/>
                  </a:lnTo>
                  <a:lnTo>
                    <a:pt x="1034230" y="278745"/>
                  </a:lnTo>
                  <a:lnTo>
                    <a:pt x="1041684" y="283764"/>
                  </a:lnTo>
                  <a:lnTo>
                    <a:pt x="1050826" y="285603"/>
                  </a:lnTo>
                  <a:lnTo>
                    <a:pt x="1060209" y="283764"/>
                  </a:lnTo>
                  <a:lnTo>
                    <a:pt x="1067784" y="278745"/>
                  </a:lnTo>
                  <a:lnTo>
                    <a:pt x="1072845" y="271291"/>
                  </a:lnTo>
                  <a:lnTo>
                    <a:pt x="1074689" y="262149"/>
                  </a:lnTo>
                  <a:lnTo>
                    <a:pt x="1072845" y="252764"/>
                  </a:lnTo>
                  <a:lnTo>
                    <a:pt x="1067784" y="245186"/>
                  </a:lnTo>
                  <a:lnTo>
                    <a:pt x="1060209" y="240120"/>
                  </a:lnTo>
                  <a:lnTo>
                    <a:pt x="1050826" y="238275"/>
                  </a:lnTo>
                  <a:close/>
                </a:path>
                <a:path w="1179830" h="384175">
                  <a:moveTo>
                    <a:pt x="942788" y="238275"/>
                  </a:moveTo>
                  <a:lnTo>
                    <a:pt x="933580" y="240120"/>
                  </a:lnTo>
                  <a:lnTo>
                    <a:pt x="925982" y="245186"/>
                  </a:lnTo>
                  <a:lnTo>
                    <a:pt x="920818" y="252764"/>
                  </a:lnTo>
                  <a:lnTo>
                    <a:pt x="918914" y="262149"/>
                  </a:lnTo>
                  <a:lnTo>
                    <a:pt x="920818" y="271291"/>
                  </a:lnTo>
                  <a:lnTo>
                    <a:pt x="925982" y="278745"/>
                  </a:lnTo>
                  <a:lnTo>
                    <a:pt x="933580" y="283764"/>
                  </a:lnTo>
                  <a:lnTo>
                    <a:pt x="942788" y="285603"/>
                  </a:lnTo>
                  <a:lnTo>
                    <a:pt x="951924" y="283764"/>
                  </a:lnTo>
                  <a:lnTo>
                    <a:pt x="959375" y="278745"/>
                  </a:lnTo>
                  <a:lnTo>
                    <a:pt x="964393" y="271291"/>
                  </a:lnTo>
                  <a:lnTo>
                    <a:pt x="966232" y="262149"/>
                  </a:lnTo>
                  <a:lnTo>
                    <a:pt x="964393" y="252764"/>
                  </a:lnTo>
                  <a:lnTo>
                    <a:pt x="959375" y="245186"/>
                  </a:lnTo>
                  <a:lnTo>
                    <a:pt x="951924" y="240120"/>
                  </a:lnTo>
                  <a:lnTo>
                    <a:pt x="942788" y="238275"/>
                  </a:lnTo>
                  <a:close/>
                </a:path>
              </a:pathLst>
            </a:custGeom>
            <a:solidFill>
              <a:srgbClr val="CC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97372" y="5132873"/>
              <a:ext cx="5535234" cy="31114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257758" y="526698"/>
              <a:ext cx="2432685" cy="470534"/>
            </a:xfrm>
            <a:custGeom>
              <a:avLst/>
              <a:gdLst/>
              <a:ahLst/>
              <a:cxnLst/>
              <a:rect l="l" t="t" r="r" b="b"/>
              <a:pathLst>
                <a:path w="2432685" h="470534">
                  <a:moveTo>
                    <a:pt x="86698" y="43349"/>
                  </a:moveTo>
                  <a:lnTo>
                    <a:pt x="0" y="43349"/>
                  </a:lnTo>
                  <a:lnTo>
                    <a:pt x="153922" y="469912"/>
                  </a:lnTo>
                  <a:lnTo>
                    <a:pt x="209208" y="469912"/>
                  </a:lnTo>
                  <a:lnTo>
                    <a:pt x="254994" y="343015"/>
                  </a:lnTo>
                  <a:lnTo>
                    <a:pt x="185962" y="343015"/>
                  </a:lnTo>
                  <a:lnTo>
                    <a:pt x="185334" y="336733"/>
                  </a:lnTo>
                  <a:lnTo>
                    <a:pt x="183449" y="329822"/>
                  </a:lnTo>
                  <a:lnTo>
                    <a:pt x="181565" y="323539"/>
                  </a:lnTo>
                  <a:lnTo>
                    <a:pt x="86698" y="43349"/>
                  </a:lnTo>
                  <a:close/>
                </a:path>
                <a:path w="2432685" h="470534">
                  <a:moveTo>
                    <a:pt x="363119" y="43349"/>
                  </a:moveTo>
                  <a:lnTo>
                    <a:pt x="280190" y="43349"/>
                  </a:lnTo>
                  <a:lnTo>
                    <a:pt x="189732" y="323539"/>
                  </a:lnTo>
                  <a:lnTo>
                    <a:pt x="186591" y="332963"/>
                  </a:lnTo>
                  <a:lnTo>
                    <a:pt x="186052" y="336733"/>
                  </a:lnTo>
                  <a:lnTo>
                    <a:pt x="185962" y="343015"/>
                  </a:lnTo>
                  <a:lnTo>
                    <a:pt x="254994" y="343015"/>
                  </a:lnTo>
                  <a:lnTo>
                    <a:pt x="363119" y="43349"/>
                  </a:lnTo>
                  <a:close/>
                </a:path>
                <a:path w="2432685" h="470534">
                  <a:moveTo>
                    <a:pt x="457368" y="165858"/>
                  </a:moveTo>
                  <a:lnTo>
                    <a:pt x="381977" y="165858"/>
                  </a:lnTo>
                  <a:lnTo>
                    <a:pt x="381977" y="380710"/>
                  </a:lnTo>
                  <a:lnTo>
                    <a:pt x="386925" y="416892"/>
                  </a:lnTo>
                  <a:lnTo>
                    <a:pt x="401767" y="442588"/>
                  </a:lnTo>
                  <a:lnTo>
                    <a:pt x="426505" y="457918"/>
                  </a:lnTo>
                  <a:lnTo>
                    <a:pt x="461137" y="463001"/>
                  </a:lnTo>
                  <a:lnTo>
                    <a:pt x="487632" y="460037"/>
                  </a:lnTo>
                  <a:lnTo>
                    <a:pt x="512418" y="450594"/>
                  </a:lnTo>
                  <a:lnTo>
                    <a:pt x="536852" y="433851"/>
                  </a:lnTo>
                  <a:lnTo>
                    <a:pt x="562286" y="408982"/>
                  </a:lnTo>
                  <a:lnTo>
                    <a:pt x="637666" y="408982"/>
                  </a:lnTo>
                  <a:lnTo>
                    <a:pt x="637666" y="403328"/>
                  </a:lnTo>
                  <a:lnTo>
                    <a:pt x="481241" y="403328"/>
                  </a:lnTo>
                  <a:lnTo>
                    <a:pt x="470090" y="400608"/>
                  </a:lnTo>
                  <a:lnTo>
                    <a:pt x="462708" y="391940"/>
                  </a:lnTo>
                  <a:lnTo>
                    <a:pt x="458624" y="376558"/>
                  </a:lnTo>
                  <a:lnTo>
                    <a:pt x="457368" y="353696"/>
                  </a:lnTo>
                  <a:lnTo>
                    <a:pt x="457368" y="165858"/>
                  </a:lnTo>
                  <a:close/>
                </a:path>
                <a:path w="2432685" h="470534">
                  <a:moveTo>
                    <a:pt x="637666" y="408982"/>
                  </a:moveTo>
                  <a:lnTo>
                    <a:pt x="562286" y="408982"/>
                  </a:lnTo>
                  <a:lnTo>
                    <a:pt x="562286" y="457975"/>
                  </a:lnTo>
                  <a:lnTo>
                    <a:pt x="637666" y="457975"/>
                  </a:lnTo>
                  <a:lnTo>
                    <a:pt x="637666" y="408982"/>
                  </a:lnTo>
                  <a:close/>
                </a:path>
                <a:path w="2432685" h="470534">
                  <a:moveTo>
                    <a:pt x="637666" y="165858"/>
                  </a:moveTo>
                  <a:lnTo>
                    <a:pt x="562286" y="165858"/>
                  </a:lnTo>
                  <a:lnTo>
                    <a:pt x="562286" y="341759"/>
                  </a:lnTo>
                  <a:lnTo>
                    <a:pt x="552234" y="352439"/>
                  </a:lnTo>
                  <a:lnTo>
                    <a:pt x="529656" y="374968"/>
                  </a:lnTo>
                  <a:lnTo>
                    <a:pt x="510612" y="390841"/>
                  </a:lnTo>
                  <a:lnTo>
                    <a:pt x="494631" y="400235"/>
                  </a:lnTo>
                  <a:lnTo>
                    <a:pt x="481241" y="403328"/>
                  </a:lnTo>
                  <a:lnTo>
                    <a:pt x="637666" y="403328"/>
                  </a:lnTo>
                  <a:lnTo>
                    <a:pt x="637666" y="165858"/>
                  </a:lnTo>
                  <a:close/>
                </a:path>
                <a:path w="2432685" h="470534">
                  <a:moveTo>
                    <a:pt x="794740" y="0"/>
                  </a:moveTo>
                  <a:lnTo>
                    <a:pt x="719978" y="0"/>
                  </a:lnTo>
                  <a:lnTo>
                    <a:pt x="719978" y="457975"/>
                  </a:lnTo>
                  <a:lnTo>
                    <a:pt x="794740" y="457975"/>
                  </a:lnTo>
                  <a:lnTo>
                    <a:pt x="794740" y="0"/>
                  </a:lnTo>
                  <a:close/>
                </a:path>
                <a:path w="2432685" h="470534">
                  <a:moveTo>
                    <a:pt x="1109495" y="0"/>
                  </a:moveTo>
                  <a:lnTo>
                    <a:pt x="1034104" y="0"/>
                  </a:lnTo>
                  <a:lnTo>
                    <a:pt x="1034104" y="457975"/>
                  </a:lnTo>
                  <a:lnTo>
                    <a:pt x="1109495" y="457975"/>
                  </a:lnTo>
                  <a:lnTo>
                    <a:pt x="1109495" y="282075"/>
                  </a:lnTo>
                  <a:lnTo>
                    <a:pt x="1119547" y="271394"/>
                  </a:lnTo>
                  <a:lnTo>
                    <a:pt x="1142113" y="248601"/>
                  </a:lnTo>
                  <a:lnTo>
                    <a:pt x="1161085" y="232757"/>
                  </a:lnTo>
                  <a:lnTo>
                    <a:pt x="1176876" y="223510"/>
                  </a:lnTo>
                  <a:lnTo>
                    <a:pt x="1189900" y="220506"/>
                  </a:lnTo>
                  <a:lnTo>
                    <a:pt x="1286708" y="220506"/>
                  </a:lnTo>
                  <a:lnTo>
                    <a:pt x="1285852" y="214223"/>
                  </a:lnTo>
                  <a:lnTo>
                    <a:pt x="1109495" y="214223"/>
                  </a:lnTo>
                  <a:lnTo>
                    <a:pt x="1109495" y="0"/>
                  </a:lnTo>
                  <a:close/>
                </a:path>
                <a:path w="2432685" h="470534">
                  <a:moveTo>
                    <a:pt x="1286708" y="220506"/>
                  </a:moveTo>
                  <a:lnTo>
                    <a:pt x="1189900" y="220506"/>
                  </a:lnTo>
                  <a:lnTo>
                    <a:pt x="1201415" y="223137"/>
                  </a:lnTo>
                  <a:lnTo>
                    <a:pt x="1208984" y="231657"/>
                  </a:lnTo>
                  <a:lnTo>
                    <a:pt x="1213136" y="247010"/>
                  </a:lnTo>
                  <a:lnTo>
                    <a:pt x="1214402" y="270138"/>
                  </a:lnTo>
                  <a:lnTo>
                    <a:pt x="1214402" y="457975"/>
                  </a:lnTo>
                  <a:lnTo>
                    <a:pt x="1289793" y="457975"/>
                  </a:lnTo>
                  <a:lnTo>
                    <a:pt x="1289793" y="243123"/>
                  </a:lnTo>
                  <a:lnTo>
                    <a:pt x="1286708" y="220506"/>
                  </a:lnTo>
                  <a:close/>
                </a:path>
                <a:path w="2432685" h="470534">
                  <a:moveTo>
                    <a:pt x="1210633" y="160204"/>
                  </a:moveTo>
                  <a:lnTo>
                    <a:pt x="1184140" y="163257"/>
                  </a:lnTo>
                  <a:lnTo>
                    <a:pt x="1159357" y="172846"/>
                  </a:lnTo>
                  <a:lnTo>
                    <a:pt x="1134927" y="189620"/>
                  </a:lnTo>
                  <a:lnTo>
                    <a:pt x="1109495" y="214223"/>
                  </a:lnTo>
                  <a:lnTo>
                    <a:pt x="1285852" y="214223"/>
                  </a:lnTo>
                  <a:lnTo>
                    <a:pt x="1284845" y="206843"/>
                  </a:lnTo>
                  <a:lnTo>
                    <a:pt x="1270003" y="180931"/>
                  </a:lnTo>
                  <a:lnTo>
                    <a:pt x="1245265" y="165385"/>
                  </a:lnTo>
                  <a:lnTo>
                    <a:pt x="1210633" y="160204"/>
                  </a:lnTo>
                  <a:close/>
                </a:path>
                <a:path w="2432685" h="470534">
                  <a:moveTo>
                    <a:pt x="1492718" y="157691"/>
                  </a:moveTo>
                  <a:lnTo>
                    <a:pt x="1445414" y="165681"/>
                  </a:lnTo>
                  <a:lnTo>
                    <a:pt x="1405103" y="188145"/>
                  </a:lnTo>
                  <a:lnTo>
                    <a:pt x="1373807" y="222822"/>
                  </a:lnTo>
                  <a:lnTo>
                    <a:pt x="1353548" y="267450"/>
                  </a:lnTo>
                  <a:lnTo>
                    <a:pt x="1346346" y="319770"/>
                  </a:lnTo>
                  <a:lnTo>
                    <a:pt x="1352724" y="369250"/>
                  </a:lnTo>
                  <a:lnTo>
                    <a:pt x="1371134" y="409833"/>
                  </a:lnTo>
                  <a:lnTo>
                    <a:pt x="1400489" y="440312"/>
                  </a:lnTo>
                  <a:lnTo>
                    <a:pt x="1439704" y="459484"/>
                  </a:lnTo>
                  <a:lnTo>
                    <a:pt x="1487692" y="466142"/>
                  </a:lnTo>
                  <a:lnTo>
                    <a:pt x="1512695" y="464847"/>
                  </a:lnTo>
                  <a:lnTo>
                    <a:pt x="1560580" y="454480"/>
                  </a:lnTo>
                  <a:lnTo>
                    <a:pt x="1596930" y="439215"/>
                  </a:lnTo>
                  <a:lnTo>
                    <a:pt x="1615228" y="429714"/>
                  </a:lnTo>
                  <a:lnTo>
                    <a:pt x="1603381" y="405212"/>
                  </a:lnTo>
                  <a:lnTo>
                    <a:pt x="1497116" y="405212"/>
                  </a:lnTo>
                  <a:lnTo>
                    <a:pt x="1477018" y="402719"/>
                  </a:lnTo>
                  <a:lnTo>
                    <a:pt x="1443411" y="384539"/>
                  </a:lnTo>
                  <a:lnTo>
                    <a:pt x="1422865" y="339462"/>
                  </a:lnTo>
                  <a:lnTo>
                    <a:pt x="1421736" y="323539"/>
                  </a:lnTo>
                  <a:lnTo>
                    <a:pt x="1615228" y="323539"/>
                  </a:lnTo>
                  <a:lnTo>
                    <a:pt x="1615228" y="291498"/>
                  </a:lnTo>
                  <a:lnTo>
                    <a:pt x="1612734" y="276420"/>
                  </a:lnTo>
                  <a:lnTo>
                    <a:pt x="1425506" y="276420"/>
                  </a:lnTo>
                  <a:lnTo>
                    <a:pt x="1433192" y="250004"/>
                  </a:lnTo>
                  <a:lnTo>
                    <a:pt x="1446472" y="230479"/>
                  </a:lnTo>
                  <a:lnTo>
                    <a:pt x="1464816" y="218376"/>
                  </a:lnTo>
                  <a:lnTo>
                    <a:pt x="1487692" y="214223"/>
                  </a:lnTo>
                  <a:lnTo>
                    <a:pt x="1592567" y="214223"/>
                  </a:lnTo>
                  <a:lnTo>
                    <a:pt x="1581067" y="194910"/>
                  </a:lnTo>
                  <a:lnTo>
                    <a:pt x="1542341" y="167467"/>
                  </a:lnTo>
                  <a:lnTo>
                    <a:pt x="1492718" y="157691"/>
                  </a:lnTo>
                  <a:close/>
                </a:path>
                <a:path w="2432685" h="470534">
                  <a:moveTo>
                    <a:pt x="1587585" y="372543"/>
                  </a:moveTo>
                  <a:lnTo>
                    <a:pt x="1544029" y="396132"/>
                  </a:lnTo>
                  <a:lnTo>
                    <a:pt x="1505607" y="404957"/>
                  </a:lnTo>
                  <a:lnTo>
                    <a:pt x="1497116" y="405212"/>
                  </a:lnTo>
                  <a:lnTo>
                    <a:pt x="1603381" y="405212"/>
                  </a:lnTo>
                  <a:lnTo>
                    <a:pt x="1587585" y="372543"/>
                  </a:lnTo>
                  <a:close/>
                </a:path>
                <a:path w="2432685" h="470534">
                  <a:moveTo>
                    <a:pt x="1592567" y="214223"/>
                  </a:moveTo>
                  <a:lnTo>
                    <a:pt x="1487692" y="214223"/>
                  </a:lnTo>
                  <a:lnTo>
                    <a:pt x="1510418" y="217669"/>
                  </a:lnTo>
                  <a:lnTo>
                    <a:pt x="1526251" y="228595"/>
                  </a:lnTo>
                  <a:lnTo>
                    <a:pt x="1535842" y="247884"/>
                  </a:lnTo>
                  <a:lnTo>
                    <a:pt x="1539837" y="276420"/>
                  </a:lnTo>
                  <a:lnTo>
                    <a:pt x="1612734" y="276420"/>
                  </a:lnTo>
                  <a:lnTo>
                    <a:pt x="1606246" y="237195"/>
                  </a:lnTo>
                  <a:lnTo>
                    <a:pt x="1592567" y="214223"/>
                  </a:lnTo>
                  <a:close/>
                </a:path>
                <a:path w="2432685" h="470534">
                  <a:moveTo>
                    <a:pt x="1742135" y="221134"/>
                  </a:moveTo>
                  <a:lnTo>
                    <a:pt x="1671142" y="221134"/>
                  </a:lnTo>
                  <a:lnTo>
                    <a:pt x="1671142" y="402699"/>
                  </a:lnTo>
                  <a:lnTo>
                    <a:pt x="1674598" y="430896"/>
                  </a:lnTo>
                  <a:lnTo>
                    <a:pt x="1685121" y="450673"/>
                  </a:lnTo>
                  <a:lnTo>
                    <a:pt x="1702948" y="462324"/>
                  </a:lnTo>
                  <a:lnTo>
                    <a:pt x="1728313" y="466142"/>
                  </a:lnTo>
                  <a:lnTo>
                    <a:pt x="1744520" y="464817"/>
                  </a:lnTo>
                  <a:lnTo>
                    <a:pt x="1761846" y="460725"/>
                  </a:lnTo>
                  <a:lnTo>
                    <a:pt x="1779997" y="453690"/>
                  </a:lnTo>
                  <a:lnTo>
                    <a:pt x="1798678" y="443536"/>
                  </a:lnTo>
                  <a:lnTo>
                    <a:pt x="1821295" y="429714"/>
                  </a:lnTo>
                  <a:lnTo>
                    <a:pt x="1805379" y="393275"/>
                  </a:lnTo>
                  <a:lnTo>
                    <a:pt x="1757213" y="393275"/>
                  </a:lnTo>
                  <a:lnTo>
                    <a:pt x="1749821" y="391293"/>
                  </a:lnTo>
                  <a:lnTo>
                    <a:pt x="1745198" y="384480"/>
                  </a:lnTo>
                  <a:lnTo>
                    <a:pt x="1742812" y="371542"/>
                  </a:lnTo>
                  <a:lnTo>
                    <a:pt x="1742135" y="351183"/>
                  </a:lnTo>
                  <a:lnTo>
                    <a:pt x="1742135" y="221134"/>
                  </a:lnTo>
                  <a:close/>
                </a:path>
                <a:path w="2432685" h="470534">
                  <a:moveTo>
                    <a:pt x="1797421" y="375056"/>
                  </a:moveTo>
                  <a:lnTo>
                    <a:pt x="1783629" y="383734"/>
                  </a:lnTo>
                  <a:lnTo>
                    <a:pt x="1772841" y="389349"/>
                  </a:lnTo>
                  <a:lnTo>
                    <a:pt x="1764291" y="392372"/>
                  </a:lnTo>
                  <a:lnTo>
                    <a:pt x="1757213" y="393275"/>
                  </a:lnTo>
                  <a:lnTo>
                    <a:pt x="1805379" y="393275"/>
                  </a:lnTo>
                  <a:lnTo>
                    <a:pt x="1797421" y="375056"/>
                  </a:lnTo>
                  <a:close/>
                </a:path>
                <a:path w="2432685" h="470534">
                  <a:moveTo>
                    <a:pt x="1742135" y="78531"/>
                  </a:moveTo>
                  <a:lnTo>
                    <a:pt x="1671142" y="78531"/>
                  </a:lnTo>
                  <a:lnTo>
                    <a:pt x="1671142" y="165858"/>
                  </a:lnTo>
                  <a:lnTo>
                    <a:pt x="1627793" y="173397"/>
                  </a:lnTo>
                  <a:lnTo>
                    <a:pt x="1627793" y="221134"/>
                  </a:lnTo>
                  <a:lnTo>
                    <a:pt x="1805589" y="221134"/>
                  </a:lnTo>
                  <a:lnTo>
                    <a:pt x="1805589" y="165858"/>
                  </a:lnTo>
                  <a:lnTo>
                    <a:pt x="1742135" y="165858"/>
                  </a:lnTo>
                  <a:lnTo>
                    <a:pt x="1742135" y="78531"/>
                  </a:lnTo>
                  <a:close/>
                </a:path>
                <a:path w="2432685" h="470534">
                  <a:moveTo>
                    <a:pt x="2092061" y="165858"/>
                  </a:moveTo>
                  <a:lnTo>
                    <a:pt x="2017299" y="165858"/>
                  </a:lnTo>
                  <a:lnTo>
                    <a:pt x="2017299" y="457986"/>
                  </a:lnTo>
                  <a:lnTo>
                    <a:pt x="2092061" y="457986"/>
                  </a:lnTo>
                  <a:lnTo>
                    <a:pt x="2092061" y="165858"/>
                  </a:lnTo>
                  <a:close/>
                </a:path>
                <a:path w="2432685" h="470534">
                  <a:moveTo>
                    <a:pt x="2054995" y="10052"/>
                  </a:moveTo>
                  <a:lnTo>
                    <a:pt x="2038519" y="14027"/>
                  </a:lnTo>
                  <a:lnTo>
                    <a:pt x="2024926" y="24894"/>
                  </a:lnTo>
                  <a:lnTo>
                    <a:pt x="2015690" y="41062"/>
                  </a:lnTo>
                  <a:lnTo>
                    <a:pt x="2012284" y="60940"/>
                  </a:lnTo>
                  <a:lnTo>
                    <a:pt x="2015690" y="80818"/>
                  </a:lnTo>
                  <a:lnTo>
                    <a:pt x="2024926" y="96986"/>
                  </a:lnTo>
                  <a:lnTo>
                    <a:pt x="2038519" y="107853"/>
                  </a:lnTo>
                  <a:lnTo>
                    <a:pt x="2054995" y="111829"/>
                  </a:lnTo>
                  <a:lnTo>
                    <a:pt x="2071378" y="107853"/>
                  </a:lnTo>
                  <a:lnTo>
                    <a:pt x="2084758" y="96986"/>
                  </a:lnTo>
                  <a:lnTo>
                    <a:pt x="2093779" y="80818"/>
                  </a:lnTo>
                  <a:lnTo>
                    <a:pt x="2097087" y="60940"/>
                  </a:lnTo>
                  <a:lnTo>
                    <a:pt x="2093779" y="41062"/>
                  </a:lnTo>
                  <a:lnTo>
                    <a:pt x="2084758" y="24894"/>
                  </a:lnTo>
                  <a:lnTo>
                    <a:pt x="2071378" y="14027"/>
                  </a:lnTo>
                  <a:lnTo>
                    <a:pt x="2054995" y="10052"/>
                  </a:lnTo>
                  <a:close/>
                </a:path>
                <a:path w="2432685" h="470534">
                  <a:moveTo>
                    <a:pt x="2252266" y="165858"/>
                  </a:moveTo>
                  <a:lnTo>
                    <a:pt x="2176876" y="165858"/>
                  </a:lnTo>
                  <a:lnTo>
                    <a:pt x="2176876" y="457975"/>
                  </a:lnTo>
                  <a:lnTo>
                    <a:pt x="2252266" y="457975"/>
                  </a:lnTo>
                  <a:lnTo>
                    <a:pt x="2252266" y="282075"/>
                  </a:lnTo>
                  <a:lnTo>
                    <a:pt x="2262318" y="271394"/>
                  </a:lnTo>
                  <a:lnTo>
                    <a:pt x="2284886" y="248601"/>
                  </a:lnTo>
                  <a:lnTo>
                    <a:pt x="2303861" y="232757"/>
                  </a:lnTo>
                  <a:lnTo>
                    <a:pt x="2319656" y="223510"/>
                  </a:lnTo>
                  <a:lnTo>
                    <a:pt x="2332682" y="220506"/>
                  </a:lnTo>
                  <a:lnTo>
                    <a:pt x="2429480" y="220506"/>
                  </a:lnTo>
                  <a:lnTo>
                    <a:pt x="2428623" y="214223"/>
                  </a:lnTo>
                  <a:lnTo>
                    <a:pt x="2252266" y="214223"/>
                  </a:lnTo>
                  <a:lnTo>
                    <a:pt x="2252266" y="165858"/>
                  </a:lnTo>
                  <a:close/>
                </a:path>
                <a:path w="2432685" h="470534">
                  <a:moveTo>
                    <a:pt x="2429480" y="220506"/>
                  </a:moveTo>
                  <a:lnTo>
                    <a:pt x="2332682" y="220506"/>
                  </a:lnTo>
                  <a:lnTo>
                    <a:pt x="2344195" y="223137"/>
                  </a:lnTo>
                  <a:lnTo>
                    <a:pt x="2351760" y="231657"/>
                  </a:lnTo>
                  <a:lnTo>
                    <a:pt x="2355909" y="247010"/>
                  </a:lnTo>
                  <a:lnTo>
                    <a:pt x="2357174" y="270138"/>
                  </a:lnTo>
                  <a:lnTo>
                    <a:pt x="2357174" y="457975"/>
                  </a:lnTo>
                  <a:lnTo>
                    <a:pt x="2432564" y="457975"/>
                  </a:lnTo>
                  <a:lnTo>
                    <a:pt x="2432564" y="243123"/>
                  </a:lnTo>
                  <a:lnTo>
                    <a:pt x="2429480" y="220506"/>
                  </a:lnTo>
                  <a:close/>
                </a:path>
                <a:path w="2432685" h="470534">
                  <a:moveTo>
                    <a:pt x="2353415" y="160204"/>
                  </a:moveTo>
                  <a:lnTo>
                    <a:pt x="2326920" y="163257"/>
                  </a:lnTo>
                  <a:lnTo>
                    <a:pt x="2302134" y="172846"/>
                  </a:lnTo>
                  <a:lnTo>
                    <a:pt x="2277700" y="189620"/>
                  </a:lnTo>
                  <a:lnTo>
                    <a:pt x="2252266" y="214223"/>
                  </a:lnTo>
                  <a:lnTo>
                    <a:pt x="2428623" y="214223"/>
                  </a:lnTo>
                  <a:lnTo>
                    <a:pt x="2427617" y="206843"/>
                  </a:lnTo>
                  <a:lnTo>
                    <a:pt x="2412776" y="180931"/>
                  </a:lnTo>
                  <a:lnTo>
                    <a:pt x="2388041" y="165385"/>
                  </a:lnTo>
                  <a:lnTo>
                    <a:pt x="2353415" y="1602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88697" y="10796496"/>
            <a:ext cx="589280" cy="119380"/>
          </a:xfrm>
          <a:custGeom>
            <a:avLst/>
            <a:gdLst/>
            <a:ahLst/>
            <a:cxnLst/>
            <a:rect l="l" t="t" r="r" b="b"/>
            <a:pathLst>
              <a:path w="589280" h="119379">
                <a:moveTo>
                  <a:pt x="11748" y="43977"/>
                </a:moveTo>
                <a:lnTo>
                  <a:pt x="0" y="46040"/>
                </a:lnTo>
                <a:lnTo>
                  <a:pt x="0" y="118896"/>
                </a:lnTo>
                <a:lnTo>
                  <a:pt x="8418" y="118896"/>
                </a:lnTo>
                <a:lnTo>
                  <a:pt x="17140" y="111284"/>
                </a:lnTo>
                <a:lnTo>
                  <a:pt x="20481" y="107954"/>
                </a:lnTo>
                <a:lnTo>
                  <a:pt x="26669" y="101441"/>
                </a:lnTo>
                <a:lnTo>
                  <a:pt x="11748" y="101441"/>
                </a:lnTo>
                <a:lnTo>
                  <a:pt x="11748" y="43977"/>
                </a:lnTo>
                <a:close/>
              </a:path>
              <a:path w="589280" h="119379">
                <a:moveTo>
                  <a:pt x="47150" y="43977"/>
                </a:moveTo>
                <a:lnTo>
                  <a:pt x="36511" y="47935"/>
                </a:lnTo>
                <a:lnTo>
                  <a:pt x="38260" y="49998"/>
                </a:lnTo>
                <a:lnTo>
                  <a:pt x="38899" y="50951"/>
                </a:lnTo>
                <a:lnTo>
                  <a:pt x="40009" y="52699"/>
                </a:lnTo>
                <a:lnTo>
                  <a:pt x="41600" y="55558"/>
                </a:lnTo>
                <a:lnTo>
                  <a:pt x="41914" y="56521"/>
                </a:lnTo>
                <a:lnTo>
                  <a:pt x="41914" y="63987"/>
                </a:lnTo>
                <a:lnTo>
                  <a:pt x="15245" y="97955"/>
                </a:lnTo>
                <a:lnTo>
                  <a:pt x="13172" y="99850"/>
                </a:lnTo>
                <a:lnTo>
                  <a:pt x="11748" y="101441"/>
                </a:lnTo>
                <a:lnTo>
                  <a:pt x="26669" y="101441"/>
                </a:lnTo>
                <a:lnTo>
                  <a:pt x="36836" y="90332"/>
                </a:lnTo>
                <a:lnTo>
                  <a:pt x="44345" y="81878"/>
                </a:lnTo>
                <a:lnTo>
                  <a:pt x="49057" y="75703"/>
                </a:lnTo>
                <a:lnTo>
                  <a:pt x="51745" y="70570"/>
                </a:lnTo>
                <a:lnTo>
                  <a:pt x="53181" y="65244"/>
                </a:lnTo>
                <a:lnTo>
                  <a:pt x="53673" y="63495"/>
                </a:lnTo>
                <a:lnTo>
                  <a:pt x="53820" y="61746"/>
                </a:lnTo>
                <a:lnTo>
                  <a:pt x="53820" y="53820"/>
                </a:lnTo>
                <a:lnTo>
                  <a:pt x="52396" y="50323"/>
                </a:lnTo>
                <a:lnTo>
                  <a:pt x="47150" y="43977"/>
                </a:lnTo>
                <a:close/>
              </a:path>
              <a:path w="589280" h="119379">
                <a:moveTo>
                  <a:pt x="110813" y="42543"/>
                </a:moveTo>
                <a:lnTo>
                  <a:pt x="100489" y="42543"/>
                </a:lnTo>
                <a:lnTo>
                  <a:pt x="85547" y="46748"/>
                </a:lnTo>
                <a:lnTo>
                  <a:pt x="73093" y="58102"/>
                </a:lnTo>
                <a:lnTo>
                  <a:pt x="64588" y="74626"/>
                </a:lnTo>
                <a:lnTo>
                  <a:pt x="61432" y="94457"/>
                </a:lnTo>
                <a:lnTo>
                  <a:pt x="62621" y="104779"/>
                </a:lnTo>
                <a:lnTo>
                  <a:pt x="66178" y="112174"/>
                </a:lnTo>
                <a:lnTo>
                  <a:pt x="72087" y="116624"/>
                </a:lnTo>
                <a:lnTo>
                  <a:pt x="80332" y="118111"/>
                </a:lnTo>
                <a:lnTo>
                  <a:pt x="88825" y="116624"/>
                </a:lnTo>
                <a:lnTo>
                  <a:pt x="97795" y="112233"/>
                </a:lnTo>
                <a:lnTo>
                  <a:pt x="103169" y="108111"/>
                </a:lnTo>
                <a:lnTo>
                  <a:pt x="76678" y="108111"/>
                </a:lnTo>
                <a:lnTo>
                  <a:pt x="73662" y="103347"/>
                </a:lnTo>
                <a:lnTo>
                  <a:pt x="73662" y="92395"/>
                </a:lnTo>
                <a:lnTo>
                  <a:pt x="73987" y="90971"/>
                </a:lnTo>
                <a:lnTo>
                  <a:pt x="92042" y="79850"/>
                </a:lnTo>
                <a:lnTo>
                  <a:pt x="75568" y="79850"/>
                </a:lnTo>
                <a:lnTo>
                  <a:pt x="79242" y="68669"/>
                </a:lnTo>
                <a:lnTo>
                  <a:pt x="84849" y="59684"/>
                </a:lnTo>
                <a:lnTo>
                  <a:pt x="91644" y="53758"/>
                </a:lnTo>
                <a:lnTo>
                  <a:pt x="99065" y="51600"/>
                </a:lnTo>
                <a:lnTo>
                  <a:pt x="117326" y="51600"/>
                </a:lnTo>
                <a:lnTo>
                  <a:pt x="117326" y="47778"/>
                </a:lnTo>
                <a:lnTo>
                  <a:pt x="110813" y="42543"/>
                </a:lnTo>
                <a:close/>
              </a:path>
              <a:path w="589280" h="119379">
                <a:moveTo>
                  <a:pt x="110331" y="87944"/>
                </a:moveTo>
                <a:lnTo>
                  <a:pt x="102950" y="96392"/>
                </a:lnTo>
                <a:lnTo>
                  <a:pt x="95570" y="102736"/>
                </a:lnTo>
                <a:lnTo>
                  <a:pt x="88548" y="106726"/>
                </a:lnTo>
                <a:lnTo>
                  <a:pt x="82238" y="108111"/>
                </a:lnTo>
                <a:lnTo>
                  <a:pt x="103169" y="108111"/>
                </a:lnTo>
                <a:lnTo>
                  <a:pt x="107255" y="104978"/>
                </a:lnTo>
                <a:lnTo>
                  <a:pt x="117158" y="94929"/>
                </a:lnTo>
                <a:lnTo>
                  <a:pt x="110331" y="87944"/>
                </a:lnTo>
                <a:close/>
              </a:path>
              <a:path w="589280" h="119379">
                <a:moveTo>
                  <a:pt x="117326" y="51600"/>
                </a:moveTo>
                <a:lnTo>
                  <a:pt x="102708" y="51600"/>
                </a:lnTo>
                <a:lnTo>
                  <a:pt x="106206" y="54773"/>
                </a:lnTo>
                <a:lnTo>
                  <a:pt x="106206" y="58741"/>
                </a:lnTo>
                <a:lnTo>
                  <a:pt x="106039" y="59710"/>
                </a:lnTo>
                <a:lnTo>
                  <a:pt x="105567" y="60961"/>
                </a:lnTo>
                <a:lnTo>
                  <a:pt x="75568" y="79850"/>
                </a:lnTo>
                <a:lnTo>
                  <a:pt x="92042" y="79850"/>
                </a:lnTo>
                <a:lnTo>
                  <a:pt x="114467" y="66039"/>
                </a:lnTo>
                <a:lnTo>
                  <a:pt x="117326" y="61914"/>
                </a:lnTo>
                <a:lnTo>
                  <a:pt x="117326" y="51600"/>
                </a:lnTo>
                <a:close/>
              </a:path>
              <a:path w="589280" h="119379">
                <a:moveTo>
                  <a:pt x="209721" y="0"/>
                </a:moveTo>
                <a:lnTo>
                  <a:pt x="197491" y="2052"/>
                </a:lnTo>
                <a:lnTo>
                  <a:pt x="179240" y="116844"/>
                </a:lnTo>
                <a:lnTo>
                  <a:pt x="183355" y="117326"/>
                </a:lnTo>
                <a:lnTo>
                  <a:pt x="189072" y="117797"/>
                </a:lnTo>
                <a:lnTo>
                  <a:pt x="197177" y="118593"/>
                </a:lnTo>
                <a:lnTo>
                  <a:pt x="201302" y="118896"/>
                </a:lnTo>
                <a:lnTo>
                  <a:pt x="203365" y="118896"/>
                </a:lnTo>
                <a:lnTo>
                  <a:pt x="219644" y="114817"/>
                </a:lnTo>
                <a:lnTo>
                  <a:pt x="226083" y="109368"/>
                </a:lnTo>
                <a:lnTo>
                  <a:pt x="199868" y="109368"/>
                </a:lnTo>
                <a:lnTo>
                  <a:pt x="195910" y="108907"/>
                </a:lnTo>
                <a:lnTo>
                  <a:pt x="192570" y="107787"/>
                </a:lnTo>
                <a:lnTo>
                  <a:pt x="195114" y="91913"/>
                </a:lnTo>
                <a:lnTo>
                  <a:pt x="196213" y="85568"/>
                </a:lnTo>
                <a:lnTo>
                  <a:pt x="197323" y="82070"/>
                </a:lnTo>
                <a:lnTo>
                  <a:pt x="200192" y="77945"/>
                </a:lnTo>
                <a:lnTo>
                  <a:pt x="202098" y="74929"/>
                </a:lnTo>
                <a:lnTo>
                  <a:pt x="204318" y="72071"/>
                </a:lnTo>
                <a:lnTo>
                  <a:pt x="206852" y="69055"/>
                </a:lnTo>
                <a:lnTo>
                  <a:pt x="208678" y="66992"/>
                </a:lnTo>
                <a:lnTo>
                  <a:pt x="198130" y="66992"/>
                </a:lnTo>
                <a:lnTo>
                  <a:pt x="200192" y="58741"/>
                </a:lnTo>
                <a:lnTo>
                  <a:pt x="200810" y="55268"/>
                </a:lnTo>
                <a:lnTo>
                  <a:pt x="202753" y="43810"/>
                </a:lnTo>
                <a:lnTo>
                  <a:pt x="209721" y="0"/>
                </a:lnTo>
                <a:close/>
              </a:path>
              <a:path w="589280" h="119379">
                <a:moveTo>
                  <a:pt x="153356" y="43977"/>
                </a:moveTo>
                <a:lnTo>
                  <a:pt x="141126" y="46040"/>
                </a:lnTo>
                <a:lnTo>
                  <a:pt x="129859" y="116844"/>
                </a:lnTo>
                <a:lnTo>
                  <a:pt x="141765" y="116844"/>
                </a:lnTo>
                <a:lnTo>
                  <a:pt x="144634" y="98897"/>
                </a:lnTo>
                <a:lnTo>
                  <a:pt x="145576" y="93505"/>
                </a:lnTo>
                <a:lnTo>
                  <a:pt x="147807" y="84133"/>
                </a:lnTo>
                <a:lnTo>
                  <a:pt x="149388" y="79850"/>
                </a:lnTo>
                <a:lnTo>
                  <a:pt x="152089" y="72395"/>
                </a:lnTo>
                <a:lnTo>
                  <a:pt x="156215" y="65882"/>
                </a:lnTo>
                <a:lnTo>
                  <a:pt x="157227" y="64929"/>
                </a:lnTo>
                <a:lnTo>
                  <a:pt x="149073" y="64929"/>
                </a:lnTo>
                <a:lnTo>
                  <a:pt x="153356" y="43977"/>
                </a:lnTo>
                <a:close/>
              </a:path>
              <a:path w="589280" h="119379">
                <a:moveTo>
                  <a:pt x="242988" y="53820"/>
                </a:moveTo>
                <a:lnTo>
                  <a:pt x="230349" y="53820"/>
                </a:lnTo>
                <a:lnTo>
                  <a:pt x="231871" y="56993"/>
                </a:lnTo>
                <a:lnTo>
                  <a:pt x="231983" y="65882"/>
                </a:lnTo>
                <a:lnTo>
                  <a:pt x="229989" y="82523"/>
                </a:lnTo>
                <a:lnTo>
                  <a:pt x="224160" y="96616"/>
                </a:lnTo>
                <a:lnTo>
                  <a:pt x="215355" y="105975"/>
                </a:lnTo>
                <a:lnTo>
                  <a:pt x="204318" y="109368"/>
                </a:lnTo>
                <a:lnTo>
                  <a:pt x="226083" y="109368"/>
                </a:lnTo>
                <a:lnTo>
                  <a:pt x="232854" y="103639"/>
                </a:lnTo>
                <a:lnTo>
                  <a:pt x="241717" y="86954"/>
                </a:lnTo>
                <a:lnTo>
                  <a:pt x="244855" y="66992"/>
                </a:lnTo>
                <a:lnTo>
                  <a:pt x="244817" y="64929"/>
                </a:lnTo>
                <a:lnTo>
                  <a:pt x="244006" y="56588"/>
                </a:lnTo>
                <a:lnTo>
                  <a:pt x="242988" y="53820"/>
                </a:lnTo>
                <a:close/>
              </a:path>
              <a:path w="589280" h="119379">
                <a:moveTo>
                  <a:pt x="231301" y="42867"/>
                </a:moveTo>
                <a:lnTo>
                  <a:pt x="223396" y="44515"/>
                </a:lnTo>
                <a:lnTo>
                  <a:pt x="214955" y="49272"/>
                </a:lnTo>
                <a:lnTo>
                  <a:pt x="206395" y="56857"/>
                </a:lnTo>
                <a:lnTo>
                  <a:pt x="198130" y="66992"/>
                </a:lnTo>
                <a:lnTo>
                  <a:pt x="208678" y="66992"/>
                </a:lnTo>
                <a:lnTo>
                  <a:pt x="215427" y="59369"/>
                </a:lnTo>
                <a:lnTo>
                  <a:pt x="222736" y="53820"/>
                </a:lnTo>
                <a:lnTo>
                  <a:pt x="242988" y="53820"/>
                </a:lnTo>
                <a:lnTo>
                  <a:pt x="241285" y="49192"/>
                </a:lnTo>
                <a:lnTo>
                  <a:pt x="236986" y="44505"/>
                </a:lnTo>
                <a:lnTo>
                  <a:pt x="231301" y="42867"/>
                </a:lnTo>
                <a:close/>
              </a:path>
              <a:path w="589280" h="119379">
                <a:moveTo>
                  <a:pt x="176067" y="43810"/>
                </a:moveTo>
                <a:lnTo>
                  <a:pt x="172727" y="43810"/>
                </a:lnTo>
                <a:lnTo>
                  <a:pt x="166845" y="44989"/>
                </a:lnTo>
                <a:lnTo>
                  <a:pt x="161140" y="48715"/>
                </a:lnTo>
                <a:lnTo>
                  <a:pt x="155315" y="55268"/>
                </a:lnTo>
                <a:lnTo>
                  <a:pt x="149073" y="64929"/>
                </a:lnTo>
                <a:lnTo>
                  <a:pt x="157227" y="64929"/>
                </a:lnTo>
                <a:lnTo>
                  <a:pt x="161775" y="60647"/>
                </a:lnTo>
                <a:lnTo>
                  <a:pt x="165272" y="57150"/>
                </a:lnTo>
                <a:lnTo>
                  <a:pt x="168288" y="55726"/>
                </a:lnTo>
                <a:lnTo>
                  <a:pt x="176766" y="55726"/>
                </a:lnTo>
                <a:lnTo>
                  <a:pt x="180989" y="46040"/>
                </a:lnTo>
                <a:lnTo>
                  <a:pt x="178120" y="44291"/>
                </a:lnTo>
                <a:lnTo>
                  <a:pt x="176067" y="43810"/>
                </a:lnTo>
                <a:close/>
              </a:path>
              <a:path w="589280" h="119379">
                <a:moveTo>
                  <a:pt x="176766" y="55726"/>
                </a:moveTo>
                <a:lnTo>
                  <a:pt x="173523" y="55726"/>
                </a:lnTo>
                <a:lnTo>
                  <a:pt x="174622" y="56029"/>
                </a:lnTo>
                <a:lnTo>
                  <a:pt x="176214" y="56993"/>
                </a:lnTo>
                <a:lnTo>
                  <a:pt x="176766" y="55726"/>
                </a:lnTo>
                <a:close/>
              </a:path>
              <a:path w="589280" h="119379">
                <a:moveTo>
                  <a:pt x="285436" y="5549"/>
                </a:moveTo>
                <a:lnTo>
                  <a:pt x="278609" y="5549"/>
                </a:lnTo>
                <a:lnTo>
                  <a:pt x="275112" y="9203"/>
                </a:lnTo>
                <a:lnTo>
                  <a:pt x="274012" y="14449"/>
                </a:lnTo>
                <a:lnTo>
                  <a:pt x="273970" y="14921"/>
                </a:lnTo>
                <a:lnTo>
                  <a:pt x="273845" y="21590"/>
                </a:lnTo>
                <a:lnTo>
                  <a:pt x="276221" y="25716"/>
                </a:lnTo>
                <a:lnTo>
                  <a:pt x="283069" y="25716"/>
                </a:lnTo>
                <a:lnTo>
                  <a:pt x="286556" y="22062"/>
                </a:lnTo>
                <a:lnTo>
                  <a:pt x="287656" y="16826"/>
                </a:lnTo>
                <a:lnTo>
                  <a:pt x="287698" y="16345"/>
                </a:lnTo>
                <a:lnTo>
                  <a:pt x="287823" y="9675"/>
                </a:lnTo>
                <a:lnTo>
                  <a:pt x="285436" y="5549"/>
                </a:lnTo>
                <a:close/>
              </a:path>
              <a:path w="589280" h="119379">
                <a:moveTo>
                  <a:pt x="281467" y="43977"/>
                </a:moveTo>
                <a:lnTo>
                  <a:pt x="269248" y="46040"/>
                </a:lnTo>
                <a:lnTo>
                  <a:pt x="257971" y="116844"/>
                </a:lnTo>
                <a:lnTo>
                  <a:pt x="269876" y="116844"/>
                </a:lnTo>
                <a:lnTo>
                  <a:pt x="281467" y="43977"/>
                </a:lnTo>
                <a:close/>
              </a:path>
              <a:path w="589280" h="119379">
                <a:moveTo>
                  <a:pt x="318304" y="43977"/>
                </a:moveTo>
                <a:lnTo>
                  <a:pt x="306084" y="46040"/>
                </a:lnTo>
                <a:lnTo>
                  <a:pt x="294797" y="116844"/>
                </a:lnTo>
                <a:lnTo>
                  <a:pt x="306713" y="116844"/>
                </a:lnTo>
                <a:lnTo>
                  <a:pt x="308933" y="102876"/>
                </a:lnTo>
                <a:lnTo>
                  <a:pt x="309571" y="99222"/>
                </a:lnTo>
                <a:lnTo>
                  <a:pt x="311152" y="93180"/>
                </a:lnTo>
                <a:lnTo>
                  <a:pt x="312262" y="90332"/>
                </a:lnTo>
                <a:lnTo>
                  <a:pt x="313058" y="88102"/>
                </a:lnTo>
                <a:lnTo>
                  <a:pt x="314335" y="85725"/>
                </a:lnTo>
                <a:lnTo>
                  <a:pt x="315917" y="83337"/>
                </a:lnTo>
                <a:lnTo>
                  <a:pt x="319728" y="77317"/>
                </a:lnTo>
                <a:lnTo>
                  <a:pt x="323279" y="72856"/>
                </a:lnTo>
                <a:lnTo>
                  <a:pt x="312744" y="72856"/>
                </a:lnTo>
                <a:lnTo>
                  <a:pt x="318304" y="43977"/>
                </a:lnTo>
                <a:close/>
              </a:path>
              <a:path w="589280" h="119379">
                <a:moveTo>
                  <a:pt x="361800" y="53181"/>
                </a:moveTo>
                <a:lnTo>
                  <a:pt x="348785" y="53181"/>
                </a:lnTo>
                <a:lnTo>
                  <a:pt x="349895" y="54773"/>
                </a:lnTo>
                <a:lnTo>
                  <a:pt x="349895" y="59055"/>
                </a:lnTo>
                <a:lnTo>
                  <a:pt x="349570" y="60647"/>
                </a:lnTo>
                <a:lnTo>
                  <a:pt x="349075" y="64134"/>
                </a:lnTo>
                <a:lnTo>
                  <a:pt x="340680" y="116844"/>
                </a:lnTo>
                <a:lnTo>
                  <a:pt x="352753" y="116844"/>
                </a:lnTo>
                <a:lnTo>
                  <a:pt x="361643" y="60008"/>
                </a:lnTo>
                <a:lnTo>
                  <a:pt x="361768" y="58102"/>
                </a:lnTo>
                <a:lnTo>
                  <a:pt x="361800" y="53181"/>
                </a:lnTo>
                <a:close/>
              </a:path>
              <a:path w="589280" h="119379">
                <a:moveTo>
                  <a:pt x="357989" y="43024"/>
                </a:moveTo>
                <a:lnTo>
                  <a:pt x="343068" y="43024"/>
                </a:lnTo>
                <a:lnTo>
                  <a:pt x="335759" y="46668"/>
                </a:lnTo>
                <a:lnTo>
                  <a:pt x="328147" y="54291"/>
                </a:lnTo>
                <a:lnTo>
                  <a:pt x="324168" y="58102"/>
                </a:lnTo>
                <a:lnTo>
                  <a:pt x="321320" y="61432"/>
                </a:lnTo>
                <a:lnTo>
                  <a:pt x="316555" y="67945"/>
                </a:lnTo>
                <a:lnTo>
                  <a:pt x="315602" y="69055"/>
                </a:lnTo>
                <a:lnTo>
                  <a:pt x="314335" y="70636"/>
                </a:lnTo>
                <a:lnTo>
                  <a:pt x="312744" y="72856"/>
                </a:lnTo>
                <a:lnTo>
                  <a:pt x="323279" y="72856"/>
                </a:lnTo>
                <a:lnTo>
                  <a:pt x="325288" y="70332"/>
                </a:lnTo>
                <a:lnTo>
                  <a:pt x="331162" y="64134"/>
                </a:lnTo>
                <a:lnTo>
                  <a:pt x="337675" y="56993"/>
                </a:lnTo>
                <a:lnTo>
                  <a:pt x="343068" y="53181"/>
                </a:lnTo>
                <a:lnTo>
                  <a:pt x="361800" y="53181"/>
                </a:lnTo>
                <a:lnTo>
                  <a:pt x="361800" y="46993"/>
                </a:lnTo>
                <a:lnTo>
                  <a:pt x="357989" y="43024"/>
                </a:lnTo>
                <a:close/>
              </a:path>
              <a:path w="589280" h="119379">
                <a:moveTo>
                  <a:pt x="421013" y="42700"/>
                </a:moveTo>
                <a:lnTo>
                  <a:pt x="415777" y="42700"/>
                </a:lnTo>
                <a:lnTo>
                  <a:pt x="406746" y="43964"/>
                </a:lnTo>
                <a:lnTo>
                  <a:pt x="377750" y="79693"/>
                </a:lnTo>
                <a:lnTo>
                  <a:pt x="375129" y="97787"/>
                </a:lnTo>
                <a:lnTo>
                  <a:pt x="376147" y="106453"/>
                </a:lnTo>
                <a:lnTo>
                  <a:pt x="378980" y="113287"/>
                </a:lnTo>
                <a:lnTo>
                  <a:pt x="383302" y="117768"/>
                </a:lnTo>
                <a:lnTo>
                  <a:pt x="388783" y="119378"/>
                </a:lnTo>
                <a:lnTo>
                  <a:pt x="393705" y="119378"/>
                </a:lnTo>
                <a:lnTo>
                  <a:pt x="402280" y="114938"/>
                </a:lnTo>
                <a:lnTo>
                  <a:pt x="409107" y="109221"/>
                </a:lnTo>
                <a:lnTo>
                  <a:pt x="410719" y="107787"/>
                </a:lnTo>
                <a:lnTo>
                  <a:pt x="389747" y="107787"/>
                </a:lnTo>
                <a:lnTo>
                  <a:pt x="388224" y="104300"/>
                </a:lnTo>
                <a:lnTo>
                  <a:pt x="396130" y="65088"/>
                </a:lnTo>
                <a:lnTo>
                  <a:pt x="441203" y="51757"/>
                </a:lnTo>
                <a:lnTo>
                  <a:pt x="442112" y="46040"/>
                </a:lnTo>
                <a:lnTo>
                  <a:pt x="430227" y="46040"/>
                </a:lnTo>
                <a:lnTo>
                  <a:pt x="425610" y="43810"/>
                </a:lnTo>
                <a:lnTo>
                  <a:pt x="421013" y="42700"/>
                </a:lnTo>
                <a:close/>
              </a:path>
              <a:path w="589280" h="119379">
                <a:moveTo>
                  <a:pt x="434819" y="91913"/>
                </a:moveTo>
                <a:lnTo>
                  <a:pt x="423871" y="91913"/>
                </a:lnTo>
                <a:lnTo>
                  <a:pt x="418950" y="116844"/>
                </a:lnTo>
                <a:lnTo>
                  <a:pt x="430855" y="116844"/>
                </a:lnTo>
                <a:lnTo>
                  <a:pt x="434819" y="91913"/>
                </a:lnTo>
                <a:close/>
              </a:path>
              <a:path w="589280" h="119379">
                <a:moveTo>
                  <a:pt x="441203" y="51757"/>
                </a:moveTo>
                <a:lnTo>
                  <a:pt x="420531" y="51757"/>
                </a:lnTo>
                <a:lnTo>
                  <a:pt x="424510" y="53024"/>
                </a:lnTo>
                <a:lnTo>
                  <a:pt x="428636" y="56029"/>
                </a:lnTo>
                <a:lnTo>
                  <a:pt x="426573" y="68898"/>
                </a:lnTo>
                <a:lnTo>
                  <a:pt x="425934" y="73181"/>
                </a:lnTo>
                <a:lnTo>
                  <a:pt x="423547" y="78259"/>
                </a:lnTo>
                <a:lnTo>
                  <a:pt x="395139" y="107787"/>
                </a:lnTo>
                <a:lnTo>
                  <a:pt x="410719" y="107787"/>
                </a:lnTo>
                <a:lnTo>
                  <a:pt x="423871" y="91913"/>
                </a:lnTo>
                <a:lnTo>
                  <a:pt x="434819" y="91913"/>
                </a:lnTo>
                <a:lnTo>
                  <a:pt x="441203" y="51757"/>
                </a:lnTo>
                <a:close/>
              </a:path>
              <a:path w="589280" h="119379">
                <a:moveTo>
                  <a:pt x="449431" y="0"/>
                </a:moveTo>
                <a:lnTo>
                  <a:pt x="437044" y="2052"/>
                </a:lnTo>
                <a:lnTo>
                  <a:pt x="430227" y="46040"/>
                </a:lnTo>
                <a:lnTo>
                  <a:pt x="442112" y="46040"/>
                </a:lnTo>
                <a:lnTo>
                  <a:pt x="449431" y="0"/>
                </a:lnTo>
                <a:close/>
              </a:path>
              <a:path w="589280" h="119379">
                <a:moveTo>
                  <a:pt x="502770" y="42543"/>
                </a:moveTo>
                <a:lnTo>
                  <a:pt x="492456" y="42543"/>
                </a:lnTo>
                <a:lnTo>
                  <a:pt x="477510" y="46748"/>
                </a:lnTo>
                <a:lnTo>
                  <a:pt x="465056" y="58102"/>
                </a:lnTo>
                <a:lnTo>
                  <a:pt x="456554" y="74626"/>
                </a:lnTo>
                <a:lnTo>
                  <a:pt x="453399" y="94457"/>
                </a:lnTo>
                <a:lnTo>
                  <a:pt x="454587" y="104779"/>
                </a:lnTo>
                <a:lnTo>
                  <a:pt x="458140" y="112174"/>
                </a:lnTo>
                <a:lnTo>
                  <a:pt x="464045" y="116624"/>
                </a:lnTo>
                <a:lnTo>
                  <a:pt x="472289" y="118111"/>
                </a:lnTo>
                <a:lnTo>
                  <a:pt x="480782" y="116624"/>
                </a:lnTo>
                <a:lnTo>
                  <a:pt x="489752" y="112233"/>
                </a:lnTo>
                <a:lnTo>
                  <a:pt x="495126" y="108111"/>
                </a:lnTo>
                <a:lnTo>
                  <a:pt x="468634" y="108111"/>
                </a:lnTo>
                <a:lnTo>
                  <a:pt x="465619" y="103347"/>
                </a:lnTo>
                <a:lnTo>
                  <a:pt x="465619" y="92395"/>
                </a:lnTo>
                <a:lnTo>
                  <a:pt x="465943" y="90971"/>
                </a:lnTo>
                <a:lnTo>
                  <a:pt x="483999" y="79850"/>
                </a:lnTo>
                <a:lnTo>
                  <a:pt x="467525" y="79850"/>
                </a:lnTo>
                <a:lnTo>
                  <a:pt x="471199" y="68669"/>
                </a:lnTo>
                <a:lnTo>
                  <a:pt x="476807" y="59684"/>
                </a:lnTo>
                <a:lnTo>
                  <a:pt x="483605" y="53758"/>
                </a:lnTo>
                <a:lnTo>
                  <a:pt x="491032" y="51600"/>
                </a:lnTo>
                <a:lnTo>
                  <a:pt x="509282" y="51600"/>
                </a:lnTo>
                <a:lnTo>
                  <a:pt x="509282" y="47778"/>
                </a:lnTo>
                <a:lnTo>
                  <a:pt x="502770" y="42543"/>
                </a:lnTo>
                <a:close/>
              </a:path>
              <a:path w="589280" h="119379">
                <a:moveTo>
                  <a:pt x="502298" y="87944"/>
                </a:moveTo>
                <a:lnTo>
                  <a:pt x="494915" y="96392"/>
                </a:lnTo>
                <a:lnTo>
                  <a:pt x="487532" y="102736"/>
                </a:lnTo>
                <a:lnTo>
                  <a:pt x="480506" y="106726"/>
                </a:lnTo>
                <a:lnTo>
                  <a:pt x="474194" y="108111"/>
                </a:lnTo>
                <a:lnTo>
                  <a:pt x="495126" y="108111"/>
                </a:lnTo>
                <a:lnTo>
                  <a:pt x="499211" y="104978"/>
                </a:lnTo>
                <a:lnTo>
                  <a:pt x="509115" y="94929"/>
                </a:lnTo>
                <a:lnTo>
                  <a:pt x="502298" y="87944"/>
                </a:lnTo>
                <a:close/>
              </a:path>
              <a:path w="589280" h="119379">
                <a:moveTo>
                  <a:pt x="509282" y="51600"/>
                </a:moveTo>
                <a:lnTo>
                  <a:pt x="494665" y="51600"/>
                </a:lnTo>
                <a:lnTo>
                  <a:pt x="498173" y="54773"/>
                </a:lnTo>
                <a:lnTo>
                  <a:pt x="498173" y="58741"/>
                </a:lnTo>
                <a:lnTo>
                  <a:pt x="497996" y="59710"/>
                </a:lnTo>
                <a:lnTo>
                  <a:pt x="497534" y="60961"/>
                </a:lnTo>
                <a:lnTo>
                  <a:pt x="467525" y="79850"/>
                </a:lnTo>
                <a:lnTo>
                  <a:pt x="483999" y="79850"/>
                </a:lnTo>
                <a:lnTo>
                  <a:pt x="506424" y="66039"/>
                </a:lnTo>
                <a:lnTo>
                  <a:pt x="509282" y="61914"/>
                </a:lnTo>
                <a:lnTo>
                  <a:pt x="509282" y="51600"/>
                </a:lnTo>
                <a:close/>
              </a:path>
              <a:path w="589280" h="119379">
                <a:moveTo>
                  <a:pt x="545313" y="43977"/>
                </a:moveTo>
                <a:lnTo>
                  <a:pt x="533093" y="46040"/>
                </a:lnTo>
                <a:lnTo>
                  <a:pt x="521816" y="116844"/>
                </a:lnTo>
                <a:lnTo>
                  <a:pt x="533732" y="116844"/>
                </a:lnTo>
                <a:lnTo>
                  <a:pt x="535941" y="102876"/>
                </a:lnTo>
                <a:lnTo>
                  <a:pt x="536590" y="99222"/>
                </a:lnTo>
                <a:lnTo>
                  <a:pt x="538172" y="93180"/>
                </a:lnTo>
                <a:lnTo>
                  <a:pt x="539282" y="90332"/>
                </a:lnTo>
                <a:lnTo>
                  <a:pt x="540077" y="88102"/>
                </a:lnTo>
                <a:lnTo>
                  <a:pt x="541344" y="85725"/>
                </a:lnTo>
                <a:lnTo>
                  <a:pt x="542936" y="83337"/>
                </a:lnTo>
                <a:lnTo>
                  <a:pt x="546747" y="77317"/>
                </a:lnTo>
                <a:lnTo>
                  <a:pt x="550298" y="72856"/>
                </a:lnTo>
                <a:lnTo>
                  <a:pt x="539774" y="72856"/>
                </a:lnTo>
                <a:lnTo>
                  <a:pt x="545313" y="43977"/>
                </a:lnTo>
                <a:close/>
              </a:path>
              <a:path w="589280" h="119379">
                <a:moveTo>
                  <a:pt x="588819" y="53181"/>
                </a:moveTo>
                <a:lnTo>
                  <a:pt x="575804" y="53181"/>
                </a:lnTo>
                <a:lnTo>
                  <a:pt x="576914" y="54773"/>
                </a:lnTo>
                <a:lnTo>
                  <a:pt x="576914" y="59055"/>
                </a:lnTo>
                <a:lnTo>
                  <a:pt x="576600" y="60647"/>
                </a:lnTo>
                <a:lnTo>
                  <a:pt x="576095" y="64134"/>
                </a:lnTo>
                <a:lnTo>
                  <a:pt x="567699" y="116844"/>
                </a:lnTo>
                <a:lnTo>
                  <a:pt x="579762" y="116844"/>
                </a:lnTo>
                <a:lnTo>
                  <a:pt x="588652" y="60008"/>
                </a:lnTo>
                <a:lnTo>
                  <a:pt x="588719" y="59055"/>
                </a:lnTo>
                <a:lnTo>
                  <a:pt x="588819" y="53181"/>
                </a:lnTo>
                <a:close/>
              </a:path>
              <a:path w="589280" h="119379">
                <a:moveTo>
                  <a:pt x="585008" y="43024"/>
                </a:moveTo>
                <a:lnTo>
                  <a:pt x="570076" y="43024"/>
                </a:lnTo>
                <a:lnTo>
                  <a:pt x="562789" y="46668"/>
                </a:lnTo>
                <a:lnTo>
                  <a:pt x="555166" y="54291"/>
                </a:lnTo>
                <a:lnTo>
                  <a:pt x="551187" y="58102"/>
                </a:lnTo>
                <a:lnTo>
                  <a:pt x="548339" y="61432"/>
                </a:lnTo>
                <a:lnTo>
                  <a:pt x="543575" y="67945"/>
                </a:lnTo>
                <a:lnTo>
                  <a:pt x="542611" y="69055"/>
                </a:lnTo>
                <a:lnTo>
                  <a:pt x="541344" y="70636"/>
                </a:lnTo>
                <a:lnTo>
                  <a:pt x="539774" y="72856"/>
                </a:lnTo>
                <a:lnTo>
                  <a:pt x="550298" y="72856"/>
                </a:lnTo>
                <a:lnTo>
                  <a:pt x="552307" y="70332"/>
                </a:lnTo>
                <a:lnTo>
                  <a:pt x="558171" y="64134"/>
                </a:lnTo>
                <a:lnTo>
                  <a:pt x="564684" y="56993"/>
                </a:lnTo>
                <a:lnTo>
                  <a:pt x="570076" y="53181"/>
                </a:lnTo>
                <a:lnTo>
                  <a:pt x="588819" y="53181"/>
                </a:lnTo>
                <a:lnTo>
                  <a:pt x="588819" y="46993"/>
                </a:lnTo>
                <a:lnTo>
                  <a:pt x="585008" y="43024"/>
                </a:lnTo>
                <a:close/>
              </a:path>
            </a:pathLst>
          </a:custGeom>
          <a:solidFill>
            <a:srgbClr val="00B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88697" y="10653282"/>
            <a:ext cx="695960" cy="95885"/>
          </a:xfrm>
          <a:custGeom>
            <a:avLst/>
            <a:gdLst/>
            <a:ahLst/>
            <a:cxnLst/>
            <a:rect l="l" t="t" r="r" b="b"/>
            <a:pathLst>
              <a:path w="695960" h="95884">
                <a:moveTo>
                  <a:pt x="11748" y="20962"/>
                </a:moveTo>
                <a:lnTo>
                  <a:pt x="0" y="23025"/>
                </a:lnTo>
                <a:lnTo>
                  <a:pt x="0" y="95881"/>
                </a:lnTo>
                <a:lnTo>
                  <a:pt x="8418" y="95881"/>
                </a:lnTo>
                <a:lnTo>
                  <a:pt x="17140" y="88269"/>
                </a:lnTo>
                <a:lnTo>
                  <a:pt x="20481" y="84939"/>
                </a:lnTo>
                <a:lnTo>
                  <a:pt x="26669" y="78426"/>
                </a:lnTo>
                <a:lnTo>
                  <a:pt x="11748" y="78426"/>
                </a:lnTo>
                <a:lnTo>
                  <a:pt x="11748" y="20962"/>
                </a:lnTo>
                <a:close/>
              </a:path>
              <a:path w="695960" h="95884">
                <a:moveTo>
                  <a:pt x="47150" y="20962"/>
                </a:moveTo>
                <a:lnTo>
                  <a:pt x="36511" y="24920"/>
                </a:lnTo>
                <a:lnTo>
                  <a:pt x="38260" y="26993"/>
                </a:lnTo>
                <a:lnTo>
                  <a:pt x="38899" y="27936"/>
                </a:lnTo>
                <a:lnTo>
                  <a:pt x="40009" y="29684"/>
                </a:lnTo>
                <a:lnTo>
                  <a:pt x="41600" y="32543"/>
                </a:lnTo>
                <a:lnTo>
                  <a:pt x="41914" y="33506"/>
                </a:lnTo>
                <a:lnTo>
                  <a:pt x="41914" y="40972"/>
                </a:lnTo>
                <a:lnTo>
                  <a:pt x="15245" y="74940"/>
                </a:lnTo>
                <a:lnTo>
                  <a:pt x="13172" y="76835"/>
                </a:lnTo>
                <a:lnTo>
                  <a:pt x="11748" y="78426"/>
                </a:lnTo>
                <a:lnTo>
                  <a:pt x="26669" y="78426"/>
                </a:lnTo>
                <a:lnTo>
                  <a:pt x="36836" y="67317"/>
                </a:lnTo>
                <a:lnTo>
                  <a:pt x="44345" y="58863"/>
                </a:lnTo>
                <a:lnTo>
                  <a:pt x="49057" y="52688"/>
                </a:lnTo>
                <a:lnTo>
                  <a:pt x="51745" y="47555"/>
                </a:lnTo>
                <a:lnTo>
                  <a:pt x="53181" y="42229"/>
                </a:lnTo>
                <a:lnTo>
                  <a:pt x="53673" y="40480"/>
                </a:lnTo>
                <a:lnTo>
                  <a:pt x="53820" y="38731"/>
                </a:lnTo>
                <a:lnTo>
                  <a:pt x="53820" y="30805"/>
                </a:lnTo>
                <a:lnTo>
                  <a:pt x="52396" y="27308"/>
                </a:lnTo>
                <a:lnTo>
                  <a:pt x="47150" y="20962"/>
                </a:lnTo>
                <a:close/>
              </a:path>
              <a:path w="695960" h="95884">
                <a:moveTo>
                  <a:pt x="110813" y="19528"/>
                </a:moveTo>
                <a:lnTo>
                  <a:pt x="100489" y="19528"/>
                </a:lnTo>
                <a:lnTo>
                  <a:pt x="85547" y="23733"/>
                </a:lnTo>
                <a:lnTo>
                  <a:pt x="73093" y="35087"/>
                </a:lnTo>
                <a:lnTo>
                  <a:pt x="64588" y="51611"/>
                </a:lnTo>
                <a:lnTo>
                  <a:pt x="61432" y="71442"/>
                </a:lnTo>
                <a:lnTo>
                  <a:pt x="62621" y="81764"/>
                </a:lnTo>
                <a:lnTo>
                  <a:pt x="66178" y="89159"/>
                </a:lnTo>
                <a:lnTo>
                  <a:pt x="72087" y="93609"/>
                </a:lnTo>
                <a:lnTo>
                  <a:pt x="80332" y="95096"/>
                </a:lnTo>
                <a:lnTo>
                  <a:pt x="88825" y="93609"/>
                </a:lnTo>
                <a:lnTo>
                  <a:pt x="97795" y="89218"/>
                </a:lnTo>
                <a:lnTo>
                  <a:pt x="103169" y="85096"/>
                </a:lnTo>
                <a:lnTo>
                  <a:pt x="76678" y="85096"/>
                </a:lnTo>
                <a:lnTo>
                  <a:pt x="73662" y="80332"/>
                </a:lnTo>
                <a:lnTo>
                  <a:pt x="73662" y="69380"/>
                </a:lnTo>
                <a:lnTo>
                  <a:pt x="73987" y="67956"/>
                </a:lnTo>
                <a:lnTo>
                  <a:pt x="92035" y="56835"/>
                </a:lnTo>
                <a:lnTo>
                  <a:pt x="75568" y="56835"/>
                </a:lnTo>
                <a:lnTo>
                  <a:pt x="79242" y="45654"/>
                </a:lnTo>
                <a:lnTo>
                  <a:pt x="84849" y="36669"/>
                </a:lnTo>
                <a:lnTo>
                  <a:pt x="91644" y="30743"/>
                </a:lnTo>
                <a:lnTo>
                  <a:pt x="99065" y="28585"/>
                </a:lnTo>
                <a:lnTo>
                  <a:pt x="117326" y="28585"/>
                </a:lnTo>
                <a:lnTo>
                  <a:pt x="117326" y="24763"/>
                </a:lnTo>
                <a:lnTo>
                  <a:pt x="110813" y="19528"/>
                </a:lnTo>
                <a:close/>
              </a:path>
              <a:path w="695960" h="95884">
                <a:moveTo>
                  <a:pt x="110331" y="64940"/>
                </a:moveTo>
                <a:lnTo>
                  <a:pt x="102950" y="73381"/>
                </a:lnTo>
                <a:lnTo>
                  <a:pt x="95570" y="79722"/>
                </a:lnTo>
                <a:lnTo>
                  <a:pt x="88548" y="83711"/>
                </a:lnTo>
                <a:lnTo>
                  <a:pt x="82238" y="85096"/>
                </a:lnTo>
                <a:lnTo>
                  <a:pt x="103169" y="85096"/>
                </a:lnTo>
                <a:lnTo>
                  <a:pt x="107255" y="81963"/>
                </a:lnTo>
                <a:lnTo>
                  <a:pt x="117158" y="71914"/>
                </a:lnTo>
                <a:lnTo>
                  <a:pt x="110331" y="64940"/>
                </a:lnTo>
                <a:close/>
              </a:path>
              <a:path w="695960" h="95884">
                <a:moveTo>
                  <a:pt x="117326" y="28585"/>
                </a:moveTo>
                <a:lnTo>
                  <a:pt x="102708" y="28585"/>
                </a:lnTo>
                <a:lnTo>
                  <a:pt x="106206" y="31747"/>
                </a:lnTo>
                <a:lnTo>
                  <a:pt x="106206" y="35726"/>
                </a:lnTo>
                <a:lnTo>
                  <a:pt x="106039" y="36695"/>
                </a:lnTo>
                <a:lnTo>
                  <a:pt x="105567" y="37946"/>
                </a:lnTo>
                <a:lnTo>
                  <a:pt x="75568" y="56835"/>
                </a:lnTo>
                <a:lnTo>
                  <a:pt x="92035" y="56835"/>
                </a:lnTo>
                <a:lnTo>
                  <a:pt x="114467" y="43035"/>
                </a:lnTo>
                <a:lnTo>
                  <a:pt x="117326" y="38899"/>
                </a:lnTo>
                <a:lnTo>
                  <a:pt x="117326" y="28585"/>
                </a:lnTo>
                <a:close/>
              </a:path>
              <a:path w="695960" h="95884">
                <a:moveTo>
                  <a:pt x="179397" y="79861"/>
                </a:moveTo>
                <a:lnTo>
                  <a:pt x="173837" y="89850"/>
                </a:lnTo>
                <a:lnTo>
                  <a:pt x="183837" y="94143"/>
                </a:lnTo>
                <a:lnTo>
                  <a:pt x="187648" y="95096"/>
                </a:lnTo>
                <a:lnTo>
                  <a:pt x="194151" y="95096"/>
                </a:lnTo>
                <a:lnTo>
                  <a:pt x="204616" y="93619"/>
                </a:lnTo>
                <a:lnTo>
                  <a:pt x="212460" y="89358"/>
                </a:lnTo>
                <a:lnTo>
                  <a:pt x="215665" y="84939"/>
                </a:lnTo>
                <a:lnTo>
                  <a:pt x="189554" y="84939"/>
                </a:lnTo>
                <a:lnTo>
                  <a:pt x="185743" y="83662"/>
                </a:lnTo>
                <a:lnTo>
                  <a:pt x="179397" y="79861"/>
                </a:lnTo>
                <a:close/>
              </a:path>
              <a:path w="695960" h="95884">
                <a:moveTo>
                  <a:pt x="153356" y="20962"/>
                </a:moveTo>
                <a:lnTo>
                  <a:pt x="141126" y="23025"/>
                </a:lnTo>
                <a:lnTo>
                  <a:pt x="129859" y="93829"/>
                </a:lnTo>
                <a:lnTo>
                  <a:pt x="141765" y="93829"/>
                </a:lnTo>
                <a:lnTo>
                  <a:pt x="144634" y="75892"/>
                </a:lnTo>
                <a:lnTo>
                  <a:pt x="145576" y="70490"/>
                </a:lnTo>
                <a:lnTo>
                  <a:pt x="147807" y="61118"/>
                </a:lnTo>
                <a:lnTo>
                  <a:pt x="149388" y="56835"/>
                </a:lnTo>
                <a:lnTo>
                  <a:pt x="152089" y="49380"/>
                </a:lnTo>
                <a:lnTo>
                  <a:pt x="156215" y="42867"/>
                </a:lnTo>
                <a:lnTo>
                  <a:pt x="157227" y="41914"/>
                </a:lnTo>
                <a:lnTo>
                  <a:pt x="149073" y="41914"/>
                </a:lnTo>
                <a:lnTo>
                  <a:pt x="153356" y="20962"/>
                </a:lnTo>
                <a:close/>
              </a:path>
              <a:path w="695960" h="95884">
                <a:moveTo>
                  <a:pt x="207648" y="20795"/>
                </a:moveTo>
                <a:lnTo>
                  <a:pt x="204318" y="20795"/>
                </a:lnTo>
                <a:lnTo>
                  <a:pt x="194780" y="22250"/>
                </a:lnTo>
                <a:lnTo>
                  <a:pt x="187415" y="26370"/>
                </a:lnTo>
                <a:lnTo>
                  <a:pt x="182670" y="32784"/>
                </a:lnTo>
                <a:lnTo>
                  <a:pt x="180989" y="41119"/>
                </a:lnTo>
                <a:lnTo>
                  <a:pt x="180989" y="47632"/>
                </a:lnTo>
                <a:lnTo>
                  <a:pt x="183523" y="51757"/>
                </a:lnTo>
                <a:lnTo>
                  <a:pt x="192088" y="58584"/>
                </a:lnTo>
                <a:lnTo>
                  <a:pt x="196538" y="61914"/>
                </a:lnTo>
                <a:lnTo>
                  <a:pt x="201302" y="65893"/>
                </a:lnTo>
                <a:lnTo>
                  <a:pt x="206538" y="81610"/>
                </a:lnTo>
                <a:lnTo>
                  <a:pt x="202255" y="84939"/>
                </a:lnTo>
                <a:lnTo>
                  <a:pt x="215665" y="84939"/>
                </a:lnTo>
                <a:lnTo>
                  <a:pt x="217385" y="82568"/>
                </a:lnTo>
                <a:lnTo>
                  <a:pt x="219004" y="73976"/>
                </a:lnTo>
                <a:lnTo>
                  <a:pt x="219092" y="65893"/>
                </a:lnTo>
                <a:lnTo>
                  <a:pt x="216391" y="61914"/>
                </a:lnTo>
                <a:lnTo>
                  <a:pt x="195271" y="45883"/>
                </a:lnTo>
                <a:lnTo>
                  <a:pt x="192884" y="43035"/>
                </a:lnTo>
                <a:lnTo>
                  <a:pt x="192884" y="34449"/>
                </a:lnTo>
                <a:lnTo>
                  <a:pt x="197815" y="30637"/>
                </a:lnTo>
                <a:lnTo>
                  <a:pt x="221909" y="30637"/>
                </a:lnTo>
                <a:lnTo>
                  <a:pt x="224003" y="26522"/>
                </a:lnTo>
                <a:lnTo>
                  <a:pt x="220192" y="24135"/>
                </a:lnTo>
                <a:lnTo>
                  <a:pt x="218611" y="23339"/>
                </a:lnTo>
                <a:lnTo>
                  <a:pt x="214956" y="22397"/>
                </a:lnTo>
                <a:lnTo>
                  <a:pt x="211145" y="21276"/>
                </a:lnTo>
                <a:lnTo>
                  <a:pt x="207648" y="20795"/>
                </a:lnTo>
                <a:close/>
              </a:path>
              <a:path w="695960" h="95884">
                <a:moveTo>
                  <a:pt x="176067" y="20795"/>
                </a:moveTo>
                <a:lnTo>
                  <a:pt x="172727" y="20795"/>
                </a:lnTo>
                <a:lnTo>
                  <a:pt x="166845" y="21974"/>
                </a:lnTo>
                <a:lnTo>
                  <a:pt x="161140" y="25700"/>
                </a:lnTo>
                <a:lnTo>
                  <a:pt x="155315" y="32253"/>
                </a:lnTo>
                <a:lnTo>
                  <a:pt x="149073" y="41914"/>
                </a:lnTo>
                <a:lnTo>
                  <a:pt x="157227" y="41914"/>
                </a:lnTo>
                <a:lnTo>
                  <a:pt x="161775" y="37632"/>
                </a:lnTo>
                <a:lnTo>
                  <a:pt x="165272" y="34135"/>
                </a:lnTo>
                <a:lnTo>
                  <a:pt x="168288" y="32711"/>
                </a:lnTo>
                <a:lnTo>
                  <a:pt x="176766" y="32711"/>
                </a:lnTo>
                <a:lnTo>
                  <a:pt x="180989" y="23025"/>
                </a:lnTo>
                <a:lnTo>
                  <a:pt x="178120" y="21276"/>
                </a:lnTo>
                <a:lnTo>
                  <a:pt x="176067" y="20795"/>
                </a:lnTo>
                <a:close/>
              </a:path>
              <a:path w="695960" h="95884">
                <a:moveTo>
                  <a:pt x="221909" y="30637"/>
                </a:moveTo>
                <a:lnTo>
                  <a:pt x="205585" y="30637"/>
                </a:lnTo>
                <a:lnTo>
                  <a:pt x="207805" y="30962"/>
                </a:lnTo>
                <a:lnTo>
                  <a:pt x="213522" y="32386"/>
                </a:lnTo>
                <a:lnTo>
                  <a:pt x="215113" y="33182"/>
                </a:lnTo>
                <a:lnTo>
                  <a:pt x="219239" y="35883"/>
                </a:lnTo>
                <a:lnTo>
                  <a:pt x="221909" y="30637"/>
                </a:lnTo>
                <a:close/>
              </a:path>
              <a:path w="695960" h="95884">
                <a:moveTo>
                  <a:pt x="176766" y="32711"/>
                </a:moveTo>
                <a:lnTo>
                  <a:pt x="173523" y="32711"/>
                </a:lnTo>
                <a:lnTo>
                  <a:pt x="174622" y="33014"/>
                </a:lnTo>
                <a:lnTo>
                  <a:pt x="176214" y="33978"/>
                </a:lnTo>
                <a:lnTo>
                  <a:pt x="176766" y="32711"/>
                </a:lnTo>
                <a:close/>
              </a:path>
              <a:path w="695960" h="95884">
                <a:moveTo>
                  <a:pt x="256704" y="31915"/>
                </a:moveTo>
                <a:lnTo>
                  <a:pt x="244798" y="31915"/>
                </a:lnTo>
                <a:lnTo>
                  <a:pt x="237961" y="74940"/>
                </a:lnTo>
                <a:lnTo>
                  <a:pt x="237814" y="76364"/>
                </a:lnTo>
                <a:lnTo>
                  <a:pt x="237490" y="78583"/>
                </a:lnTo>
                <a:lnTo>
                  <a:pt x="237186" y="81610"/>
                </a:lnTo>
                <a:lnTo>
                  <a:pt x="236861" y="85892"/>
                </a:lnTo>
                <a:lnTo>
                  <a:pt x="236861" y="91128"/>
                </a:lnTo>
                <a:lnTo>
                  <a:pt x="237490" y="93672"/>
                </a:lnTo>
                <a:lnTo>
                  <a:pt x="238610" y="95881"/>
                </a:lnTo>
                <a:lnTo>
                  <a:pt x="242893" y="95253"/>
                </a:lnTo>
                <a:lnTo>
                  <a:pt x="244003" y="94939"/>
                </a:lnTo>
                <a:lnTo>
                  <a:pt x="246547" y="93347"/>
                </a:lnTo>
                <a:lnTo>
                  <a:pt x="251144" y="90656"/>
                </a:lnTo>
                <a:lnTo>
                  <a:pt x="257028" y="86206"/>
                </a:lnTo>
                <a:lnTo>
                  <a:pt x="262421" y="81453"/>
                </a:lnTo>
                <a:lnTo>
                  <a:pt x="263174" y="80814"/>
                </a:lnTo>
                <a:lnTo>
                  <a:pt x="249081" y="80814"/>
                </a:lnTo>
                <a:lnTo>
                  <a:pt x="256704" y="31915"/>
                </a:lnTo>
                <a:close/>
              </a:path>
              <a:path w="695960" h="95884">
                <a:moveTo>
                  <a:pt x="267656" y="63820"/>
                </a:moveTo>
                <a:lnTo>
                  <a:pt x="264169" y="67317"/>
                </a:lnTo>
                <a:lnTo>
                  <a:pt x="259248" y="71756"/>
                </a:lnTo>
                <a:lnTo>
                  <a:pt x="253374" y="77317"/>
                </a:lnTo>
                <a:lnTo>
                  <a:pt x="249081" y="80814"/>
                </a:lnTo>
                <a:lnTo>
                  <a:pt x="263174" y="80814"/>
                </a:lnTo>
                <a:lnTo>
                  <a:pt x="264494" y="79693"/>
                </a:lnTo>
                <a:lnTo>
                  <a:pt x="267185" y="77159"/>
                </a:lnTo>
                <a:lnTo>
                  <a:pt x="273530" y="70814"/>
                </a:lnTo>
                <a:lnTo>
                  <a:pt x="267656" y="63820"/>
                </a:lnTo>
                <a:close/>
              </a:path>
              <a:path w="695960" h="95884">
                <a:moveTo>
                  <a:pt x="261782" y="0"/>
                </a:moveTo>
                <a:lnTo>
                  <a:pt x="249563" y="2073"/>
                </a:lnTo>
                <a:lnTo>
                  <a:pt x="246379" y="21915"/>
                </a:lnTo>
                <a:lnTo>
                  <a:pt x="232254" y="23025"/>
                </a:lnTo>
                <a:lnTo>
                  <a:pt x="230830" y="31915"/>
                </a:lnTo>
                <a:lnTo>
                  <a:pt x="271782" y="31915"/>
                </a:lnTo>
                <a:lnTo>
                  <a:pt x="273373" y="21915"/>
                </a:lnTo>
                <a:lnTo>
                  <a:pt x="258285" y="21915"/>
                </a:lnTo>
                <a:lnTo>
                  <a:pt x="261782" y="0"/>
                </a:lnTo>
                <a:close/>
              </a:path>
              <a:path w="695960" h="95884">
                <a:moveTo>
                  <a:pt x="325916" y="19371"/>
                </a:moveTo>
                <a:lnTo>
                  <a:pt x="323225" y="19371"/>
                </a:lnTo>
                <a:lnTo>
                  <a:pt x="306812" y="23602"/>
                </a:lnTo>
                <a:lnTo>
                  <a:pt x="293614" y="35245"/>
                </a:lnTo>
                <a:lnTo>
                  <a:pt x="284820" y="52722"/>
                </a:lnTo>
                <a:lnTo>
                  <a:pt x="281624" y="74458"/>
                </a:lnTo>
                <a:lnTo>
                  <a:pt x="281624" y="88112"/>
                </a:lnTo>
                <a:lnTo>
                  <a:pt x="286075" y="95735"/>
                </a:lnTo>
                <a:lnTo>
                  <a:pt x="293530" y="95735"/>
                </a:lnTo>
                <a:lnTo>
                  <a:pt x="302054" y="94073"/>
                </a:lnTo>
                <a:lnTo>
                  <a:pt x="311011" y="89227"/>
                </a:lnTo>
                <a:lnTo>
                  <a:pt x="316380" y="84615"/>
                </a:lnTo>
                <a:lnTo>
                  <a:pt x="296231" y="84615"/>
                </a:lnTo>
                <a:lnTo>
                  <a:pt x="294707" y="81405"/>
                </a:lnTo>
                <a:lnTo>
                  <a:pt x="304223" y="40353"/>
                </a:lnTo>
                <a:lnTo>
                  <a:pt x="346675" y="29213"/>
                </a:lnTo>
                <a:lnTo>
                  <a:pt x="347507" y="23978"/>
                </a:lnTo>
                <a:lnTo>
                  <a:pt x="338617" y="21590"/>
                </a:lnTo>
                <a:lnTo>
                  <a:pt x="335759" y="20962"/>
                </a:lnTo>
                <a:lnTo>
                  <a:pt x="331790" y="20166"/>
                </a:lnTo>
                <a:lnTo>
                  <a:pt x="328785" y="19528"/>
                </a:lnTo>
                <a:lnTo>
                  <a:pt x="325916" y="19371"/>
                </a:lnTo>
                <a:close/>
              </a:path>
              <a:path w="695960" h="95884">
                <a:moveTo>
                  <a:pt x="340058" y="70814"/>
                </a:moveTo>
                <a:lnTo>
                  <a:pt x="329089" y="70814"/>
                </a:lnTo>
                <a:lnTo>
                  <a:pt x="324492" y="93829"/>
                </a:lnTo>
                <a:lnTo>
                  <a:pt x="336398" y="93829"/>
                </a:lnTo>
                <a:lnTo>
                  <a:pt x="340058" y="70814"/>
                </a:lnTo>
                <a:close/>
              </a:path>
              <a:path w="695960" h="95884">
                <a:moveTo>
                  <a:pt x="346675" y="29213"/>
                </a:moveTo>
                <a:lnTo>
                  <a:pt x="326398" y="29213"/>
                </a:lnTo>
                <a:lnTo>
                  <a:pt x="328304" y="29381"/>
                </a:lnTo>
                <a:lnTo>
                  <a:pt x="334335" y="30962"/>
                </a:lnTo>
                <a:lnTo>
                  <a:pt x="321658" y="67005"/>
                </a:lnTo>
                <a:lnTo>
                  <a:pt x="302105" y="84615"/>
                </a:lnTo>
                <a:lnTo>
                  <a:pt x="316380" y="84615"/>
                </a:lnTo>
                <a:lnTo>
                  <a:pt x="320117" y="81405"/>
                </a:lnTo>
                <a:lnTo>
                  <a:pt x="329089" y="70814"/>
                </a:lnTo>
                <a:lnTo>
                  <a:pt x="340058" y="70814"/>
                </a:lnTo>
                <a:lnTo>
                  <a:pt x="346675" y="29213"/>
                </a:lnTo>
                <a:close/>
              </a:path>
              <a:path w="695960" h="95884">
                <a:moveTo>
                  <a:pt x="404343" y="19371"/>
                </a:moveTo>
                <a:lnTo>
                  <a:pt x="401642" y="19371"/>
                </a:lnTo>
                <a:lnTo>
                  <a:pt x="385231" y="23602"/>
                </a:lnTo>
                <a:lnTo>
                  <a:pt x="372035" y="35245"/>
                </a:lnTo>
                <a:lnTo>
                  <a:pt x="363246" y="52722"/>
                </a:lnTo>
                <a:lnTo>
                  <a:pt x="360051" y="74458"/>
                </a:lnTo>
                <a:lnTo>
                  <a:pt x="360051" y="88112"/>
                </a:lnTo>
                <a:lnTo>
                  <a:pt x="364491" y="95735"/>
                </a:lnTo>
                <a:lnTo>
                  <a:pt x="371967" y="95735"/>
                </a:lnTo>
                <a:lnTo>
                  <a:pt x="380490" y="94073"/>
                </a:lnTo>
                <a:lnTo>
                  <a:pt x="389443" y="89227"/>
                </a:lnTo>
                <a:lnTo>
                  <a:pt x="394810" y="84615"/>
                </a:lnTo>
                <a:lnTo>
                  <a:pt x="374648" y="84615"/>
                </a:lnTo>
                <a:lnTo>
                  <a:pt x="373124" y="81405"/>
                </a:lnTo>
                <a:lnTo>
                  <a:pt x="382644" y="40353"/>
                </a:lnTo>
                <a:lnTo>
                  <a:pt x="425101" y="29213"/>
                </a:lnTo>
                <a:lnTo>
                  <a:pt x="425934" y="23978"/>
                </a:lnTo>
                <a:lnTo>
                  <a:pt x="417044" y="21590"/>
                </a:lnTo>
                <a:lnTo>
                  <a:pt x="414186" y="20962"/>
                </a:lnTo>
                <a:lnTo>
                  <a:pt x="410217" y="20166"/>
                </a:lnTo>
                <a:lnTo>
                  <a:pt x="407202" y="19528"/>
                </a:lnTo>
                <a:lnTo>
                  <a:pt x="404343" y="19371"/>
                </a:lnTo>
                <a:close/>
              </a:path>
              <a:path w="695960" h="95884">
                <a:moveTo>
                  <a:pt x="418485" y="70814"/>
                </a:moveTo>
                <a:lnTo>
                  <a:pt x="407516" y="70814"/>
                </a:lnTo>
                <a:lnTo>
                  <a:pt x="402909" y="93829"/>
                </a:lnTo>
                <a:lnTo>
                  <a:pt x="414825" y="93829"/>
                </a:lnTo>
                <a:lnTo>
                  <a:pt x="418485" y="70814"/>
                </a:lnTo>
                <a:close/>
              </a:path>
              <a:path w="695960" h="95884">
                <a:moveTo>
                  <a:pt x="425101" y="29213"/>
                </a:moveTo>
                <a:lnTo>
                  <a:pt x="404814" y="29213"/>
                </a:lnTo>
                <a:lnTo>
                  <a:pt x="406720" y="29381"/>
                </a:lnTo>
                <a:lnTo>
                  <a:pt x="412751" y="30962"/>
                </a:lnTo>
                <a:lnTo>
                  <a:pt x="400076" y="67005"/>
                </a:lnTo>
                <a:lnTo>
                  <a:pt x="380522" y="84615"/>
                </a:lnTo>
                <a:lnTo>
                  <a:pt x="394810" y="84615"/>
                </a:lnTo>
                <a:lnTo>
                  <a:pt x="398545" y="81405"/>
                </a:lnTo>
                <a:lnTo>
                  <a:pt x="407516" y="70814"/>
                </a:lnTo>
                <a:lnTo>
                  <a:pt x="418485" y="70814"/>
                </a:lnTo>
                <a:lnTo>
                  <a:pt x="425101" y="29213"/>
                </a:lnTo>
                <a:close/>
              </a:path>
              <a:path w="695960" h="95884">
                <a:moveTo>
                  <a:pt x="463399" y="20962"/>
                </a:moveTo>
                <a:lnTo>
                  <a:pt x="451169" y="23025"/>
                </a:lnTo>
                <a:lnTo>
                  <a:pt x="439902" y="93829"/>
                </a:lnTo>
                <a:lnTo>
                  <a:pt x="451808" y="93829"/>
                </a:lnTo>
                <a:lnTo>
                  <a:pt x="454028" y="79861"/>
                </a:lnTo>
                <a:lnTo>
                  <a:pt x="454677" y="76207"/>
                </a:lnTo>
                <a:lnTo>
                  <a:pt x="456258" y="70165"/>
                </a:lnTo>
                <a:lnTo>
                  <a:pt x="457368" y="67317"/>
                </a:lnTo>
                <a:lnTo>
                  <a:pt x="458153" y="65087"/>
                </a:lnTo>
                <a:lnTo>
                  <a:pt x="459431" y="62710"/>
                </a:lnTo>
                <a:lnTo>
                  <a:pt x="461012" y="60322"/>
                </a:lnTo>
                <a:lnTo>
                  <a:pt x="464834" y="54302"/>
                </a:lnTo>
                <a:lnTo>
                  <a:pt x="468378" y="49841"/>
                </a:lnTo>
                <a:lnTo>
                  <a:pt x="457839" y="49841"/>
                </a:lnTo>
                <a:lnTo>
                  <a:pt x="463399" y="20962"/>
                </a:lnTo>
                <a:close/>
              </a:path>
              <a:path w="695960" h="95884">
                <a:moveTo>
                  <a:pt x="506895" y="30166"/>
                </a:moveTo>
                <a:lnTo>
                  <a:pt x="493890" y="30166"/>
                </a:lnTo>
                <a:lnTo>
                  <a:pt x="494990" y="31747"/>
                </a:lnTo>
                <a:lnTo>
                  <a:pt x="494990" y="36040"/>
                </a:lnTo>
                <a:lnTo>
                  <a:pt x="494665" y="37632"/>
                </a:lnTo>
                <a:lnTo>
                  <a:pt x="494171" y="41119"/>
                </a:lnTo>
                <a:lnTo>
                  <a:pt x="485786" y="93829"/>
                </a:lnTo>
                <a:lnTo>
                  <a:pt x="497848" y="93829"/>
                </a:lnTo>
                <a:lnTo>
                  <a:pt x="506738" y="36993"/>
                </a:lnTo>
                <a:lnTo>
                  <a:pt x="506863" y="35087"/>
                </a:lnTo>
                <a:lnTo>
                  <a:pt x="506895" y="30166"/>
                </a:lnTo>
                <a:close/>
              </a:path>
              <a:path w="695960" h="95884">
                <a:moveTo>
                  <a:pt x="503084" y="20009"/>
                </a:moveTo>
                <a:lnTo>
                  <a:pt x="488163" y="20009"/>
                </a:lnTo>
                <a:lnTo>
                  <a:pt x="480864" y="23653"/>
                </a:lnTo>
                <a:lnTo>
                  <a:pt x="473252" y="31276"/>
                </a:lnTo>
                <a:lnTo>
                  <a:pt x="469273" y="35087"/>
                </a:lnTo>
                <a:lnTo>
                  <a:pt x="466415" y="38417"/>
                </a:lnTo>
                <a:lnTo>
                  <a:pt x="461650" y="44930"/>
                </a:lnTo>
                <a:lnTo>
                  <a:pt x="460698" y="46040"/>
                </a:lnTo>
                <a:lnTo>
                  <a:pt x="459431" y="47632"/>
                </a:lnTo>
                <a:lnTo>
                  <a:pt x="457839" y="49841"/>
                </a:lnTo>
                <a:lnTo>
                  <a:pt x="468378" y="49841"/>
                </a:lnTo>
                <a:lnTo>
                  <a:pt x="470383" y="47317"/>
                </a:lnTo>
                <a:lnTo>
                  <a:pt x="476257" y="41119"/>
                </a:lnTo>
                <a:lnTo>
                  <a:pt x="482770" y="33978"/>
                </a:lnTo>
                <a:lnTo>
                  <a:pt x="488163" y="30166"/>
                </a:lnTo>
                <a:lnTo>
                  <a:pt x="506895" y="30166"/>
                </a:lnTo>
                <a:lnTo>
                  <a:pt x="506895" y="23978"/>
                </a:lnTo>
                <a:lnTo>
                  <a:pt x="503084" y="20009"/>
                </a:lnTo>
                <a:close/>
              </a:path>
              <a:path w="695960" h="95884">
                <a:moveTo>
                  <a:pt x="609457" y="19528"/>
                </a:moveTo>
                <a:lnTo>
                  <a:pt x="599123" y="19528"/>
                </a:lnTo>
                <a:lnTo>
                  <a:pt x="584184" y="23733"/>
                </a:lnTo>
                <a:lnTo>
                  <a:pt x="571738" y="35087"/>
                </a:lnTo>
                <a:lnTo>
                  <a:pt x="563240" y="51611"/>
                </a:lnTo>
                <a:lnTo>
                  <a:pt x="560087" y="71442"/>
                </a:lnTo>
                <a:lnTo>
                  <a:pt x="561274" y="81764"/>
                </a:lnTo>
                <a:lnTo>
                  <a:pt x="564827" y="89159"/>
                </a:lnTo>
                <a:lnTo>
                  <a:pt x="570729" y="93609"/>
                </a:lnTo>
                <a:lnTo>
                  <a:pt x="578966" y="95096"/>
                </a:lnTo>
                <a:lnTo>
                  <a:pt x="587464" y="93609"/>
                </a:lnTo>
                <a:lnTo>
                  <a:pt x="596434" y="89218"/>
                </a:lnTo>
                <a:lnTo>
                  <a:pt x="601809" y="85096"/>
                </a:lnTo>
                <a:lnTo>
                  <a:pt x="575322" y="85096"/>
                </a:lnTo>
                <a:lnTo>
                  <a:pt x="572307" y="80332"/>
                </a:lnTo>
                <a:lnTo>
                  <a:pt x="572307" y="69380"/>
                </a:lnTo>
                <a:lnTo>
                  <a:pt x="572621" y="67956"/>
                </a:lnTo>
                <a:lnTo>
                  <a:pt x="590669" y="56835"/>
                </a:lnTo>
                <a:lnTo>
                  <a:pt x="574202" y="56835"/>
                </a:lnTo>
                <a:lnTo>
                  <a:pt x="577878" y="45654"/>
                </a:lnTo>
                <a:lnTo>
                  <a:pt x="583488" y="36669"/>
                </a:lnTo>
                <a:lnTo>
                  <a:pt x="590287" y="30743"/>
                </a:lnTo>
                <a:lnTo>
                  <a:pt x="597709" y="28585"/>
                </a:lnTo>
                <a:lnTo>
                  <a:pt x="615960" y="28585"/>
                </a:lnTo>
                <a:lnTo>
                  <a:pt x="615960" y="24763"/>
                </a:lnTo>
                <a:lnTo>
                  <a:pt x="609457" y="19528"/>
                </a:lnTo>
                <a:close/>
              </a:path>
              <a:path w="695960" h="95884">
                <a:moveTo>
                  <a:pt x="608976" y="64940"/>
                </a:moveTo>
                <a:lnTo>
                  <a:pt x="601593" y="73381"/>
                </a:lnTo>
                <a:lnTo>
                  <a:pt x="594210" y="79722"/>
                </a:lnTo>
                <a:lnTo>
                  <a:pt x="587188" y="83711"/>
                </a:lnTo>
                <a:lnTo>
                  <a:pt x="580882" y="85096"/>
                </a:lnTo>
                <a:lnTo>
                  <a:pt x="601809" y="85096"/>
                </a:lnTo>
                <a:lnTo>
                  <a:pt x="605895" y="81963"/>
                </a:lnTo>
                <a:lnTo>
                  <a:pt x="615803" y="71914"/>
                </a:lnTo>
                <a:lnTo>
                  <a:pt x="608976" y="64940"/>
                </a:lnTo>
                <a:close/>
              </a:path>
              <a:path w="695960" h="95884">
                <a:moveTo>
                  <a:pt x="615960" y="28585"/>
                </a:moveTo>
                <a:lnTo>
                  <a:pt x="601363" y="28585"/>
                </a:lnTo>
                <a:lnTo>
                  <a:pt x="604850" y="31747"/>
                </a:lnTo>
                <a:lnTo>
                  <a:pt x="604850" y="35726"/>
                </a:lnTo>
                <a:lnTo>
                  <a:pt x="604683" y="36695"/>
                </a:lnTo>
                <a:lnTo>
                  <a:pt x="604211" y="37946"/>
                </a:lnTo>
                <a:lnTo>
                  <a:pt x="574202" y="56835"/>
                </a:lnTo>
                <a:lnTo>
                  <a:pt x="590669" y="56835"/>
                </a:lnTo>
                <a:lnTo>
                  <a:pt x="613101" y="43035"/>
                </a:lnTo>
                <a:lnTo>
                  <a:pt x="615960" y="38899"/>
                </a:lnTo>
                <a:lnTo>
                  <a:pt x="615960" y="28585"/>
                </a:lnTo>
                <a:close/>
              </a:path>
              <a:path w="695960" h="95884">
                <a:moveTo>
                  <a:pt x="651990" y="20962"/>
                </a:moveTo>
                <a:lnTo>
                  <a:pt x="639771" y="23025"/>
                </a:lnTo>
                <a:lnTo>
                  <a:pt x="628504" y="93829"/>
                </a:lnTo>
                <a:lnTo>
                  <a:pt x="640409" y="93829"/>
                </a:lnTo>
                <a:lnTo>
                  <a:pt x="642629" y="79861"/>
                </a:lnTo>
                <a:lnTo>
                  <a:pt x="643268" y="76207"/>
                </a:lnTo>
                <a:lnTo>
                  <a:pt x="644859" y="70165"/>
                </a:lnTo>
                <a:lnTo>
                  <a:pt x="645959" y="67317"/>
                </a:lnTo>
                <a:lnTo>
                  <a:pt x="646755" y="65087"/>
                </a:lnTo>
                <a:lnTo>
                  <a:pt x="648032" y="62710"/>
                </a:lnTo>
                <a:lnTo>
                  <a:pt x="649613" y="60322"/>
                </a:lnTo>
                <a:lnTo>
                  <a:pt x="653425" y="54302"/>
                </a:lnTo>
                <a:lnTo>
                  <a:pt x="656976" y="49841"/>
                </a:lnTo>
                <a:lnTo>
                  <a:pt x="646441" y="49841"/>
                </a:lnTo>
                <a:lnTo>
                  <a:pt x="651990" y="20962"/>
                </a:lnTo>
                <a:close/>
              </a:path>
              <a:path w="695960" h="95884">
                <a:moveTo>
                  <a:pt x="695486" y="30166"/>
                </a:moveTo>
                <a:lnTo>
                  <a:pt x="682481" y="30166"/>
                </a:lnTo>
                <a:lnTo>
                  <a:pt x="683591" y="31747"/>
                </a:lnTo>
                <a:lnTo>
                  <a:pt x="683591" y="36040"/>
                </a:lnTo>
                <a:lnTo>
                  <a:pt x="683277" y="37632"/>
                </a:lnTo>
                <a:lnTo>
                  <a:pt x="682772" y="41119"/>
                </a:lnTo>
                <a:lnTo>
                  <a:pt x="674387" y="93829"/>
                </a:lnTo>
                <a:lnTo>
                  <a:pt x="686439" y="93829"/>
                </a:lnTo>
                <a:lnTo>
                  <a:pt x="695350" y="36993"/>
                </a:lnTo>
                <a:lnTo>
                  <a:pt x="695459" y="35087"/>
                </a:lnTo>
                <a:lnTo>
                  <a:pt x="695486" y="30166"/>
                </a:lnTo>
                <a:close/>
              </a:path>
              <a:path w="695960" h="95884">
                <a:moveTo>
                  <a:pt x="691685" y="20009"/>
                </a:moveTo>
                <a:lnTo>
                  <a:pt x="676775" y="20009"/>
                </a:lnTo>
                <a:lnTo>
                  <a:pt x="669456" y="23653"/>
                </a:lnTo>
                <a:lnTo>
                  <a:pt x="661843" y="31276"/>
                </a:lnTo>
                <a:lnTo>
                  <a:pt x="657875" y="35087"/>
                </a:lnTo>
                <a:lnTo>
                  <a:pt x="655006" y="38417"/>
                </a:lnTo>
                <a:lnTo>
                  <a:pt x="650252" y="44930"/>
                </a:lnTo>
                <a:lnTo>
                  <a:pt x="649299" y="46040"/>
                </a:lnTo>
                <a:lnTo>
                  <a:pt x="648032" y="47632"/>
                </a:lnTo>
                <a:lnTo>
                  <a:pt x="646441" y="49841"/>
                </a:lnTo>
                <a:lnTo>
                  <a:pt x="656976" y="49841"/>
                </a:lnTo>
                <a:lnTo>
                  <a:pt x="658985" y="47317"/>
                </a:lnTo>
                <a:lnTo>
                  <a:pt x="664859" y="41119"/>
                </a:lnTo>
                <a:lnTo>
                  <a:pt x="671372" y="33978"/>
                </a:lnTo>
                <a:lnTo>
                  <a:pt x="676775" y="30166"/>
                </a:lnTo>
                <a:lnTo>
                  <a:pt x="695486" y="30166"/>
                </a:lnTo>
                <a:lnTo>
                  <a:pt x="695486" y="23978"/>
                </a:lnTo>
                <a:lnTo>
                  <a:pt x="691685" y="20009"/>
                </a:lnTo>
                <a:close/>
              </a:path>
            </a:pathLst>
          </a:custGeom>
          <a:solidFill>
            <a:srgbClr val="00B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90656" y="10306398"/>
            <a:ext cx="711353" cy="71182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906482" y="10557209"/>
            <a:ext cx="164892" cy="16510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7120666" y="10600641"/>
            <a:ext cx="586105" cy="125730"/>
            <a:chOff x="17120666" y="10600641"/>
            <a:chExt cx="586105" cy="125730"/>
          </a:xfrm>
        </p:grpSpPr>
        <p:sp>
          <p:nvSpPr>
            <p:cNvPr id="7" name="object 7"/>
            <p:cNvSpPr/>
            <p:nvPr/>
          </p:nvSpPr>
          <p:spPr>
            <a:xfrm>
              <a:off x="17120655" y="10602931"/>
              <a:ext cx="76200" cy="119380"/>
            </a:xfrm>
            <a:custGeom>
              <a:avLst/>
              <a:gdLst/>
              <a:ahLst/>
              <a:cxnLst/>
              <a:rect l="l" t="t" r="r" b="b"/>
              <a:pathLst>
                <a:path w="76200" h="119379">
                  <a:moveTo>
                    <a:pt x="76009" y="102870"/>
                  </a:moveTo>
                  <a:lnTo>
                    <a:pt x="19913" y="102870"/>
                  </a:lnTo>
                  <a:lnTo>
                    <a:pt x="19913" y="0"/>
                  </a:lnTo>
                  <a:lnTo>
                    <a:pt x="0" y="0"/>
                  </a:lnTo>
                  <a:lnTo>
                    <a:pt x="0" y="102870"/>
                  </a:lnTo>
                  <a:lnTo>
                    <a:pt x="0" y="119380"/>
                  </a:lnTo>
                  <a:lnTo>
                    <a:pt x="76009" y="119380"/>
                  </a:lnTo>
                  <a:lnTo>
                    <a:pt x="76009" y="102870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217704" y="10602618"/>
              <a:ext cx="88405" cy="11969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37827" y="10602623"/>
              <a:ext cx="103305" cy="12316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481607" y="10600641"/>
              <a:ext cx="224769" cy="124142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18587260" y="10557456"/>
            <a:ext cx="280035" cy="170180"/>
            <a:chOff x="18587260" y="10557456"/>
            <a:chExt cx="280035" cy="17018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587260" y="10557456"/>
              <a:ext cx="129116" cy="16956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758041" y="10602620"/>
              <a:ext cx="108761" cy="121169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18912533" y="10600646"/>
            <a:ext cx="800100" cy="125095"/>
            <a:chOff x="18912533" y="10600646"/>
            <a:chExt cx="800100" cy="125095"/>
          </a:xfrm>
        </p:grpSpPr>
        <p:sp>
          <p:nvSpPr>
            <p:cNvPr id="15" name="object 15"/>
            <p:cNvSpPr/>
            <p:nvPr/>
          </p:nvSpPr>
          <p:spPr>
            <a:xfrm>
              <a:off x="18912533" y="10602629"/>
              <a:ext cx="20320" cy="120014"/>
            </a:xfrm>
            <a:custGeom>
              <a:avLst/>
              <a:gdLst/>
              <a:ahLst/>
              <a:cxnLst/>
              <a:rect l="l" t="t" r="r" b="b"/>
              <a:pathLst>
                <a:path w="20319" h="120015">
                  <a:moveTo>
                    <a:pt x="19905" y="0"/>
                  </a:moveTo>
                  <a:lnTo>
                    <a:pt x="0" y="0"/>
                  </a:lnTo>
                  <a:lnTo>
                    <a:pt x="0" y="119682"/>
                  </a:lnTo>
                  <a:lnTo>
                    <a:pt x="19905" y="119682"/>
                  </a:lnTo>
                  <a:lnTo>
                    <a:pt x="19905" y="0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960348" y="10602622"/>
              <a:ext cx="114006" cy="12266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02629" y="10602930"/>
              <a:ext cx="75987" cy="11938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216295" y="10600646"/>
              <a:ext cx="195335" cy="12389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9447774" y="10602629"/>
              <a:ext cx="20320" cy="120014"/>
            </a:xfrm>
            <a:custGeom>
              <a:avLst/>
              <a:gdLst/>
              <a:ahLst/>
              <a:cxnLst/>
              <a:rect l="l" t="t" r="r" b="b"/>
              <a:pathLst>
                <a:path w="20319" h="120015">
                  <a:moveTo>
                    <a:pt x="19905" y="0"/>
                  </a:moveTo>
                  <a:lnTo>
                    <a:pt x="0" y="0"/>
                  </a:lnTo>
                  <a:lnTo>
                    <a:pt x="0" y="119682"/>
                  </a:lnTo>
                  <a:lnTo>
                    <a:pt x="19905" y="119682"/>
                  </a:lnTo>
                  <a:lnTo>
                    <a:pt x="19905" y="0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494929" y="10602627"/>
              <a:ext cx="217381" cy="119682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-4" y="0"/>
            <a:ext cx="20104100" cy="11308715"/>
            <a:chOff x="-4" y="0"/>
            <a:chExt cx="20104100" cy="11308715"/>
          </a:xfrm>
        </p:grpSpPr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364665" y="10172611"/>
              <a:ext cx="979394" cy="97939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-1" y="10052049"/>
              <a:ext cx="20104100" cy="1256665"/>
            </a:xfrm>
            <a:custGeom>
              <a:avLst/>
              <a:gdLst/>
              <a:ahLst/>
              <a:cxnLst/>
              <a:rect l="l" t="t" r="r" b="b"/>
              <a:pathLst>
                <a:path w="20104100" h="1256665">
                  <a:moveTo>
                    <a:pt x="13409434" y="0"/>
                  </a:moveTo>
                  <a:lnTo>
                    <a:pt x="6694665" y="0"/>
                  </a:lnTo>
                  <a:lnTo>
                    <a:pt x="6694665" y="838089"/>
                  </a:lnTo>
                  <a:lnTo>
                    <a:pt x="13409434" y="838089"/>
                  </a:lnTo>
                  <a:lnTo>
                    <a:pt x="13409434" y="0"/>
                  </a:lnTo>
                  <a:close/>
                </a:path>
                <a:path w="20104100" h="1256665">
                  <a:moveTo>
                    <a:pt x="20104099" y="0"/>
                  </a:moveTo>
                  <a:lnTo>
                    <a:pt x="13409434" y="0"/>
                  </a:lnTo>
                  <a:lnTo>
                    <a:pt x="13409434" y="418416"/>
                  </a:lnTo>
                  <a:lnTo>
                    <a:pt x="15556615" y="418416"/>
                  </a:lnTo>
                  <a:lnTo>
                    <a:pt x="15854470" y="120561"/>
                  </a:lnTo>
                  <a:lnTo>
                    <a:pt x="20104099" y="120561"/>
                  </a:lnTo>
                  <a:lnTo>
                    <a:pt x="20104099" y="0"/>
                  </a:lnTo>
                  <a:close/>
                </a:path>
                <a:path w="20104100" h="1256665">
                  <a:moveTo>
                    <a:pt x="20104099" y="120561"/>
                  </a:moveTo>
                  <a:lnTo>
                    <a:pt x="15854470" y="120561"/>
                  </a:lnTo>
                  <a:lnTo>
                    <a:pt x="16152324" y="418416"/>
                  </a:lnTo>
                  <a:lnTo>
                    <a:pt x="17892554" y="418416"/>
                  </a:lnTo>
                  <a:lnTo>
                    <a:pt x="17892554" y="356565"/>
                  </a:lnTo>
                  <a:lnTo>
                    <a:pt x="18128920" y="356565"/>
                  </a:lnTo>
                  <a:lnTo>
                    <a:pt x="18086569" y="314095"/>
                  </a:lnTo>
                  <a:lnTo>
                    <a:pt x="18146232" y="254348"/>
                  </a:lnTo>
                  <a:lnTo>
                    <a:pt x="20104099" y="254348"/>
                  </a:lnTo>
                  <a:lnTo>
                    <a:pt x="20104099" y="120561"/>
                  </a:lnTo>
                  <a:close/>
                </a:path>
                <a:path w="20104100" h="1256665">
                  <a:moveTo>
                    <a:pt x="18128920" y="356565"/>
                  </a:moveTo>
                  <a:lnTo>
                    <a:pt x="17977128" y="356565"/>
                  </a:lnTo>
                  <a:lnTo>
                    <a:pt x="17977128" y="418416"/>
                  </a:lnTo>
                  <a:lnTo>
                    <a:pt x="18142829" y="418416"/>
                  </a:lnTo>
                  <a:lnTo>
                    <a:pt x="18143418" y="417756"/>
                  </a:lnTo>
                  <a:lnTo>
                    <a:pt x="18143887" y="417181"/>
                  </a:lnTo>
                  <a:lnTo>
                    <a:pt x="18144008" y="415715"/>
                  </a:lnTo>
                  <a:lnTo>
                    <a:pt x="18144117" y="414688"/>
                  </a:lnTo>
                  <a:lnTo>
                    <a:pt x="18143636" y="413882"/>
                  </a:lnTo>
                  <a:lnTo>
                    <a:pt x="18144117" y="413034"/>
                  </a:lnTo>
                  <a:lnTo>
                    <a:pt x="18146264" y="410479"/>
                  </a:lnTo>
                  <a:lnTo>
                    <a:pt x="18146871" y="410155"/>
                  </a:lnTo>
                  <a:lnTo>
                    <a:pt x="18147719" y="409453"/>
                  </a:lnTo>
                  <a:lnTo>
                    <a:pt x="18315494" y="409453"/>
                  </a:lnTo>
                  <a:lnTo>
                    <a:pt x="18315494" y="373936"/>
                  </a:lnTo>
                  <a:lnTo>
                    <a:pt x="18146243" y="373936"/>
                  </a:lnTo>
                  <a:lnTo>
                    <a:pt x="18128920" y="356565"/>
                  </a:lnTo>
                  <a:close/>
                </a:path>
                <a:path w="20104100" h="1256665">
                  <a:moveTo>
                    <a:pt x="18315494" y="409453"/>
                  </a:moveTo>
                  <a:lnTo>
                    <a:pt x="18148724" y="409453"/>
                  </a:lnTo>
                  <a:lnTo>
                    <a:pt x="18149018" y="409621"/>
                  </a:lnTo>
                  <a:lnTo>
                    <a:pt x="18149855" y="411495"/>
                  </a:lnTo>
                  <a:lnTo>
                    <a:pt x="18150798" y="412500"/>
                  </a:lnTo>
                  <a:lnTo>
                    <a:pt x="18150414" y="414688"/>
                  </a:lnTo>
                  <a:lnTo>
                    <a:pt x="18150347" y="415715"/>
                  </a:lnTo>
                  <a:lnTo>
                    <a:pt x="18150798" y="416542"/>
                  </a:lnTo>
                  <a:lnTo>
                    <a:pt x="18151290" y="417285"/>
                  </a:lnTo>
                  <a:lnTo>
                    <a:pt x="18151757" y="417798"/>
                  </a:lnTo>
                  <a:lnTo>
                    <a:pt x="18152473" y="418416"/>
                  </a:lnTo>
                  <a:lnTo>
                    <a:pt x="18315494" y="418416"/>
                  </a:lnTo>
                  <a:lnTo>
                    <a:pt x="18315494" y="409453"/>
                  </a:lnTo>
                  <a:close/>
                </a:path>
                <a:path w="20104100" h="1256665">
                  <a:moveTo>
                    <a:pt x="20104099" y="356565"/>
                  </a:moveTo>
                  <a:lnTo>
                    <a:pt x="18400057" y="356565"/>
                  </a:lnTo>
                  <a:lnTo>
                    <a:pt x="18400057" y="418416"/>
                  </a:lnTo>
                  <a:lnTo>
                    <a:pt x="20104099" y="418416"/>
                  </a:lnTo>
                  <a:lnTo>
                    <a:pt x="20104099" y="356565"/>
                  </a:lnTo>
                  <a:close/>
                </a:path>
                <a:path w="20104100" h="1256665">
                  <a:moveTo>
                    <a:pt x="20104099" y="254348"/>
                  </a:moveTo>
                  <a:lnTo>
                    <a:pt x="18146232" y="254348"/>
                  </a:lnTo>
                  <a:lnTo>
                    <a:pt x="18206000" y="314105"/>
                  </a:lnTo>
                  <a:lnTo>
                    <a:pt x="18146243" y="373936"/>
                  </a:lnTo>
                  <a:lnTo>
                    <a:pt x="18315494" y="373936"/>
                  </a:lnTo>
                  <a:lnTo>
                    <a:pt x="18315494" y="356565"/>
                  </a:lnTo>
                  <a:lnTo>
                    <a:pt x="20104099" y="356565"/>
                  </a:lnTo>
                  <a:lnTo>
                    <a:pt x="20104099" y="254348"/>
                  </a:lnTo>
                  <a:close/>
                </a:path>
                <a:path w="20104100" h="1256665">
                  <a:moveTo>
                    <a:pt x="6694665" y="0"/>
                  </a:moveTo>
                  <a:lnTo>
                    <a:pt x="0" y="0"/>
                  </a:lnTo>
                  <a:lnTo>
                    <a:pt x="0" y="418416"/>
                  </a:lnTo>
                  <a:lnTo>
                    <a:pt x="619708" y="418416"/>
                  </a:lnTo>
                  <a:lnTo>
                    <a:pt x="683591" y="257950"/>
                  </a:lnTo>
                  <a:lnTo>
                    <a:pt x="6694665" y="257950"/>
                  </a:lnTo>
                  <a:lnTo>
                    <a:pt x="6694665" y="0"/>
                  </a:lnTo>
                  <a:close/>
                </a:path>
                <a:path w="20104100" h="1256665">
                  <a:moveTo>
                    <a:pt x="6694665" y="257950"/>
                  </a:moveTo>
                  <a:lnTo>
                    <a:pt x="729475" y="257950"/>
                  </a:lnTo>
                  <a:lnTo>
                    <a:pt x="793358" y="418416"/>
                  </a:lnTo>
                  <a:lnTo>
                    <a:pt x="914307" y="418416"/>
                  </a:lnTo>
                  <a:lnTo>
                    <a:pt x="847649" y="264620"/>
                  </a:lnTo>
                  <a:lnTo>
                    <a:pt x="6694665" y="264620"/>
                  </a:lnTo>
                  <a:lnTo>
                    <a:pt x="6694665" y="257950"/>
                  </a:lnTo>
                  <a:close/>
                </a:path>
                <a:path w="20104100" h="1256665">
                  <a:moveTo>
                    <a:pt x="973352" y="264620"/>
                  </a:moveTo>
                  <a:lnTo>
                    <a:pt x="900024" y="264620"/>
                  </a:lnTo>
                  <a:lnTo>
                    <a:pt x="962651" y="418416"/>
                  </a:lnTo>
                  <a:lnTo>
                    <a:pt x="1002210" y="418416"/>
                  </a:lnTo>
                  <a:lnTo>
                    <a:pt x="1020241" y="376093"/>
                  </a:lnTo>
                  <a:lnTo>
                    <a:pt x="973352" y="264620"/>
                  </a:lnTo>
                  <a:close/>
                </a:path>
                <a:path w="20104100" h="1256665">
                  <a:moveTo>
                    <a:pt x="1186068" y="264620"/>
                  </a:moveTo>
                  <a:lnTo>
                    <a:pt x="1112269" y="264620"/>
                  </a:lnTo>
                  <a:lnTo>
                    <a:pt x="1065349" y="372753"/>
                  </a:lnTo>
                  <a:lnTo>
                    <a:pt x="1085935" y="418416"/>
                  </a:lnTo>
                  <a:lnTo>
                    <a:pt x="1125944" y="418416"/>
                  </a:lnTo>
                  <a:lnTo>
                    <a:pt x="1186068" y="264620"/>
                  </a:lnTo>
                  <a:close/>
                </a:path>
                <a:path w="20104100" h="1256665">
                  <a:moveTo>
                    <a:pt x="6694665" y="264620"/>
                  </a:moveTo>
                  <a:lnTo>
                    <a:pt x="1234496" y="264620"/>
                  </a:lnTo>
                  <a:lnTo>
                    <a:pt x="1171011" y="418416"/>
                  </a:lnTo>
                  <a:lnTo>
                    <a:pt x="6694665" y="418416"/>
                  </a:lnTo>
                  <a:lnTo>
                    <a:pt x="6694665" y="264620"/>
                  </a:lnTo>
                  <a:close/>
                </a:path>
                <a:path w="20104100" h="1256665">
                  <a:moveTo>
                    <a:pt x="1067077" y="264620"/>
                  </a:moveTo>
                  <a:lnTo>
                    <a:pt x="1018942" y="264620"/>
                  </a:lnTo>
                  <a:lnTo>
                    <a:pt x="1044554" y="322471"/>
                  </a:lnTo>
                  <a:lnTo>
                    <a:pt x="1067077" y="264620"/>
                  </a:lnTo>
                  <a:close/>
                </a:path>
                <a:path w="20104100" h="1256665">
                  <a:moveTo>
                    <a:pt x="15592404" y="838089"/>
                  </a:moveTo>
                  <a:lnTo>
                    <a:pt x="13409434" y="838089"/>
                  </a:lnTo>
                  <a:lnTo>
                    <a:pt x="13409434" y="1256506"/>
                  </a:lnTo>
                  <a:lnTo>
                    <a:pt x="20104099" y="1256506"/>
                  </a:lnTo>
                  <a:lnTo>
                    <a:pt x="20104099" y="1099956"/>
                  </a:lnTo>
                  <a:lnTo>
                    <a:pt x="15854281" y="1099956"/>
                  </a:lnTo>
                  <a:lnTo>
                    <a:pt x="15592404" y="838089"/>
                  </a:lnTo>
                  <a:close/>
                </a:path>
                <a:path w="20104100" h="1256665">
                  <a:moveTo>
                    <a:pt x="17892554" y="838089"/>
                  </a:moveTo>
                  <a:lnTo>
                    <a:pt x="16116148" y="838089"/>
                  </a:lnTo>
                  <a:lnTo>
                    <a:pt x="15854281" y="1099956"/>
                  </a:lnTo>
                  <a:lnTo>
                    <a:pt x="20104099" y="1099956"/>
                  </a:lnTo>
                  <a:lnTo>
                    <a:pt x="20104099" y="966169"/>
                  </a:lnTo>
                  <a:lnTo>
                    <a:pt x="18146243" y="966169"/>
                  </a:lnTo>
                  <a:lnTo>
                    <a:pt x="18086569" y="906328"/>
                  </a:lnTo>
                  <a:lnTo>
                    <a:pt x="18128909" y="863921"/>
                  </a:lnTo>
                  <a:lnTo>
                    <a:pt x="17892554" y="863921"/>
                  </a:lnTo>
                  <a:lnTo>
                    <a:pt x="17892554" y="838089"/>
                  </a:lnTo>
                  <a:close/>
                </a:path>
                <a:path w="20104100" h="1256665">
                  <a:moveTo>
                    <a:pt x="18315494" y="846571"/>
                  </a:moveTo>
                  <a:lnTo>
                    <a:pt x="18146232" y="846571"/>
                  </a:lnTo>
                  <a:lnTo>
                    <a:pt x="18206000" y="906328"/>
                  </a:lnTo>
                  <a:lnTo>
                    <a:pt x="18146243" y="966169"/>
                  </a:lnTo>
                  <a:lnTo>
                    <a:pt x="20104099" y="966169"/>
                  </a:lnTo>
                  <a:lnTo>
                    <a:pt x="20104099" y="863921"/>
                  </a:lnTo>
                  <a:lnTo>
                    <a:pt x="18315494" y="863921"/>
                  </a:lnTo>
                  <a:lnTo>
                    <a:pt x="18315494" y="846571"/>
                  </a:lnTo>
                  <a:close/>
                </a:path>
                <a:path w="20104100" h="1256665">
                  <a:moveTo>
                    <a:pt x="18315494" y="838089"/>
                  </a:moveTo>
                  <a:lnTo>
                    <a:pt x="17977128" y="838089"/>
                  </a:lnTo>
                  <a:lnTo>
                    <a:pt x="17977128" y="863921"/>
                  </a:lnTo>
                  <a:lnTo>
                    <a:pt x="18128909" y="863921"/>
                  </a:lnTo>
                  <a:lnTo>
                    <a:pt x="18146232" y="846571"/>
                  </a:lnTo>
                  <a:lnTo>
                    <a:pt x="18315494" y="846571"/>
                  </a:lnTo>
                  <a:lnTo>
                    <a:pt x="18315494" y="838089"/>
                  </a:lnTo>
                  <a:close/>
                </a:path>
                <a:path w="20104100" h="1256665">
                  <a:moveTo>
                    <a:pt x="20104099" y="838089"/>
                  </a:moveTo>
                  <a:lnTo>
                    <a:pt x="18400057" y="838089"/>
                  </a:lnTo>
                  <a:lnTo>
                    <a:pt x="18400057" y="863921"/>
                  </a:lnTo>
                  <a:lnTo>
                    <a:pt x="20104099" y="863921"/>
                  </a:lnTo>
                  <a:lnTo>
                    <a:pt x="20104099" y="838089"/>
                  </a:lnTo>
                  <a:close/>
                </a:path>
                <a:path w="20104100" h="1256665">
                  <a:moveTo>
                    <a:pt x="1078281" y="838089"/>
                  </a:moveTo>
                  <a:lnTo>
                    <a:pt x="0" y="838089"/>
                  </a:lnTo>
                  <a:lnTo>
                    <a:pt x="0" y="1256506"/>
                  </a:lnTo>
                  <a:lnTo>
                    <a:pt x="6694665" y="1256506"/>
                  </a:lnTo>
                  <a:lnTo>
                    <a:pt x="6694665" y="871627"/>
                  </a:lnTo>
                  <a:lnTo>
                    <a:pt x="1092521" y="871627"/>
                  </a:lnTo>
                  <a:lnTo>
                    <a:pt x="1078281" y="838089"/>
                  </a:lnTo>
                  <a:close/>
                </a:path>
                <a:path w="20104100" h="1256665">
                  <a:moveTo>
                    <a:pt x="1292725" y="838089"/>
                  </a:moveTo>
                  <a:lnTo>
                    <a:pt x="1132907" y="838089"/>
                  </a:lnTo>
                  <a:lnTo>
                    <a:pt x="1118866" y="871627"/>
                  </a:lnTo>
                  <a:lnTo>
                    <a:pt x="6694665" y="871627"/>
                  </a:lnTo>
                  <a:lnTo>
                    <a:pt x="6694665" y="864968"/>
                  </a:lnTo>
                  <a:lnTo>
                    <a:pt x="1292725" y="864968"/>
                  </a:lnTo>
                  <a:lnTo>
                    <a:pt x="1292725" y="838089"/>
                  </a:lnTo>
                  <a:close/>
                </a:path>
                <a:path w="20104100" h="1256665">
                  <a:moveTo>
                    <a:pt x="1688702" y="838089"/>
                  </a:moveTo>
                  <a:lnTo>
                    <a:pt x="1476447" y="838089"/>
                  </a:lnTo>
                  <a:lnTo>
                    <a:pt x="1463386" y="849392"/>
                  </a:lnTo>
                  <a:lnTo>
                    <a:pt x="1447415" y="857842"/>
                  </a:lnTo>
                  <a:lnTo>
                    <a:pt x="1428882" y="863136"/>
                  </a:lnTo>
                  <a:lnTo>
                    <a:pt x="1408135" y="864968"/>
                  </a:lnTo>
                  <a:lnTo>
                    <a:pt x="6694665" y="864968"/>
                  </a:lnTo>
                  <a:lnTo>
                    <a:pt x="6694665" y="863827"/>
                  </a:lnTo>
                  <a:lnTo>
                    <a:pt x="2077486" y="863827"/>
                  </a:lnTo>
                  <a:lnTo>
                    <a:pt x="2075846" y="863345"/>
                  </a:lnTo>
                  <a:lnTo>
                    <a:pt x="1688702" y="863345"/>
                  </a:lnTo>
                  <a:lnTo>
                    <a:pt x="1688702" y="838089"/>
                  </a:lnTo>
                  <a:close/>
                </a:path>
                <a:path w="20104100" h="1256665">
                  <a:moveTo>
                    <a:pt x="2112228" y="838089"/>
                  </a:moveTo>
                  <a:lnTo>
                    <a:pt x="2111443" y="838089"/>
                  </a:lnTo>
                  <a:lnTo>
                    <a:pt x="2110513" y="839482"/>
                  </a:lnTo>
                  <a:lnTo>
                    <a:pt x="2109234" y="841283"/>
                  </a:lnTo>
                  <a:lnTo>
                    <a:pt x="2082407" y="863827"/>
                  </a:lnTo>
                  <a:lnTo>
                    <a:pt x="6694665" y="863827"/>
                  </a:lnTo>
                  <a:lnTo>
                    <a:pt x="6694665" y="862560"/>
                  </a:lnTo>
                  <a:lnTo>
                    <a:pt x="2160991" y="862560"/>
                  </a:lnTo>
                  <a:lnTo>
                    <a:pt x="2153910" y="861282"/>
                  </a:lnTo>
                  <a:lnTo>
                    <a:pt x="2107642" y="861282"/>
                  </a:lnTo>
                  <a:lnTo>
                    <a:pt x="2112228" y="838089"/>
                  </a:lnTo>
                  <a:close/>
                </a:path>
                <a:path w="20104100" h="1256665">
                  <a:moveTo>
                    <a:pt x="1750135" y="838089"/>
                  </a:moveTo>
                  <a:lnTo>
                    <a:pt x="1722502" y="838089"/>
                  </a:lnTo>
                  <a:lnTo>
                    <a:pt x="1715371" y="845890"/>
                  </a:lnTo>
                  <a:lnTo>
                    <a:pt x="1709173" y="852392"/>
                  </a:lnTo>
                  <a:lnTo>
                    <a:pt x="1705843" y="855733"/>
                  </a:lnTo>
                  <a:lnTo>
                    <a:pt x="1697110" y="863345"/>
                  </a:lnTo>
                  <a:lnTo>
                    <a:pt x="1890005" y="863345"/>
                  </a:lnTo>
                  <a:lnTo>
                    <a:pt x="1885879" y="863031"/>
                  </a:lnTo>
                  <a:lnTo>
                    <a:pt x="1881081" y="862560"/>
                  </a:lnTo>
                  <a:lnTo>
                    <a:pt x="1769024" y="862560"/>
                  </a:lnTo>
                  <a:lnTo>
                    <a:pt x="1760785" y="861072"/>
                  </a:lnTo>
                  <a:lnTo>
                    <a:pt x="1754879" y="856623"/>
                  </a:lnTo>
                  <a:lnTo>
                    <a:pt x="1751324" y="849228"/>
                  </a:lnTo>
                  <a:lnTo>
                    <a:pt x="1750189" y="839377"/>
                  </a:lnTo>
                  <a:lnTo>
                    <a:pt x="1750135" y="838089"/>
                  </a:lnTo>
                  <a:close/>
                </a:path>
                <a:path w="20104100" h="1256665">
                  <a:moveTo>
                    <a:pt x="1950369" y="838089"/>
                  </a:moveTo>
                  <a:lnTo>
                    <a:pt x="1927731" y="838089"/>
                  </a:lnTo>
                  <a:lnTo>
                    <a:pt x="1921250" y="848458"/>
                  </a:lnTo>
                  <a:lnTo>
                    <a:pt x="1912902" y="856426"/>
                  </a:lnTo>
                  <a:lnTo>
                    <a:pt x="1903050" y="861540"/>
                  </a:lnTo>
                  <a:lnTo>
                    <a:pt x="1892057" y="863345"/>
                  </a:lnTo>
                  <a:lnTo>
                    <a:pt x="2075846" y="863345"/>
                  </a:lnTo>
                  <a:lnTo>
                    <a:pt x="2072004" y="862217"/>
                  </a:lnTo>
                  <a:lnTo>
                    <a:pt x="2071103" y="861282"/>
                  </a:lnTo>
                  <a:lnTo>
                    <a:pt x="1946673" y="861282"/>
                  </a:lnTo>
                  <a:lnTo>
                    <a:pt x="1950369" y="838089"/>
                  </a:lnTo>
                  <a:close/>
                </a:path>
                <a:path w="20104100" h="1256665">
                  <a:moveTo>
                    <a:pt x="1822248" y="838089"/>
                  </a:moveTo>
                  <a:lnTo>
                    <a:pt x="1804594" y="838089"/>
                  </a:lnTo>
                  <a:lnTo>
                    <a:pt x="1805861" y="839377"/>
                  </a:lnTo>
                  <a:lnTo>
                    <a:pt x="1795953" y="849427"/>
                  </a:lnTo>
                  <a:lnTo>
                    <a:pt x="1786492" y="856682"/>
                  </a:lnTo>
                  <a:lnTo>
                    <a:pt x="1777507" y="861080"/>
                  </a:lnTo>
                  <a:lnTo>
                    <a:pt x="1769024" y="862560"/>
                  </a:lnTo>
                  <a:lnTo>
                    <a:pt x="1881081" y="862560"/>
                  </a:lnTo>
                  <a:lnTo>
                    <a:pt x="1877775" y="862235"/>
                  </a:lnTo>
                  <a:lnTo>
                    <a:pt x="1872058" y="861764"/>
                  </a:lnTo>
                  <a:lnTo>
                    <a:pt x="1867932" y="861282"/>
                  </a:lnTo>
                  <a:lnTo>
                    <a:pt x="1818562" y="861282"/>
                  </a:lnTo>
                  <a:lnTo>
                    <a:pt x="1822248" y="838089"/>
                  </a:lnTo>
                  <a:close/>
                </a:path>
                <a:path w="20104100" h="1256665">
                  <a:moveTo>
                    <a:pt x="2214215" y="838089"/>
                  </a:moveTo>
                  <a:lnTo>
                    <a:pt x="2196561" y="838089"/>
                  </a:lnTo>
                  <a:lnTo>
                    <a:pt x="2197817" y="839377"/>
                  </a:lnTo>
                  <a:lnTo>
                    <a:pt x="2187914" y="849427"/>
                  </a:lnTo>
                  <a:lnTo>
                    <a:pt x="2178454" y="856682"/>
                  </a:lnTo>
                  <a:lnTo>
                    <a:pt x="2169469" y="861080"/>
                  </a:lnTo>
                  <a:lnTo>
                    <a:pt x="2160991" y="862560"/>
                  </a:lnTo>
                  <a:lnTo>
                    <a:pt x="6694665" y="862560"/>
                  </a:lnTo>
                  <a:lnTo>
                    <a:pt x="6694665" y="861282"/>
                  </a:lnTo>
                  <a:lnTo>
                    <a:pt x="2210519" y="861282"/>
                  </a:lnTo>
                  <a:lnTo>
                    <a:pt x="2214215" y="838089"/>
                  </a:lnTo>
                  <a:close/>
                </a:path>
                <a:path w="20104100" h="1256665">
                  <a:moveTo>
                    <a:pt x="1871628" y="838089"/>
                  </a:moveTo>
                  <a:lnTo>
                    <a:pt x="1834383" y="838089"/>
                  </a:lnTo>
                  <a:lnTo>
                    <a:pt x="1833598" y="841838"/>
                  </a:lnTo>
                  <a:lnTo>
                    <a:pt x="1830467" y="861282"/>
                  </a:lnTo>
                  <a:lnTo>
                    <a:pt x="1867932" y="861282"/>
                  </a:lnTo>
                  <a:lnTo>
                    <a:pt x="1871628" y="838089"/>
                  </a:lnTo>
                  <a:close/>
                </a:path>
                <a:path w="20104100" h="1256665">
                  <a:moveTo>
                    <a:pt x="1987196" y="838089"/>
                  </a:moveTo>
                  <a:lnTo>
                    <a:pt x="1962275" y="838089"/>
                  </a:lnTo>
                  <a:lnTo>
                    <a:pt x="1958579" y="861282"/>
                  </a:lnTo>
                  <a:lnTo>
                    <a:pt x="1983499" y="861282"/>
                  </a:lnTo>
                  <a:lnTo>
                    <a:pt x="1987196" y="838089"/>
                  </a:lnTo>
                  <a:close/>
                </a:path>
                <a:path w="20104100" h="1256665">
                  <a:moveTo>
                    <a:pt x="2033079" y="838089"/>
                  </a:moveTo>
                  <a:lnTo>
                    <a:pt x="1999865" y="838089"/>
                  </a:lnTo>
                  <a:lnTo>
                    <a:pt x="1998932" y="841283"/>
                  </a:lnTo>
                  <a:lnTo>
                    <a:pt x="1998075" y="844770"/>
                  </a:lnTo>
                  <a:lnTo>
                    <a:pt x="1995405" y="861282"/>
                  </a:lnTo>
                  <a:lnTo>
                    <a:pt x="2029383" y="861282"/>
                  </a:lnTo>
                  <a:lnTo>
                    <a:pt x="2033079" y="838089"/>
                  </a:lnTo>
                  <a:close/>
                </a:path>
                <a:path w="20104100" h="1256665">
                  <a:moveTo>
                    <a:pt x="2063979" y="838089"/>
                  </a:moveTo>
                  <a:lnTo>
                    <a:pt x="2045068" y="838089"/>
                  </a:lnTo>
                  <a:lnTo>
                    <a:pt x="2041445" y="861282"/>
                  </a:lnTo>
                  <a:lnTo>
                    <a:pt x="2071103" y="861282"/>
                  </a:lnTo>
                  <a:lnTo>
                    <a:pt x="2067683" y="857735"/>
                  </a:lnTo>
                  <a:lnTo>
                    <a:pt x="2064849" y="850901"/>
                  </a:lnTo>
                  <a:lnTo>
                    <a:pt x="2063944" y="843188"/>
                  </a:lnTo>
                  <a:lnTo>
                    <a:pt x="2063979" y="838089"/>
                  </a:lnTo>
                  <a:close/>
                </a:path>
                <a:path w="20104100" h="1256665">
                  <a:moveTo>
                    <a:pt x="2142102" y="838089"/>
                  </a:moveTo>
                  <a:lnTo>
                    <a:pt x="2123244" y="838089"/>
                  </a:lnTo>
                  <a:lnTo>
                    <a:pt x="2119558" y="861282"/>
                  </a:lnTo>
                  <a:lnTo>
                    <a:pt x="2153910" y="861282"/>
                  </a:lnTo>
                  <a:lnTo>
                    <a:pt x="2152748" y="861072"/>
                  </a:lnTo>
                  <a:lnTo>
                    <a:pt x="2146843" y="856623"/>
                  </a:lnTo>
                  <a:lnTo>
                    <a:pt x="2143289" y="849228"/>
                  </a:lnTo>
                  <a:lnTo>
                    <a:pt x="2142156" y="839377"/>
                  </a:lnTo>
                  <a:lnTo>
                    <a:pt x="2142102" y="838089"/>
                  </a:lnTo>
                  <a:close/>
                </a:path>
                <a:path w="20104100" h="1256665">
                  <a:moveTo>
                    <a:pt x="2260088" y="838089"/>
                  </a:moveTo>
                  <a:lnTo>
                    <a:pt x="2226885" y="838089"/>
                  </a:lnTo>
                  <a:lnTo>
                    <a:pt x="2225951" y="841283"/>
                  </a:lnTo>
                  <a:lnTo>
                    <a:pt x="2225094" y="844770"/>
                  </a:lnTo>
                  <a:lnTo>
                    <a:pt x="2222424" y="861282"/>
                  </a:lnTo>
                  <a:lnTo>
                    <a:pt x="2256402" y="861282"/>
                  </a:lnTo>
                  <a:lnTo>
                    <a:pt x="2260088" y="838089"/>
                  </a:lnTo>
                  <a:close/>
                </a:path>
                <a:path w="20104100" h="1256665">
                  <a:moveTo>
                    <a:pt x="6694665" y="838089"/>
                  </a:moveTo>
                  <a:lnTo>
                    <a:pt x="2272087" y="838089"/>
                  </a:lnTo>
                  <a:lnTo>
                    <a:pt x="2268464" y="861282"/>
                  </a:lnTo>
                  <a:lnTo>
                    <a:pt x="6694665" y="861282"/>
                  </a:lnTo>
                  <a:lnTo>
                    <a:pt x="6694665" y="838089"/>
                  </a:lnTo>
                  <a:close/>
                </a:path>
                <a:path w="20104100" h="1256665">
                  <a:moveTo>
                    <a:pt x="1794269" y="838089"/>
                  </a:moveTo>
                  <a:lnTo>
                    <a:pt x="1762365" y="838089"/>
                  </a:lnTo>
                  <a:lnTo>
                    <a:pt x="1762365" y="847785"/>
                  </a:lnTo>
                  <a:lnTo>
                    <a:pt x="1765380" y="852549"/>
                  </a:lnTo>
                  <a:lnTo>
                    <a:pt x="1770940" y="852549"/>
                  </a:lnTo>
                  <a:lnTo>
                    <a:pt x="1776167" y="851573"/>
                  </a:lnTo>
                  <a:lnTo>
                    <a:pt x="1781937" y="848739"/>
                  </a:lnTo>
                  <a:lnTo>
                    <a:pt x="1788042" y="844196"/>
                  </a:lnTo>
                  <a:lnTo>
                    <a:pt x="1794269" y="838089"/>
                  </a:lnTo>
                  <a:close/>
                </a:path>
                <a:path w="20104100" h="1256665">
                  <a:moveTo>
                    <a:pt x="2186237" y="838089"/>
                  </a:moveTo>
                  <a:lnTo>
                    <a:pt x="2154321" y="838089"/>
                  </a:lnTo>
                  <a:lnTo>
                    <a:pt x="2154321" y="847785"/>
                  </a:lnTo>
                  <a:lnTo>
                    <a:pt x="2157326" y="852549"/>
                  </a:lnTo>
                  <a:lnTo>
                    <a:pt x="2162897" y="852549"/>
                  </a:lnTo>
                  <a:lnTo>
                    <a:pt x="2168130" y="851573"/>
                  </a:lnTo>
                  <a:lnTo>
                    <a:pt x="2173903" y="848739"/>
                  </a:lnTo>
                  <a:lnTo>
                    <a:pt x="2180009" y="844196"/>
                  </a:lnTo>
                  <a:lnTo>
                    <a:pt x="2186237" y="838089"/>
                  </a:lnTo>
                  <a:close/>
                </a:path>
                <a:path w="20104100" h="1256665">
                  <a:moveTo>
                    <a:pt x="1707801" y="838089"/>
                  </a:moveTo>
                  <a:lnTo>
                    <a:pt x="1700440" y="838089"/>
                  </a:lnTo>
                  <a:lnTo>
                    <a:pt x="1700440" y="845890"/>
                  </a:lnTo>
                  <a:lnTo>
                    <a:pt x="1701874" y="844298"/>
                  </a:lnTo>
                  <a:lnTo>
                    <a:pt x="1703152" y="843188"/>
                  </a:lnTo>
                  <a:lnTo>
                    <a:pt x="1703937" y="842403"/>
                  </a:lnTo>
                  <a:lnTo>
                    <a:pt x="1707801" y="8380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-4" y="10470468"/>
              <a:ext cx="20104102" cy="41967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694657" y="10890137"/>
              <a:ext cx="6715125" cy="418465"/>
            </a:xfrm>
            <a:custGeom>
              <a:avLst/>
              <a:gdLst/>
              <a:ahLst/>
              <a:cxnLst/>
              <a:rect l="l" t="t" r="r" b="b"/>
              <a:pathLst>
                <a:path w="6715125" h="418465">
                  <a:moveTo>
                    <a:pt x="6714769" y="0"/>
                  </a:moveTo>
                  <a:lnTo>
                    <a:pt x="0" y="0"/>
                  </a:lnTo>
                  <a:lnTo>
                    <a:pt x="0" y="418416"/>
                  </a:lnTo>
                  <a:lnTo>
                    <a:pt x="6714769" y="418416"/>
                  </a:lnTo>
                  <a:lnTo>
                    <a:pt x="67147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65727" y="10366809"/>
              <a:ext cx="18613998" cy="54907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2705" y="10309999"/>
              <a:ext cx="267656" cy="27854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47649" y="10316670"/>
              <a:ext cx="386846" cy="27687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92714" y="10645131"/>
              <a:ext cx="201910" cy="27188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74242" y="10645131"/>
              <a:ext cx="261175" cy="27854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790657" y="10306398"/>
              <a:ext cx="711353" cy="711821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6906469" y="10557465"/>
              <a:ext cx="290195" cy="165100"/>
            </a:xfrm>
            <a:custGeom>
              <a:avLst/>
              <a:gdLst/>
              <a:ahLst/>
              <a:cxnLst/>
              <a:rect l="l" t="t" r="r" b="b"/>
              <a:pathLst>
                <a:path w="290194" h="165100">
                  <a:moveTo>
                    <a:pt x="130606" y="0"/>
                  </a:moveTo>
                  <a:lnTo>
                    <a:pt x="0" y="0"/>
                  </a:lnTo>
                  <a:lnTo>
                    <a:pt x="0" y="17780"/>
                  </a:lnTo>
                  <a:lnTo>
                    <a:pt x="54610" y="17780"/>
                  </a:lnTo>
                  <a:lnTo>
                    <a:pt x="54610" y="165100"/>
                  </a:lnTo>
                  <a:lnTo>
                    <a:pt x="75996" y="165100"/>
                  </a:lnTo>
                  <a:lnTo>
                    <a:pt x="75996" y="17780"/>
                  </a:lnTo>
                  <a:lnTo>
                    <a:pt x="130606" y="17780"/>
                  </a:lnTo>
                  <a:lnTo>
                    <a:pt x="130606" y="0"/>
                  </a:lnTo>
                  <a:close/>
                </a:path>
                <a:path w="290194" h="165100">
                  <a:moveTo>
                    <a:pt x="164896" y="45161"/>
                  </a:moveTo>
                  <a:lnTo>
                    <a:pt x="145008" y="45161"/>
                  </a:lnTo>
                  <a:lnTo>
                    <a:pt x="145008" y="164846"/>
                  </a:lnTo>
                  <a:lnTo>
                    <a:pt x="164896" y="164846"/>
                  </a:lnTo>
                  <a:lnTo>
                    <a:pt x="164896" y="45161"/>
                  </a:lnTo>
                  <a:close/>
                </a:path>
                <a:path w="290194" h="165100">
                  <a:moveTo>
                    <a:pt x="290182" y="148031"/>
                  </a:moveTo>
                  <a:lnTo>
                    <a:pt x="234099" y="148031"/>
                  </a:lnTo>
                  <a:lnTo>
                    <a:pt x="234099" y="45161"/>
                  </a:lnTo>
                  <a:lnTo>
                    <a:pt x="214185" y="45161"/>
                  </a:lnTo>
                  <a:lnTo>
                    <a:pt x="214185" y="148031"/>
                  </a:lnTo>
                  <a:lnTo>
                    <a:pt x="214185" y="164541"/>
                  </a:lnTo>
                  <a:lnTo>
                    <a:pt x="290182" y="164541"/>
                  </a:lnTo>
                  <a:lnTo>
                    <a:pt x="290182" y="148031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217698" y="10602623"/>
              <a:ext cx="88416" cy="11968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337822" y="10602623"/>
              <a:ext cx="103305" cy="12316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481612" y="10600641"/>
              <a:ext cx="224763" cy="12414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8587259" y="10557456"/>
              <a:ext cx="129116" cy="16956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8758043" y="10602623"/>
              <a:ext cx="108761" cy="121169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8912534" y="10602619"/>
              <a:ext cx="20320" cy="120014"/>
            </a:xfrm>
            <a:custGeom>
              <a:avLst/>
              <a:gdLst/>
              <a:ahLst/>
              <a:cxnLst/>
              <a:rect l="l" t="t" r="r" b="b"/>
              <a:pathLst>
                <a:path w="20319" h="120015">
                  <a:moveTo>
                    <a:pt x="19905" y="0"/>
                  </a:moveTo>
                  <a:lnTo>
                    <a:pt x="0" y="0"/>
                  </a:lnTo>
                  <a:lnTo>
                    <a:pt x="0" y="119682"/>
                  </a:lnTo>
                  <a:lnTo>
                    <a:pt x="19905" y="119682"/>
                  </a:lnTo>
                  <a:lnTo>
                    <a:pt x="19905" y="0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8960350" y="10602623"/>
              <a:ext cx="114006" cy="122666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9102629" y="10602627"/>
              <a:ext cx="76200" cy="119380"/>
            </a:xfrm>
            <a:custGeom>
              <a:avLst/>
              <a:gdLst/>
              <a:ahLst/>
              <a:cxnLst/>
              <a:rect l="l" t="t" r="r" b="b"/>
              <a:pathLst>
                <a:path w="76200" h="119379">
                  <a:moveTo>
                    <a:pt x="75971" y="102870"/>
                  </a:moveTo>
                  <a:lnTo>
                    <a:pt x="19888" y="102870"/>
                  </a:lnTo>
                  <a:lnTo>
                    <a:pt x="19888" y="66040"/>
                  </a:lnTo>
                  <a:lnTo>
                    <a:pt x="65062" y="66040"/>
                  </a:lnTo>
                  <a:lnTo>
                    <a:pt x="65062" y="49530"/>
                  </a:lnTo>
                  <a:lnTo>
                    <a:pt x="19888" y="49530"/>
                  </a:lnTo>
                  <a:lnTo>
                    <a:pt x="19888" y="16510"/>
                  </a:lnTo>
                  <a:lnTo>
                    <a:pt x="74485" y="16510"/>
                  </a:lnTo>
                  <a:lnTo>
                    <a:pt x="74485" y="0"/>
                  </a:lnTo>
                  <a:lnTo>
                    <a:pt x="0" y="0"/>
                  </a:lnTo>
                  <a:lnTo>
                    <a:pt x="0" y="16510"/>
                  </a:lnTo>
                  <a:lnTo>
                    <a:pt x="0" y="49530"/>
                  </a:lnTo>
                  <a:lnTo>
                    <a:pt x="0" y="66040"/>
                  </a:lnTo>
                  <a:lnTo>
                    <a:pt x="0" y="102870"/>
                  </a:lnTo>
                  <a:lnTo>
                    <a:pt x="0" y="119380"/>
                  </a:lnTo>
                  <a:lnTo>
                    <a:pt x="75971" y="119380"/>
                  </a:lnTo>
                  <a:lnTo>
                    <a:pt x="75971" y="102870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9216294" y="10600641"/>
              <a:ext cx="195334" cy="123891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9447785" y="10602619"/>
              <a:ext cx="20320" cy="120014"/>
            </a:xfrm>
            <a:custGeom>
              <a:avLst/>
              <a:gdLst/>
              <a:ahLst/>
              <a:cxnLst/>
              <a:rect l="l" t="t" r="r" b="b"/>
              <a:pathLst>
                <a:path w="20319" h="120015">
                  <a:moveTo>
                    <a:pt x="19905" y="0"/>
                  </a:moveTo>
                  <a:lnTo>
                    <a:pt x="0" y="0"/>
                  </a:lnTo>
                  <a:lnTo>
                    <a:pt x="0" y="119682"/>
                  </a:lnTo>
                  <a:lnTo>
                    <a:pt x="19905" y="119682"/>
                  </a:lnTo>
                  <a:lnTo>
                    <a:pt x="19905" y="0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9494933" y="10602623"/>
              <a:ext cx="217373" cy="11968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5364670" y="10172837"/>
              <a:ext cx="979394" cy="97917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0" y="0"/>
              <a:ext cx="20104099" cy="10090613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052048" y="2074367"/>
              <a:ext cx="10052039" cy="742489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0" y="942379"/>
              <a:ext cx="13005435" cy="3158490"/>
            </a:xfrm>
            <a:custGeom>
              <a:avLst/>
              <a:gdLst/>
              <a:ahLst/>
              <a:cxnLst/>
              <a:rect l="l" t="t" r="r" b="b"/>
              <a:pathLst>
                <a:path w="13005435" h="3158490">
                  <a:moveTo>
                    <a:pt x="13004839" y="0"/>
                  </a:moveTo>
                  <a:lnTo>
                    <a:pt x="0" y="0"/>
                  </a:lnTo>
                  <a:lnTo>
                    <a:pt x="0" y="3158071"/>
                  </a:lnTo>
                  <a:lnTo>
                    <a:pt x="12062459" y="3158071"/>
                  </a:lnTo>
                  <a:lnTo>
                    <a:pt x="13004839" y="2215691"/>
                  </a:lnTo>
                  <a:lnTo>
                    <a:pt x="130048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198033" y="1341648"/>
              <a:ext cx="2269490" cy="288290"/>
            </a:xfrm>
            <a:custGeom>
              <a:avLst/>
              <a:gdLst/>
              <a:ahLst/>
              <a:cxnLst/>
              <a:rect l="l" t="t" r="r" b="b"/>
              <a:pathLst>
                <a:path w="2269490" h="288289">
                  <a:moveTo>
                    <a:pt x="141074" y="43181"/>
                  </a:moveTo>
                  <a:lnTo>
                    <a:pt x="97892" y="43181"/>
                  </a:lnTo>
                  <a:lnTo>
                    <a:pt x="97892" y="282148"/>
                  </a:lnTo>
                  <a:lnTo>
                    <a:pt x="141074" y="282148"/>
                  </a:lnTo>
                  <a:lnTo>
                    <a:pt x="141074" y="43181"/>
                  </a:lnTo>
                  <a:close/>
                </a:path>
                <a:path w="2269490" h="288289">
                  <a:moveTo>
                    <a:pt x="238966" y="6900"/>
                  </a:moveTo>
                  <a:lnTo>
                    <a:pt x="0" y="6900"/>
                  </a:lnTo>
                  <a:lnTo>
                    <a:pt x="0" y="43181"/>
                  </a:lnTo>
                  <a:lnTo>
                    <a:pt x="238966" y="43181"/>
                  </a:lnTo>
                  <a:lnTo>
                    <a:pt x="238966" y="6900"/>
                  </a:lnTo>
                  <a:close/>
                </a:path>
                <a:path w="2269490" h="288289">
                  <a:moveTo>
                    <a:pt x="408291" y="6900"/>
                  </a:moveTo>
                  <a:lnTo>
                    <a:pt x="315582" y="6900"/>
                  </a:lnTo>
                  <a:lnTo>
                    <a:pt x="315582" y="282148"/>
                  </a:lnTo>
                  <a:lnTo>
                    <a:pt x="359350" y="282148"/>
                  </a:lnTo>
                  <a:lnTo>
                    <a:pt x="359350" y="169858"/>
                  </a:lnTo>
                  <a:lnTo>
                    <a:pt x="448569" y="169858"/>
                  </a:lnTo>
                  <a:lnTo>
                    <a:pt x="446300" y="166403"/>
                  </a:lnTo>
                  <a:lnTo>
                    <a:pt x="472650" y="157042"/>
                  </a:lnTo>
                  <a:lnTo>
                    <a:pt x="493011" y="139417"/>
                  </a:lnTo>
                  <a:lnTo>
                    <a:pt x="496143" y="133587"/>
                  </a:lnTo>
                  <a:lnTo>
                    <a:pt x="359350" y="133587"/>
                  </a:lnTo>
                  <a:lnTo>
                    <a:pt x="359350" y="43181"/>
                  </a:lnTo>
                  <a:lnTo>
                    <a:pt x="497325" y="43181"/>
                  </a:lnTo>
                  <a:lnTo>
                    <a:pt x="484372" y="27055"/>
                  </a:lnTo>
                  <a:lnTo>
                    <a:pt x="452242" y="12011"/>
                  </a:lnTo>
                  <a:lnTo>
                    <a:pt x="408291" y="6900"/>
                  </a:lnTo>
                  <a:close/>
                </a:path>
                <a:path w="2269490" h="288289">
                  <a:moveTo>
                    <a:pt x="448569" y="169858"/>
                  </a:moveTo>
                  <a:lnTo>
                    <a:pt x="399076" y="169858"/>
                  </a:lnTo>
                  <a:lnTo>
                    <a:pt x="471629" y="282148"/>
                  </a:lnTo>
                  <a:lnTo>
                    <a:pt x="522308" y="282148"/>
                  </a:lnTo>
                  <a:lnTo>
                    <a:pt x="448569" y="169858"/>
                  </a:lnTo>
                  <a:close/>
                </a:path>
                <a:path w="2269490" h="288289">
                  <a:moveTo>
                    <a:pt x="497325" y="43181"/>
                  </a:moveTo>
                  <a:lnTo>
                    <a:pt x="402532" y="43181"/>
                  </a:lnTo>
                  <a:lnTo>
                    <a:pt x="421527" y="43379"/>
                  </a:lnTo>
                  <a:lnTo>
                    <a:pt x="433126" y="44333"/>
                  </a:lnTo>
                  <a:lnTo>
                    <a:pt x="462496" y="75607"/>
                  </a:lnTo>
                  <a:lnTo>
                    <a:pt x="463567" y="86939"/>
                  </a:lnTo>
                  <a:lnTo>
                    <a:pt x="462685" y="97449"/>
                  </a:lnTo>
                  <a:lnTo>
                    <a:pt x="431615" y="131715"/>
                  </a:lnTo>
                  <a:lnTo>
                    <a:pt x="402532" y="133587"/>
                  </a:lnTo>
                  <a:lnTo>
                    <a:pt x="496143" y="133587"/>
                  </a:lnTo>
                  <a:lnTo>
                    <a:pt x="506138" y="114987"/>
                  </a:lnTo>
                  <a:lnTo>
                    <a:pt x="510790" y="85212"/>
                  </a:lnTo>
                  <a:lnTo>
                    <a:pt x="504087" y="51600"/>
                  </a:lnTo>
                  <a:lnTo>
                    <a:pt x="497325" y="43181"/>
                  </a:lnTo>
                  <a:close/>
                </a:path>
                <a:path w="2269490" h="288289">
                  <a:moveTo>
                    <a:pt x="713507" y="0"/>
                  </a:moveTo>
                  <a:lnTo>
                    <a:pt x="670325" y="0"/>
                  </a:lnTo>
                  <a:lnTo>
                    <a:pt x="558035" y="282148"/>
                  </a:lnTo>
                  <a:lnTo>
                    <a:pt x="601803" y="282148"/>
                  </a:lnTo>
                  <a:lnTo>
                    <a:pt x="632891" y="205564"/>
                  </a:lnTo>
                  <a:lnTo>
                    <a:pt x="795317" y="205564"/>
                  </a:lnTo>
                  <a:lnTo>
                    <a:pt x="781107" y="169858"/>
                  </a:lnTo>
                  <a:lnTo>
                    <a:pt x="644985" y="169858"/>
                  </a:lnTo>
                  <a:lnTo>
                    <a:pt x="692198" y="46637"/>
                  </a:lnTo>
                  <a:lnTo>
                    <a:pt x="732067" y="46637"/>
                  </a:lnTo>
                  <a:lnTo>
                    <a:pt x="713507" y="0"/>
                  </a:lnTo>
                  <a:close/>
                </a:path>
                <a:path w="2269490" h="288289">
                  <a:moveTo>
                    <a:pt x="795317" y="205564"/>
                  </a:moveTo>
                  <a:lnTo>
                    <a:pt x="750940" y="205564"/>
                  </a:lnTo>
                  <a:lnTo>
                    <a:pt x="782604" y="282148"/>
                  </a:lnTo>
                  <a:lnTo>
                    <a:pt x="825796" y="282148"/>
                  </a:lnTo>
                  <a:lnTo>
                    <a:pt x="795317" y="205564"/>
                  </a:lnTo>
                  <a:close/>
                </a:path>
                <a:path w="2269490" h="288289">
                  <a:moveTo>
                    <a:pt x="732067" y="46637"/>
                  </a:moveTo>
                  <a:lnTo>
                    <a:pt x="692198" y="46637"/>
                  </a:lnTo>
                  <a:lnTo>
                    <a:pt x="738846" y="169858"/>
                  </a:lnTo>
                  <a:lnTo>
                    <a:pt x="781107" y="169858"/>
                  </a:lnTo>
                  <a:lnTo>
                    <a:pt x="732067" y="46637"/>
                  </a:lnTo>
                  <a:close/>
                </a:path>
                <a:path w="2269490" h="288289">
                  <a:moveTo>
                    <a:pt x="951929" y="6900"/>
                  </a:moveTo>
                  <a:lnTo>
                    <a:pt x="908171" y="6900"/>
                  </a:lnTo>
                  <a:lnTo>
                    <a:pt x="908171" y="282138"/>
                  </a:lnTo>
                  <a:lnTo>
                    <a:pt x="951929" y="282138"/>
                  </a:lnTo>
                  <a:lnTo>
                    <a:pt x="951929" y="6900"/>
                  </a:lnTo>
                  <a:close/>
                </a:path>
                <a:path w="2269490" h="288289">
                  <a:moveTo>
                    <a:pt x="1173902" y="61610"/>
                  </a:moveTo>
                  <a:lnTo>
                    <a:pt x="1127002" y="61610"/>
                  </a:lnTo>
                  <a:lnTo>
                    <a:pt x="1128685" y="67027"/>
                  </a:lnTo>
                  <a:lnTo>
                    <a:pt x="1131393" y="72551"/>
                  </a:lnTo>
                  <a:lnTo>
                    <a:pt x="1135505" y="78937"/>
                  </a:lnTo>
                  <a:lnTo>
                    <a:pt x="1141399" y="86939"/>
                  </a:lnTo>
                  <a:lnTo>
                    <a:pt x="1296871" y="285603"/>
                  </a:lnTo>
                  <a:lnTo>
                    <a:pt x="1336608" y="285603"/>
                  </a:lnTo>
                  <a:lnTo>
                    <a:pt x="1336608" y="228024"/>
                  </a:lnTo>
                  <a:lnTo>
                    <a:pt x="1296871" y="228024"/>
                  </a:lnTo>
                  <a:lnTo>
                    <a:pt x="1295404" y="221230"/>
                  </a:lnTo>
                  <a:lnTo>
                    <a:pt x="1292912" y="214274"/>
                  </a:lnTo>
                  <a:lnTo>
                    <a:pt x="1289663" y="207859"/>
                  </a:lnTo>
                  <a:lnTo>
                    <a:pt x="1285929" y="202684"/>
                  </a:lnTo>
                  <a:lnTo>
                    <a:pt x="1173902" y="61610"/>
                  </a:lnTo>
                  <a:close/>
                </a:path>
                <a:path w="2269490" h="288289">
                  <a:moveTo>
                    <a:pt x="1130457" y="6900"/>
                  </a:moveTo>
                  <a:lnTo>
                    <a:pt x="1086699" y="6900"/>
                  </a:lnTo>
                  <a:lnTo>
                    <a:pt x="1086699" y="282148"/>
                  </a:lnTo>
                  <a:lnTo>
                    <a:pt x="1127002" y="282148"/>
                  </a:lnTo>
                  <a:lnTo>
                    <a:pt x="1127002" y="61610"/>
                  </a:lnTo>
                  <a:lnTo>
                    <a:pt x="1173902" y="61610"/>
                  </a:lnTo>
                  <a:lnTo>
                    <a:pt x="1130457" y="6900"/>
                  </a:lnTo>
                  <a:close/>
                </a:path>
                <a:path w="2269490" h="288289">
                  <a:moveTo>
                    <a:pt x="1336608" y="6900"/>
                  </a:moveTo>
                  <a:lnTo>
                    <a:pt x="1296871" y="6900"/>
                  </a:lnTo>
                  <a:lnTo>
                    <a:pt x="1296871" y="228024"/>
                  </a:lnTo>
                  <a:lnTo>
                    <a:pt x="1336608" y="228024"/>
                  </a:lnTo>
                  <a:lnTo>
                    <a:pt x="1336608" y="6900"/>
                  </a:lnTo>
                  <a:close/>
                </a:path>
                <a:path w="2269490" h="288289">
                  <a:moveTo>
                    <a:pt x="1515158" y="6900"/>
                  </a:moveTo>
                  <a:lnTo>
                    <a:pt x="1471400" y="6900"/>
                  </a:lnTo>
                  <a:lnTo>
                    <a:pt x="1471400" y="282138"/>
                  </a:lnTo>
                  <a:lnTo>
                    <a:pt x="1515158" y="282138"/>
                  </a:lnTo>
                  <a:lnTo>
                    <a:pt x="1515158" y="6900"/>
                  </a:lnTo>
                  <a:close/>
                </a:path>
                <a:path w="2269490" h="288289">
                  <a:moveTo>
                    <a:pt x="1737131" y="61610"/>
                  </a:moveTo>
                  <a:lnTo>
                    <a:pt x="1690231" y="61610"/>
                  </a:lnTo>
                  <a:lnTo>
                    <a:pt x="1691913" y="67027"/>
                  </a:lnTo>
                  <a:lnTo>
                    <a:pt x="1694622" y="72551"/>
                  </a:lnTo>
                  <a:lnTo>
                    <a:pt x="1698734" y="78937"/>
                  </a:lnTo>
                  <a:lnTo>
                    <a:pt x="1704628" y="86939"/>
                  </a:lnTo>
                  <a:lnTo>
                    <a:pt x="1860100" y="285603"/>
                  </a:lnTo>
                  <a:lnTo>
                    <a:pt x="1899826" y="285603"/>
                  </a:lnTo>
                  <a:lnTo>
                    <a:pt x="1899826" y="228024"/>
                  </a:lnTo>
                  <a:lnTo>
                    <a:pt x="1860100" y="228024"/>
                  </a:lnTo>
                  <a:lnTo>
                    <a:pt x="1858633" y="221230"/>
                  </a:lnTo>
                  <a:lnTo>
                    <a:pt x="1856141" y="214274"/>
                  </a:lnTo>
                  <a:lnTo>
                    <a:pt x="1852892" y="207859"/>
                  </a:lnTo>
                  <a:lnTo>
                    <a:pt x="1849158" y="202684"/>
                  </a:lnTo>
                  <a:lnTo>
                    <a:pt x="1737131" y="61610"/>
                  </a:lnTo>
                  <a:close/>
                </a:path>
                <a:path w="2269490" h="288289">
                  <a:moveTo>
                    <a:pt x="1693686" y="6900"/>
                  </a:moveTo>
                  <a:lnTo>
                    <a:pt x="1649928" y="6900"/>
                  </a:lnTo>
                  <a:lnTo>
                    <a:pt x="1649928" y="282148"/>
                  </a:lnTo>
                  <a:lnTo>
                    <a:pt x="1690231" y="282148"/>
                  </a:lnTo>
                  <a:lnTo>
                    <a:pt x="1690231" y="61610"/>
                  </a:lnTo>
                  <a:lnTo>
                    <a:pt x="1737131" y="61610"/>
                  </a:lnTo>
                  <a:lnTo>
                    <a:pt x="1693686" y="6900"/>
                  </a:lnTo>
                  <a:close/>
                </a:path>
                <a:path w="2269490" h="288289">
                  <a:moveTo>
                    <a:pt x="1899826" y="6900"/>
                  </a:moveTo>
                  <a:lnTo>
                    <a:pt x="1860100" y="6900"/>
                  </a:lnTo>
                  <a:lnTo>
                    <a:pt x="1860100" y="228024"/>
                  </a:lnTo>
                  <a:lnTo>
                    <a:pt x="1899826" y="228024"/>
                  </a:lnTo>
                  <a:lnTo>
                    <a:pt x="1899826" y="6900"/>
                  </a:lnTo>
                  <a:close/>
                </a:path>
                <a:path w="2269490" h="288289">
                  <a:moveTo>
                    <a:pt x="2161305" y="2303"/>
                  </a:moveTo>
                  <a:lnTo>
                    <a:pt x="2109278" y="9240"/>
                  </a:lnTo>
                  <a:lnTo>
                    <a:pt x="2065156" y="28781"/>
                  </a:lnTo>
                  <a:lnTo>
                    <a:pt x="2031040" y="59018"/>
                  </a:lnTo>
                  <a:lnTo>
                    <a:pt x="2009030" y="98044"/>
                  </a:lnTo>
                  <a:lnTo>
                    <a:pt x="2001227" y="143953"/>
                  </a:lnTo>
                  <a:lnTo>
                    <a:pt x="2009228" y="190544"/>
                  </a:lnTo>
                  <a:lnTo>
                    <a:pt x="2031795" y="230197"/>
                  </a:lnTo>
                  <a:lnTo>
                    <a:pt x="2066773" y="260950"/>
                  </a:lnTo>
                  <a:lnTo>
                    <a:pt x="2112005" y="280841"/>
                  </a:lnTo>
                  <a:lnTo>
                    <a:pt x="2165337" y="287907"/>
                  </a:lnTo>
                  <a:lnTo>
                    <a:pt x="2184340" y="287097"/>
                  </a:lnTo>
                  <a:lnTo>
                    <a:pt x="2226877" y="281590"/>
                  </a:lnTo>
                  <a:lnTo>
                    <a:pt x="2259198" y="274085"/>
                  </a:lnTo>
                  <a:lnTo>
                    <a:pt x="2268988" y="271206"/>
                  </a:lnTo>
                  <a:lnTo>
                    <a:pt x="2268988" y="251625"/>
                  </a:lnTo>
                  <a:lnTo>
                    <a:pt x="2172247" y="251625"/>
                  </a:lnTo>
                  <a:lnTo>
                    <a:pt x="2122843" y="243268"/>
                  </a:lnTo>
                  <a:lnTo>
                    <a:pt x="2083208" y="220173"/>
                  </a:lnTo>
                  <a:lnTo>
                    <a:pt x="2056853" y="185311"/>
                  </a:lnTo>
                  <a:lnTo>
                    <a:pt x="2047288" y="141650"/>
                  </a:lnTo>
                  <a:lnTo>
                    <a:pt x="2055971" y="100434"/>
                  </a:lnTo>
                  <a:lnTo>
                    <a:pt x="2080041" y="67584"/>
                  </a:lnTo>
                  <a:lnTo>
                    <a:pt x="2116526" y="45854"/>
                  </a:lnTo>
                  <a:lnTo>
                    <a:pt x="2162457" y="37998"/>
                  </a:lnTo>
                  <a:lnTo>
                    <a:pt x="2259097" y="37998"/>
                  </a:lnTo>
                  <a:lnTo>
                    <a:pt x="2265533" y="25329"/>
                  </a:lnTo>
                  <a:lnTo>
                    <a:pt x="2224644" y="8628"/>
                  </a:lnTo>
                  <a:lnTo>
                    <a:pt x="2178248" y="2805"/>
                  </a:lnTo>
                  <a:lnTo>
                    <a:pt x="2161305" y="2303"/>
                  </a:lnTo>
                  <a:close/>
                </a:path>
                <a:path w="2269490" h="288289">
                  <a:moveTo>
                    <a:pt x="2268988" y="158927"/>
                  </a:moveTo>
                  <a:lnTo>
                    <a:pt x="2225220" y="158927"/>
                  </a:lnTo>
                  <a:lnTo>
                    <a:pt x="2225220" y="245866"/>
                  </a:lnTo>
                  <a:lnTo>
                    <a:pt x="2207467" y="248710"/>
                  </a:lnTo>
                  <a:lnTo>
                    <a:pt x="2193766" y="250474"/>
                  </a:lnTo>
                  <a:lnTo>
                    <a:pt x="2182549" y="251373"/>
                  </a:lnTo>
                  <a:lnTo>
                    <a:pt x="2172247" y="251625"/>
                  </a:lnTo>
                  <a:lnTo>
                    <a:pt x="2268988" y="251625"/>
                  </a:lnTo>
                  <a:lnTo>
                    <a:pt x="2268988" y="158927"/>
                  </a:lnTo>
                  <a:close/>
                </a:path>
                <a:path w="2269490" h="288289">
                  <a:moveTo>
                    <a:pt x="2259097" y="37998"/>
                  </a:moveTo>
                  <a:lnTo>
                    <a:pt x="2162457" y="37998"/>
                  </a:lnTo>
                  <a:lnTo>
                    <a:pt x="2179193" y="39015"/>
                  </a:lnTo>
                  <a:lnTo>
                    <a:pt x="2196574" y="41814"/>
                  </a:lnTo>
                  <a:lnTo>
                    <a:pt x="2238465" y="56427"/>
                  </a:lnTo>
                  <a:lnTo>
                    <a:pt x="2247104" y="61610"/>
                  </a:lnTo>
                  <a:lnTo>
                    <a:pt x="2259097" y="37998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62530" y="1810492"/>
              <a:ext cx="10219839" cy="1711536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0" y="4095300"/>
              <a:ext cx="6252845" cy="1140460"/>
            </a:xfrm>
            <a:custGeom>
              <a:avLst/>
              <a:gdLst/>
              <a:ahLst/>
              <a:cxnLst/>
              <a:rect l="l" t="t" r="r" b="b"/>
              <a:pathLst>
                <a:path w="6252845" h="1140460">
                  <a:moveTo>
                    <a:pt x="6252794" y="0"/>
                  </a:moveTo>
                  <a:lnTo>
                    <a:pt x="0" y="0"/>
                  </a:lnTo>
                  <a:lnTo>
                    <a:pt x="0" y="1140143"/>
                  </a:lnTo>
                  <a:lnTo>
                    <a:pt x="5833959" y="1140143"/>
                  </a:lnTo>
                  <a:lnTo>
                    <a:pt x="6252794" y="721307"/>
                  </a:lnTo>
                  <a:lnTo>
                    <a:pt x="6252794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230505" y="4391815"/>
              <a:ext cx="4313555" cy="560070"/>
            </a:xfrm>
            <a:custGeom>
              <a:avLst/>
              <a:gdLst/>
              <a:ahLst/>
              <a:cxnLst/>
              <a:rect l="l" t="t" r="r" b="b"/>
              <a:pathLst>
                <a:path w="4313555" h="560070">
                  <a:moveTo>
                    <a:pt x="72552" y="39737"/>
                  </a:moveTo>
                  <a:lnTo>
                    <a:pt x="0" y="39737"/>
                  </a:lnTo>
                  <a:lnTo>
                    <a:pt x="0" y="419777"/>
                  </a:lnTo>
                  <a:lnTo>
                    <a:pt x="228024" y="419777"/>
                  </a:lnTo>
                  <a:lnTo>
                    <a:pt x="228024" y="358167"/>
                  </a:lnTo>
                  <a:lnTo>
                    <a:pt x="72552" y="358167"/>
                  </a:lnTo>
                  <a:lnTo>
                    <a:pt x="72552" y="39737"/>
                  </a:lnTo>
                  <a:close/>
                </a:path>
                <a:path w="4313555" h="560070">
                  <a:moveTo>
                    <a:pt x="380648" y="144540"/>
                  </a:moveTo>
                  <a:lnTo>
                    <a:pt x="337286" y="151864"/>
                  </a:lnTo>
                  <a:lnTo>
                    <a:pt x="300338" y="172455"/>
                  </a:lnTo>
                  <a:lnTo>
                    <a:pt x="271653" y="204240"/>
                  </a:lnTo>
                  <a:lnTo>
                    <a:pt x="253085" y="245146"/>
                  </a:lnTo>
                  <a:lnTo>
                    <a:pt x="246484" y="293101"/>
                  </a:lnTo>
                  <a:lnTo>
                    <a:pt x="252329" y="338452"/>
                  </a:lnTo>
                  <a:lnTo>
                    <a:pt x="269202" y="375649"/>
                  </a:lnTo>
                  <a:lnTo>
                    <a:pt x="296108" y="403587"/>
                  </a:lnTo>
                  <a:lnTo>
                    <a:pt x="332053" y="421161"/>
                  </a:lnTo>
                  <a:lnTo>
                    <a:pt x="376040" y="427264"/>
                  </a:lnTo>
                  <a:lnTo>
                    <a:pt x="398959" y="426076"/>
                  </a:lnTo>
                  <a:lnTo>
                    <a:pt x="442849" y="416574"/>
                  </a:lnTo>
                  <a:lnTo>
                    <a:pt x="483984" y="398622"/>
                  </a:lnTo>
                  <a:lnTo>
                    <a:pt x="492937" y="393862"/>
                  </a:lnTo>
                  <a:lnTo>
                    <a:pt x="482080" y="371412"/>
                  </a:lnTo>
                  <a:lnTo>
                    <a:pt x="384679" y="371412"/>
                  </a:lnTo>
                  <a:lnTo>
                    <a:pt x="366256" y="369127"/>
                  </a:lnTo>
                  <a:lnTo>
                    <a:pt x="324796" y="339162"/>
                  </a:lnTo>
                  <a:lnTo>
                    <a:pt x="315582" y="296556"/>
                  </a:lnTo>
                  <a:lnTo>
                    <a:pt x="492937" y="296556"/>
                  </a:lnTo>
                  <a:lnTo>
                    <a:pt x="492937" y="267185"/>
                  </a:lnTo>
                  <a:lnTo>
                    <a:pt x="490651" y="253364"/>
                  </a:lnTo>
                  <a:lnTo>
                    <a:pt x="319037" y="253364"/>
                  </a:lnTo>
                  <a:lnTo>
                    <a:pt x="326083" y="229155"/>
                  </a:lnTo>
                  <a:lnTo>
                    <a:pt x="338256" y="211260"/>
                  </a:lnTo>
                  <a:lnTo>
                    <a:pt x="355071" y="200166"/>
                  </a:lnTo>
                  <a:lnTo>
                    <a:pt x="376040" y="196360"/>
                  </a:lnTo>
                  <a:lnTo>
                    <a:pt x="472170" y="196360"/>
                  </a:lnTo>
                  <a:lnTo>
                    <a:pt x="461628" y="178655"/>
                  </a:lnTo>
                  <a:lnTo>
                    <a:pt x="426133" y="153500"/>
                  </a:lnTo>
                  <a:lnTo>
                    <a:pt x="380648" y="144540"/>
                  </a:lnTo>
                  <a:close/>
                </a:path>
                <a:path w="4313555" h="560070">
                  <a:moveTo>
                    <a:pt x="467598" y="341466"/>
                  </a:moveTo>
                  <a:lnTo>
                    <a:pt x="427682" y="363089"/>
                  </a:lnTo>
                  <a:lnTo>
                    <a:pt x="384679" y="371412"/>
                  </a:lnTo>
                  <a:lnTo>
                    <a:pt x="482080" y="371412"/>
                  </a:lnTo>
                  <a:lnTo>
                    <a:pt x="467598" y="341466"/>
                  </a:lnTo>
                  <a:close/>
                </a:path>
                <a:path w="4313555" h="560070">
                  <a:moveTo>
                    <a:pt x="472170" y="196360"/>
                  </a:moveTo>
                  <a:lnTo>
                    <a:pt x="376040" y="196360"/>
                  </a:lnTo>
                  <a:lnTo>
                    <a:pt x="396872" y="199518"/>
                  </a:lnTo>
                  <a:lnTo>
                    <a:pt x="411386" y="209532"/>
                  </a:lnTo>
                  <a:lnTo>
                    <a:pt x="420178" y="227211"/>
                  </a:lnTo>
                  <a:lnTo>
                    <a:pt x="423840" y="253364"/>
                  </a:lnTo>
                  <a:lnTo>
                    <a:pt x="490651" y="253364"/>
                  </a:lnTo>
                  <a:lnTo>
                    <a:pt x="484705" y="217414"/>
                  </a:lnTo>
                  <a:lnTo>
                    <a:pt x="472170" y="196360"/>
                  </a:lnTo>
                  <a:close/>
                </a:path>
                <a:path w="4313555" h="560070">
                  <a:moveTo>
                    <a:pt x="650168" y="144540"/>
                  </a:moveTo>
                  <a:lnTo>
                    <a:pt x="606806" y="151864"/>
                  </a:lnTo>
                  <a:lnTo>
                    <a:pt x="569855" y="172455"/>
                  </a:lnTo>
                  <a:lnTo>
                    <a:pt x="541167" y="204240"/>
                  </a:lnTo>
                  <a:lnTo>
                    <a:pt x="522596" y="245146"/>
                  </a:lnTo>
                  <a:lnTo>
                    <a:pt x="515994" y="293101"/>
                  </a:lnTo>
                  <a:lnTo>
                    <a:pt x="521841" y="338452"/>
                  </a:lnTo>
                  <a:lnTo>
                    <a:pt x="538716" y="375649"/>
                  </a:lnTo>
                  <a:lnTo>
                    <a:pt x="565625" y="403587"/>
                  </a:lnTo>
                  <a:lnTo>
                    <a:pt x="601572" y="421161"/>
                  </a:lnTo>
                  <a:lnTo>
                    <a:pt x="645561" y="427264"/>
                  </a:lnTo>
                  <a:lnTo>
                    <a:pt x="668474" y="426076"/>
                  </a:lnTo>
                  <a:lnTo>
                    <a:pt x="712364" y="416574"/>
                  </a:lnTo>
                  <a:lnTo>
                    <a:pt x="753496" y="398622"/>
                  </a:lnTo>
                  <a:lnTo>
                    <a:pt x="762447" y="393862"/>
                  </a:lnTo>
                  <a:lnTo>
                    <a:pt x="751595" y="371412"/>
                  </a:lnTo>
                  <a:lnTo>
                    <a:pt x="654199" y="371412"/>
                  </a:lnTo>
                  <a:lnTo>
                    <a:pt x="635771" y="369127"/>
                  </a:lnTo>
                  <a:lnTo>
                    <a:pt x="594306" y="339162"/>
                  </a:lnTo>
                  <a:lnTo>
                    <a:pt x="585102" y="296556"/>
                  </a:lnTo>
                  <a:lnTo>
                    <a:pt x="762447" y="296556"/>
                  </a:lnTo>
                  <a:lnTo>
                    <a:pt x="762447" y="267185"/>
                  </a:lnTo>
                  <a:lnTo>
                    <a:pt x="760162" y="253364"/>
                  </a:lnTo>
                  <a:lnTo>
                    <a:pt x="588547" y="253364"/>
                  </a:lnTo>
                  <a:lnTo>
                    <a:pt x="595593" y="229155"/>
                  </a:lnTo>
                  <a:lnTo>
                    <a:pt x="607768" y="211260"/>
                  </a:lnTo>
                  <a:lnTo>
                    <a:pt x="624586" y="200166"/>
                  </a:lnTo>
                  <a:lnTo>
                    <a:pt x="645561" y="196360"/>
                  </a:lnTo>
                  <a:lnTo>
                    <a:pt x="741681" y="196360"/>
                  </a:lnTo>
                  <a:lnTo>
                    <a:pt x="731140" y="178655"/>
                  </a:lnTo>
                  <a:lnTo>
                    <a:pt x="695647" y="153500"/>
                  </a:lnTo>
                  <a:lnTo>
                    <a:pt x="650168" y="144540"/>
                  </a:lnTo>
                  <a:close/>
                </a:path>
                <a:path w="4313555" h="560070">
                  <a:moveTo>
                    <a:pt x="737118" y="341466"/>
                  </a:moveTo>
                  <a:lnTo>
                    <a:pt x="697192" y="363089"/>
                  </a:lnTo>
                  <a:lnTo>
                    <a:pt x="654199" y="371412"/>
                  </a:lnTo>
                  <a:lnTo>
                    <a:pt x="751595" y="371412"/>
                  </a:lnTo>
                  <a:lnTo>
                    <a:pt x="737118" y="341466"/>
                  </a:lnTo>
                  <a:close/>
                </a:path>
                <a:path w="4313555" h="560070">
                  <a:moveTo>
                    <a:pt x="741681" y="196360"/>
                  </a:moveTo>
                  <a:lnTo>
                    <a:pt x="645561" y="196360"/>
                  </a:lnTo>
                  <a:lnTo>
                    <a:pt x="666386" y="199518"/>
                  </a:lnTo>
                  <a:lnTo>
                    <a:pt x="680898" y="209532"/>
                  </a:lnTo>
                  <a:lnTo>
                    <a:pt x="689688" y="227211"/>
                  </a:lnTo>
                  <a:lnTo>
                    <a:pt x="693350" y="253364"/>
                  </a:lnTo>
                  <a:lnTo>
                    <a:pt x="760162" y="253364"/>
                  </a:lnTo>
                  <a:lnTo>
                    <a:pt x="754216" y="217414"/>
                  </a:lnTo>
                  <a:lnTo>
                    <a:pt x="741681" y="196360"/>
                  </a:lnTo>
                  <a:close/>
                </a:path>
                <a:path w="4313555" h="560070">
                  <a:moveTo>
                    <a:pt x="866706" y="152016"/>
                  </a:moveTo>
                  <a:lnTo>
                    <a:pt x="807389" y="152016"/>
                  </a:lnTo>
                  <a:lnTo>
                    <a:pt x="807389" y="419777"/>
                  </a:lnTo>
                  <a:lnTo>
                    <a:pt x="875920" y="419777"/>
                  </a:lnTo>
                  <a:lnTo>
                    <a:pt x="875920" y="297132"/>
                  </a:lnTo>
                  <a:lnTo>
                    <a:pt x="877017" y="282806"/>
                  </a:lnTo>
                  <a:lnTo>
                    <a:pt x="894339" y="245877"/>
                  </a:lnTo>
                  <a:lnTo>
                    <a:pt x="927741" y="225720"/>
                  </a:lnTo>
                  <a:lnTo>
                    <a:pt x="951114" y="225720"/>
                  </a:lnTo>
                  <a:lnTo>
                    <a:pt x="956014" y="210757"/>
                  </a:lnTo>
                  <a:lnTo>
                    <a:pt x="869586" y="210757"/>
                  </a:lnTo>
                  <a:lnTo>
                    <a:pt x="866706" y="152016"/>
                  </a:lnTo>
                  <a:close/>
                </a:path>
                <a:path w="4313555" h="560070">
                  <a:moveTo>
                    <a:pt x="951114" y="225720"/>
                  </a:moveTo>
                  <a:lnTo>
                    <a:pt x="935228" y="225720"/>
                  </a:lnTo>
                  <a:lnTo>
                    <a:pt x="940987" y="228024"/>
                  </a:lnTo>
                  <a:lnTo>
                    <a:pt x="948473" y="233783"/>
                  </a:lnTo>
                  <a:lnTo>
                    <a:pt x="951114" y="225720"/>
                  </a:lnTo>
                  <a:close/>
                </a:path>
                <a:path w="4313555" h="560070">
                  <a:moveTo>
                    <a:pt x="932924" y="147985"/>
                  </a:moveTo>
                  <a:lnTo>
                    <a:pt x="917924" y="151395"/>
                  </a:lnTo>
                  <a:lnTo>
                    <a:pt x="903195" y="162310"/>
                  </a:lnTo>
                  <a:lnTo>
                    <a:pt x="887495" y="181756"/>
                  </a:lnTo>
                  <a:lnTo>
                    <a:pt x="869586" y="210757"/>
                  </a:lnTo>
                  <a:lnTo>
                    <a:pt x="956014" y="210757"/>
                  </a:lnTo>
                  <a:lnTo>
                    <a:pt x="970347" y="166989"/>
                  </a:lnTo>
                  <a:lnTo>
                    <a:pt x="961908" y="158675"/>
                  </a:lnTo>
                  <a:lnTo>
                    <a:pt x="952931" y="152736"/>
                  </a:lnTo>
                  <a:lnTo>
                    <a:pt x="943307" y="149172"/>
                  </a:lnTo>
                  <a:lnTo>
                    <a:pt x="932924" y="147985"/>
                  </a:lnTo>
                  <a:close/>
                </a:path>
                <a:path w="4313555" h="560070">
                  <a:moveTo>
                    <a:pt x="1071140" y="0"/>
                  </a:moveTo>
                  <a:lnTo>
                    <a:pt x="1002618" y="0"/>
                  </a:lnTo>
                  <a:lnTo>
                    <a:pt x="1002618" y="412291"/>
                  </a:lnTo>
                  <a:lnTo>
                    <a:pt x="1040617" y="422081"/>
                  </a:lnTo>
                  <a:lnTo>
                    <a:pt x="1081839" y="427426"/>
                  </a:lnTo>
                  <a:lnTo>
                    <a:pt x="1094752" y="427840"/>
                  </a:lnTo>
                  <a:lnTo>
                    <a:pt x="1148185" y="420912"/>
                  </a:lnTo>
                  <a:lnTo>
                    <a:pt x="1191670" y="400883"/>
                  </a:lnTo>
                  <a:lnTo>
                    <a:pt x="1216288" y="376595"/>
                  </a:lnTo>
                  <a:lnTo>
                    <a:pt x="1102814" y="376595"/>
                  </a:lnTo>
                  <a:lnTo>
                    <a:pt x="1095840" y="376235"/>
                  </a:lnTo>
                  <a:lnTo>
                    <a:pt x="1088921" y="375012"/>
                  </a:lnTo>
                  <a:lnTo>
                    <a:pt x="1081029" y="372708"/>
                  </a:lnTo>
                  <a:lnTo>
                    <a:pt x="1071140" y="369109"/>
                  </a:lnTo>
                  <a:lnTo>
                    <a:pt x="1071140" y="209606"/>
                  </a:lnTo>
                  <a:lnTo>
                    <a:pt x="1082729" y="204072"/>
                  </a:lnTo>
                  <a:lnTo>
                    <a:pt x="1093023" y="200319"/>
                  </a:lnTo>
                  <a:lnTo>
                    <a:pt x="1102882" y="198187"/>
                  </a:lnTo>
                  <a:lnTo>
                    <a:pt x="1113170" y="197512"/>
                  </a:lnTo>
                  <a:lnTo>
                    <a:pt x="1230701" y="197512"/>
                  </a:lnTo>
                  <a:lnTo>
                    <a:pt x="1220566" y="179447"/>
                  </a:lnTo>
                  <a:lnTo>
                    <a:pt x="1192179" y="158927"/>
                  </a:lnTo>
                  <a:lnTo>
                    <a:pt x="1071140" y="158927"/>
                  </a:lnTo>
                  <a:lnTo>
                    <a:pt x="1071140" y="0"/>
                  </a:lnTo>
                  <a:close/>
                </a:path>
                <a:path w="4313555" h="560070">
                  <a:moveTo>
                    <a:pt x="1230701" y="197512"/>
                  </a:moveTo>
                  <a:lnTo>
                    <a:pt x="1113170" y="197512"/>
                  </a:lnTo>
                  <a:lnTo>
                    <a:pt x="1140525" y="203125"/>
                  </a:lnTo>
                  <a:lnTo>
                    <a:pt x="1161401" y="219103"/>
                  </a:lnTo>
                  <a:lnTo>
                    <a:pt x="1174719" y="244151"/>
                  </a:lnTo>
                  <a:lnTo>
                    <a:pt x="1179398" y="276975"/>
                  </a:lnTo>
                  <a:lnTo>
                    <a:pt x="1173504" y="316346"/>
                  </a:lnTo>
                  <a:lnTo>
                    <a:pt x="1157299" y="347946"/>
                  </a:lnTo>
                  <a:lnTo>
                    <a:pt x="1132998" y="368965"/>
                  </a:lnTo>
                  <a:lnTo>
                    <a:pt x="1102814" y="376595"/>
                  </a:lnTo>
                  <a:lnTo>
                    <a:pt x="1216288" y="376595"/>
                  </a:lnTo>
                  <a:lnTo>
                    <a:pt x="1224102" y="368886"/>
                  </a:lnTo>
                  <a:lnTo>
                    <a:pt x="1244372" y="326054"/>
                  </a:lnTo>
                  <a:lnTo>
                    <a:pt x="1251375" y="273520"/>
                  </a:lnTo>
                  <a:lnTo>
                    <a:pt x="1243367" y="220086"/>
                  </a:lnTo>
                  <a:lnTo>
                    <a:pt x="1230701" y="197512"/>
                  </a:lnTo>
                  <a:close/>
                </a:path>
                <a:path w="4313555" h="560070">
                  <a:moveTo>
                    <a:pt x="1137933" y="144540"/>
                  </a:moveTo>
                  <a:lnTo>
                    <a:pt x="1119803" y="145411"/>
                  </a:lnTo>
                  <a:lnTo>
                    <a:pt x="1102593" y="148062"/>
                  </a:lnTo>
                  <a:lnTo>
                    <a:pt x="1086354" y="152548"/>
                  </a:lnTo>
                  <a:lnTo>
                    <a:pt x="1071140" y="158927"/>
                  </a:lnTo>
                  <a:lnTo>
                    <a:pt x="1192179" y="158927"/>
                  </a:lnTo>
                  <a:lnTo>
                    <a:pt x="1184809" y="153599"/>
                  </a:lnTo>
                  <a:lnTo>
                    <a:pt x="1137933" y="144540"/>
                  </a:lnTo>
                  <a:close/>
                </a:path>
                <a:path w="4313555" h="560070">
                  <a:moveTo>
                    <a:pt x="1370021" y="152016"/>
                  </a:moveTo>
                  <a:lnTo>
                    <a:pt x="1301499" y="152016"/>
                  </a:lnTo>
                  <a:lnTo>
                    <a:pt x="1301499" y="419777"/>
                  </a:lnTo>
                  <a:lnTo>
                    <a:pt x="1370021" y="419777"/>
                  </a:lnTo>
                  <a:lnTo>
                    <a:pt x="1370021" y="152016"/>
                  </a:lnTo>
                  <a:close/>
                </a:path>
                <a:path w="4313555" h="560070">
                  <a:moveTo>
                    <a:pt x="1336053" y="9214"/>
                  </a:moveTo>
                  <a:lnTo>
                    <a:pt x="1320945" y="12858"/>
                  </a:lnTo>
                  <a:lnTo>
                    <a:pt x="1308482" y="22819"/>
                  </a:lnTo>
                  <a:lnTo>
                    <a:pt x="1300014" y="37640"/>
                  </a:lnTo>
                  <a:lnTo>
                    <a:pt x="1296892" y="55862"/>
                  </a:lnTo>
                  <a:lnTo>
                    <a:pt x="1300014" y="74077"/>
                  </a:lnTo>
                  <a:lnTo>
                    <a:pt x="1308482" y="88895"/>
                  </a:lnTo>
                  <a:lnTo>
                    <a:pt x="1320945" y="98855"/>
                  </a:lnTo>
                  <a:lnTo>
                    <a:pt x="1336053" y="102499"/>
                  </a:lnTo>
                  <a:lnTo>
                    <a:pt x="1351070" y="98855"/>
                  </a:lnTo>
                  <a:lnTo>
                    <a:pt x="1363331" y="88895"/>
                  </a:lnTo>
                  <a:lnTo>
                    <a:pt x="1371597" y="74077"/>
                  </a:lnTo>
                  <a:lnTo>
                    <a:pt x="1374628" y="55862"/>
                  </a:lnTo>
                  <a:lnTo>
                    <a:pt x="1371597" y="37640"/>
                  </a:lnTo>
                  <a:lnTo>
                    <a:pt x="1363331" y="22819"/>
                  </a:lnTo>
                  <a:lnTo>
                    <a:pt x="1351070" y="12858"/>
                  </a:lnTo>
                  <a:lnTo>
                    <a:pt x="1336053" y="9214"/>
                  </a:lnTo>
                  <a:close/>
                </a:path>
                <a:path w="4313555" h="560070">
                  <a:moveTo>
                    <a:pt x="1511692" y="152016"/>
                  </a:moveTo>
                  <a:lnTo>
                    <a:pt x="1443170" y="152016"/>
                  </a:lnTo>
                  <a:lnTo>
                    <a:pt x="1443170" y="400773"/>
                  </a:lnTo>
                  <a:lnTo>
                    <a:pt x="1442288" y="422810"/>
                  </a:lnTo>
                  <a:lnTo>
                    <a:pt x="1434910" y="461265"/>
                  </a:lnTo>
                  <a:lnTo>
                    <a:pt x="1417040" y="500465"/>
                  </a:lnTo>
                  <a:lnTo>
                    <a:pt x="1399412" y="524004"/>
                  </a:lnTo>
                  <a:lnTo>
                    <a:pt x="1450081" y="559700"/>
                  </a:lnTo>
                  <a:lnTo>
                    <a:pt x="1476887" y="522376"/>
                  </a:lnTo>
                  <a:lnTo>
                    <a:pt x="1497368" y="486860"/>
                  </a:lnTo>
                  <a:lnTo>
                    <a:pt x="1511692" y="453179"/>
                  </a:lnTo>
                  <a:lnTo>
                    <a:pt x="1511692" y="152016"/>
                  </a:lnTo>
                  <a:close/>
                </a:path>
                <a:path w="4313555" h="560070">
                  <a:moveTo>
                    <a:pt x="1477148" y="9214"/>
                  </a:moveTo>
                  <a:lnTo>
                    <a:pt x="1462130" y="12858"/>
                  </a:lnTo>
                  <a:lnTo>
                    <a:pt x="1449865" y="22819"/>
                  </a:lnTo>
                  <a:lnTo>
                    <a:pt x="1441595" y="37640"/>
                  </a:lnTo>
                  <a:lnTo>
                    <a:pt x="1438563" y="55862"/>
                  </a:lnTo>
                  <a:lnTo>
                    <a:pt x="1441595" y="74077"/>
                  </a:lnTo>
                  <a:lnTo>
                    <a:pt x="1449865" y="88895"/>
                  </a:lnTo>
                  <a:lnTo>
                    <a:pt x="1462130" y="98855"/>
                  </a:lnTo>
                  <a:lnTo>
                    <a:pt x="1477148" y="102499"/>
                  </a:lnTo>
                  <a:lnTo>
                    <a:pt x="1492161" y="98855"/>
                  </a:lnTo>
                  <a:lnTo>
                    <a:pt x="1504422" y="88895"/>
                  </a:lnTo>
                  <a:lnTo>
                    <a:pt x="1512691" y="74077"/>
                  </a:lnTo>
                  <a:lnTo>
                    <a:pt x="1515723" y="55862"/>
                  </a:lnTo>
                  <a:lnTo>
                    <a:pt x="1512691" y="37640"/>
                  </a:lnTo>
                  <a:lnTo>
                    <a:pt x="1504422" y="22819"/>
                  </a:lnTo>
                  <a:lnTo>
                    <a:pt x="1492161" y="12858"/>
                  </a:lnTo>
                  <a:lnTo>
                    <a:pt x="1477148" y="9214"/>
                  </a:lnTo>
                  <a:close/>
                </a:path>
                <a:path w="4313555" h="560070">
                  <a:moveTo>
                    <a:pt x="1695393" y="144540"/>
                  </a:moveTo>
                  <a:lnTo>
                    <a:pt x="1652032" y="151864"/>
                  </a:lnTo>
                  <a:lnTo>
                    <a:pt x="1615083" y="172455"/>
                  </a:lnTo>
                  <a:lnTo>
                    <a:pt x="1586399" y="204240"/>
                  </a:lnTo>
                  <a:lnTo>
                    <a:pt x="1567830" y="245146"/>
                  </a:lnTo>
                  <a:lnTo>
                    <a:pt x="1561229" y="293101"/>
                  </a:lnTo>
                  <a:lnTo>
                    <a:pt x="1567075" y="338452"/>
                  </a:lnTo>
                  <a:lnTo>
                    <a:pt x="1583948" y="375649"/>
                  </a:lnTo>
                  <a:lnTo>
                    <a:pt x="1610854" y="403587"/>
                  </a:lnTo>
                  <a:lnTo>
                    <a:pt x="1646798" y="421161"/>
                  </a:lnTo>
                  <a:lnTo>
                    <a:pt x="1690786" y="427264"/>
                  </a:lnTo>
                  <a:lnTo>
                    <a:pt x="1713705" y="426076"/>
                  </a:lnTo>
                  <a:lnTo>
                    <a:pt x="1757595" y="416574"/>
                  </a:lnTo>
                  <a:lnTo>
                    <a:pt x="1798729" y="398622"/>
                  </a:lnTo>
                  <a:lnTo>
                    <a:pt x="1807683" y="393862"/>
                  </a:lnTo>
                  <a:lnTo>
                    <a:pt x="1796826" y="371412"/>
                  </a:lnTo>
                  <a:lnTo>
                    <a:pt x="1699424" y="371412"/>
                  </a:lnTo>
                  <a:lnTo>
                    <a:pt x="1681001" y="369127"/>
                  </a:lnTo>
                  <a:lnTo>
                    <a:pt x="1639541" y="339162"/>
                  </a:lnTo>
                  <a:lnTo>
                    <a:pt x="1630327" y="296556"/>
                  </a:lnTo>
                  <a:lnTo>
                    <a:pt x="1807683" y="296556"/>
                  </a:lnTo>
                  <a:lnTo>
                    <a:pt x="1807683" y="267185"/>
                  </a:lnTo>
                  <a:lnTo>
                    <a:pt x="1805396" y="253364"/>
                  </a:lnTo>
                  <a:lnTo>
                    <a:pt x="1633782" y="253364"/>
                  </a:lnTo>
                  <a:lnTo>
                    <a:pt x="1640828" y="229155"/>
                  </a:lnTo>
                  <a:lnTo>
                    <a:pt x="1653002" y="211260"/>
                  </a:lnTo>
                  <a:lnTo>
                    <a:pt x="1669816" y="200166"/>
                  </a:lnTo>
                  <a:lnTo>
                    <a:pt x="1690786" y="196360"/>
                  </a:lnTo>
                  <a:lnTo>
                    <a:pt x="1786912" y="196360"/>
                  </a:lnTo>
                  <a:lnTo>
                    <a:pt x="1776369" y="178655"/>
                  </a:lnTo>
                  <a:lnTo>
                    <a:pt x="1740874" y="153500"/>
                  </a:lnTo>
                  <a:lnTo>
                    <a:pt x="1695393" y="144540"/>
                  </a:lnTo>
                  <a:close/>
                </a:path>
                <a:path w="4313555" h="560070">
                  <a:moveTo>
                    <a:pt x="1782343" y="341466"/>
                  </a:moveTo>
                  <a:lnTo>
                    <a:pt x="1742427" y="363089"/>
                  </a:lnTo>
                  <a:lnTo>
                    <a:pt x="1699424" y="371412"/>
                  </a:lnTo>
                  <a:lnTo>
                    <a:pt x="1796826" y="371412"/>
                  </a:lnTo>
                  <a:lnTo>
                    <a:pt x="1782343" y="341466"/>
                  </a:lnTo>
                  <a:close/>
                </a:path>
                <a:path w="4313555" h="560070">
                  <a:moveTo>
                    <a:pt x="1786912" y="196360"/>
                  </a:moveTo>
                  <a:lnTo>
                    <a:pt x="1690786" y="196360"/>
                  </a:lnTo>
                  <a:lnTo>
                    <a:pt x="1711617" y="199518"/>
                  </a:lnTo>
                  <a:lnTo>
                    <a:pt x="1726131" y="209532"/>
                  </a:lnTo>
                  <a:lnTo>
                    <a:pt x="1734923" y="227211"/>
                  </a:lnTo>
                  <a:lnTo>
                    <a:pt x="1738585" y="253364"/>
                  </a:lnTo>
                  <a:lnTo>
                    <a:pt x="1805396" y="253364"/>
                  </a:lnTo>
                  <a:lnTo>
                    <a:pt x="1799449" y="217414"/>
                  </a:lnTo>
                  <a:lnTo>
                    <a:pt x="1786912" y="196360"/>
                  </a:lnTo>
                  <a:close/>
                </a:path>
                <a:path w="4313555" h="560070">
                  <a:moveTo>
                    <a:pt x="1964913" y="144540"/>
                  </a:moveTo>
                  <a:lnTo>
                    <a:pt x="1921551" y="151864"/>
                  </a:lnTo>
                  <a:lnTo>
                    <a:pt x="1884600" y="172455"/>
                  </a:lnTo>
                  <a:lnTo>
                    <a:pt x="1855913" y="204240"/>
                  </a:lnTo>
                  <a:lnTo>
                    <a:pt x="1837342" y="245146"/>
                  </a:lnTo>
                  <a:lnTo>
                    <a:pt x="1830740" y="293101"/>
                  </a:lnTo>
                  <a:lnTo>
                    <a:pt x="1836586" y="338452"/>
                  </a:lnTo>
                  <a:lnTo>
                    <a:pt x="1853462" y="375649"/>
                  </a:lnTo>
                  <a:lnTo>
                    <a:pt x="1880371" y="403587"/>
                  </a:lnTo>
                  <a:lnTo>
                    <a:pt x="1916317" y="421161"/>
                  </a:lnTo>
                  <a:lnTo>
                    <a:pt x="1960306" y="427264"/>
                  </a:lnTo>
                  <a:lnTo>
                    <a:pt x="1983219" y="426076"/>
                  </a:lnTo>
                  <a:lnTo>
                    <a:pt x="2027109" y="416574"/>
                  </a:lnTo>
                  <a:lnTo>
                    <a:pt x="2068240" y="398622"/>
                  </a:lnTo>
                  <a:lnTo>
                    <a:pt x="2077193" y="393862"/>
                  </a:lnTo>
                  <a:lnTo>
                    <a:pt x="2066336" y="371412"/>
                  </a:lnTo>
                  <a:lnTo>
                    <a:pt x="1968945" y="371412"/>
                  </a:lnTo>
                  <a:lnTo>
                    <a:pt x="1950516" y="369127"/>
                  </a:lnTo>
                  <a:lnTo>
                    <a:pt x="1909051" y="339162"/>
                  </a:lnTo>
                  <a:lnTo>
                    <a:pt x="1899837" y="296556"/>
                  </a:lnTo>
                  <a:lnTo>
                    <a:pt x="2077193" y="296556"/>
                  </a:lnTo>
                  <a:lnTo>
                    <a:pt x="2077193" y="267185"/>
                  </a:lnTo>
                  <a:lnTo>
                    <a:pt x="2074907" y="253364"/>
                  </a:lnTo>
                  <a:lnTo>
                    <a:pt x="1903292" y="253364"/>
                  </a:lnTo>
                  <a:lnTo>
                    <a:pt x="1910338" y="229155"/>
                  </a:lnTo>
                  <a:lnTo>
                    <a:pt x="1922513" y="211260"/>
                  </a:lnTo>
                  <a:lnTo>
                    <a:pt x="1939331" y="200166"/>
                  </a:lnTo>
                  <a:lnTo>
                    <a:pt x="1960306" y="196360"/>
                  </a:lnTo>
                  <a:lnTo>
                    <a:pt x="2056426" y="196360"/>
                  </a:lnTo>
                  <a:lnTo>
                    <a:pt x="2045885" y="178655"/>
                  </a:lnTo>
                  <a:lnTo>
                    <a:pt x="2010393" y="153500"/>
                  </a:lnTo>
                  <a:lnTo>
                    <a:pt x="1964913" y="144540"/>
                  </a:lnTo>
                  <a:close/>
                </a:path>
                <a:path w="4313555" h="560070">
                  <a:moveTo>
                    <a:pt x="2051853" y="341466"/>
                  </a:moveTo>
                  <a:lnTo>
                    <a:pt x="2011938" y="363089"/>
                  </a:lnTo>
                  <a:lnTo>
                    <a:pt x="1968945" y="371412"/>
                  </a:lnTo>
                  <a:lnTo>
                    <a:pt x="2066336" y="371412"/>
                  </a:lnTo>
                  <a:lnTo>
                    <a:pt x="2051853" y="341466"/>
                  </a:lnTo>
                  <a:close/>
                </a:path>
                <a:path w="4313555" h="560070">
                  <a:moveTo>
                    <a:pt x="2056426" y="196360"/>
                  </a:moveTo>
                  <a:lnTo>
                    <a:pt x="1960306" y="196360"/>
                  </a:lnTo>
                  <a:lnTo>
                    <a:pt x="1981132" y="199518"/>
                  </a:lnTo>
                  <a:lnTo>
                    <a:pt x="1995643" y="209532"/>
                  </a:lnTo>
                  <a:lnTo>
                    <a:pt x="2004433" y="227211"/>
                  </a:lnTo>
                  <a:lnTo>
                    <a:pt x="2008095" y="253364"/>
                  </a:lnTo>
                  <a:lnTo>
                    <a:pt x="2074907" y="253364"/>
                  </a:lnTo>
                  <a:lnTo>
                    <a:pt x="2068961" y="217414"/>
                  </a:lnTo>
                  <a:lnTo>
                    <a:pt x="2056426" y="196360"/>
                  </a:lnTo>
                  <a:close/>
                </a:path>
                <a:path w="4313555" h="560070">
                  <a:moveTo>
                    <a:pt x="2196990" y="152016"/>
                  </a:moveTo>
                  <a:lnTo>
                    <a:pt x="2127893" y="152016"/>
                  </a:lnTo>
                  <a:lnTo>
                    <a:pt x="2127893" y="419777"/>
                  </a:lnTo>
                  <a:lnTo>
                    <a:pt x="2196990" y="419777"/>
                  </a:lnTo>
                  <a:lnTo>
                    <a:pt x="2196990" y="258547"/>
                  </a:lnTo>
                  <a:lnTo>
                    <a:pt x="2206205" y="248756"/>
                  </a:lnTo>
                  <a:lnTo>
                    <a:pt x="2226892" y="227868"/>
                  </a:lnTo>
                  <a:lnTo>
                    <a:pt x="2244285" y="213348"/>
                  </a:lnTo>
                  <a:lnTo>
                    <a:pt x="2258760" y="204872"/>
                  </a:lnTo>
                  <a:lnTo>
                    <a:pt x="2270695" y="202119"/>
                  </a:lnTo>
                  <a:lnTo>
                    <a:pt x="2359426" y="202119"/>
                  </a:lnTo>
                  <a:lnTo>
                    <a:pt x="2358641" y="196360"/>
                  </a:lnTo>
                  <a:lnTo>
                    <a:pt x="2196990" y="196360"/>
                  </a:lnTo>
                  <a:lnTo>
                    <a:pt x="2196990" y="152016"/>
                  </a:lnTo>
                  <a:close/>
                </a:path>
                <a:path w="4313555" h="560070">
                  <a:moveTo>
                    <a:pt x="2359426" y="202119"/>
                  </a:moveTo>
                  <a:lnTo>
                    <a:pt x="2270695" y="202119"/>
                  </a:lnTo>
                  <a:lnTo>
                    <a:pt x="2281250" y="204530"/>
                  </a:lnTo>
                  <a:lnTo>
                    <a:pt x="2288188" y="212340"/>
                  </a:lnTo>
                  <a:lnTo>
                    <a:pt x="2291994" y="226410"/>
                  </a:lnTo>
                  <a:lnTo>
                    <a:pt x="2293155" y="247605"/>
                  </a:lnTo>
                  <a:lnTo>
                    <a:pt x="2293155" y="419777"/>
                  </a:lnTo>
                  <a:lnTo>
                    <a:pt x="2362252" y="419777"/>
                  </a:lnTo>
                  <a:lnTo>
                    <a:pt x="2362252" y="222851"/>
                  </a:lnTo>
                  <a:lnTo>
                    <a:pt x="2359426" y="202119"/>
                  </a:lnTo>
                  <a:close/>
                </a:path>
                <a:path w="4313555" h="560070">
                  <a:moveTo>
                    <a:pt x="2289699" y="146833"/>
                  </a:moveTo>
                  <a:lnTo>
                    <a:pt x="2265419" y="149631"/>
                  </a:lnTo>
                  <a:lnTo>
                    <a:pt x="2242701" y="158423"/>
                  </a:lnTo>
                  <a:lnTo>
                    <a:pt x="2220305" y="173801"/>
                  </a:lnTo>
                  <a:lnTo>
                    <a:pt x="2196990" y="196360"/>
                  </a:lnTo>
                  <a:lnTo>
                    <a:pt x="2358641" y="196360"/>
                  </a:lnTo>
                  <a:lnTo>
                    <a:pt x="2357719" y="189593"/>
                  </a:lnTo>
                  <a:lnTo>
                    <a:pt x="2344117" y="165837"/>
                  </a:lnTo>
                  <a:lnTo>
                    <a:pt x="2321444" y="151584"/>
                  </a:lnTo>
                  <a:lnTo>
                    <a:pt x="2289699" y="146833"/>
                  </a:lnTo>
                  <a:close/>
                </a:path>
                <a:path w="4313555" h="560070">
                  <a:moveTo>
                    <a:pt x="2505672" y="0"/>
                  </a:moveTo>
                  <a:lnTo>
                    <a:pt x="2437150" y="0"/>
                  </a:lnTo>
                  <a:lnTo>
                    <a:pt x="2437150" y="419777"/>
                  </a:lnTo>
                  <a:lnTo>
                    <a:pt x="2505672" y="419777"/>
                  </a:lnTo>
                  <a:lnTo>
                    <a:pt x="2505672" y="282158"/>
                  </a:lnTo>
                  <a:lnTo>
                    <a:pt x="2574825" y="282158"/>
                  </a:lnTo>
                  <a:lnTo>
                    <a:pt x="2570173" y="275248"/>
                  </a:lnTo>
                  <a:lnTo>
                    <a:pt x="2576014" y="267761"/>
                  </a:lnTo>
                  <a:lnTo>
                    <a:pt x="2505672" y="267761"/>
                  </a:lnTo>
                  <a:lnTo>
                    <a:pt x="2505672" y="0"/>
                  </a:lnTo>
                  <a:close/>
                </a:path>
                <a:path w="4313555" h="560070">
                  <a:moveTo>
                    <a:pt x="2574825" y="282158"/>
                  </a:moveTo>
                  <a:lnTo>
                    <a:pt x="2505672" y="282158"/>
                  </a:lnTo>
                  <a:lnTo>
                    <a:pt x="2589167" y="419777"/>
                  </a:lnTo>
                  <a:lnTo>
                    <a:pt x="2667478" y="419777"/>
                  </a:lnTo>
                  <a:lnTo>
                    <a:pt x="2574825" y="282158"/>
                  </a:lnTo>
                  <a:close/>
                </a:path>
                <a:path w="4313555" h="560070">
                  <a:moveTo>
                    <a:pt x="2666327" y="152016"/>
                  </a:moveTo>
                  <a:lnTo>
                    <a:pt x="2589167" y="152016"/>
                  </a:lnTo>
                  <a:lnTo>
                    <a:pt x="2505672" y="267761"/>
                  </a:lnTo>
                  <a:lnTo>
                    <a:pt x="2576014" y="267761"/>
                  </a:lnTo>
                  <a:lnTo>
                    <a:pt x="2666327" y="152016"/>
                  </a:lnTo>
                  <a:close/>
                </a:path>
                <a:path w="4313555" h="560070">
                  <a:moveTo>
                    <a:pt x="2812626" y="144540"/>
                  </a:moveTo>
                  <a:lnTo>
                    <a:pt x="2769205" y="151528"/>
                  </a:lnTo>
                  <a:lnTo>
                    <a:pt x="2732113" y="171146"/>
                  </a:lnTo>
                  <a:lnTo>
                    <a:pt x="2703259" y="201379"/>
                  </a:lnTo>
                  <a:lnTo>
                    <a:pt x="2684547" y="240207"/>
                  </a:lnTo>
                  <a:lnTo>
                    <a:pt x="2677887" y="285614"/>
                  </a:lnTo>
                  <a:lnTo>
                    <a:pt x="2684547" y="331302"/>
                  </a:lnTo>
                  <a:lnTo>
                    <a:pt x="2703259" y="370301"/>
                  </a:lnTo>
                  <a:lnTo>
                    <a:pt x="2732113" y="400620"/>
                  </a:lnTo>
                  <a:lnTo>
                    <a:pt x="2769205" y="420271"/>
                  </a:lnTo>
                  <a:lnTo>
                    <a:pt x="2812626" y="427264"/>
                  </a:lnTo>
                  <a:lnTo>
                    <a:pt x="2856047" y="420271"/>
                  </a:lnTo>
                  <a:lnTo>
                    <a:pt x="2893138" y="400620"/>
                  </a:lnTo>
                  <a:lnTo>
                    <a:pt x="2919839" y="372564"/>
                  </a:lnTo>
                  <a:lnTo>
                    <a:pt x="2812626" y="372564"/>
                  </a:lnTo>
                  <a:lnTo>
                    <a:pt x="2788152" y="365698"/>
                  </a:lnTo>
                  <a:lnTo>
                    <a:pt x="2767999" y="347010"/>
                  </a:lnTo>
                  <a:lnTo>
                    <a:pt x="2754325" y="319361"/>
                  </a:lnTo>
                  <a:lnTo>
                    <a:pt x="2749288" y="285614"/>
                  </a:lnTo>
                  <a:lnTo>
                    <a:pt x="2754325" y="252195"/>
                  </a:lnTo>
                  <a:lnTo>
                    <a:pt x="2767999" y="224718"/>
                  </a:lnTo>
                  <a:lnTo>
                    <a:pt x="2788152" y="206095"/>
                  </a:lnTo>
                  <a:lnTo>
                    <a:pt x="2812626" y="199240"/>
                  </a:lnTo>
                  <a:lnTo>
                    <a:pt x="2919952" y="199240"/>
                  </a:lnTo>
                  <a:lnTo>
                    <a:pt x="2893138" y="171146"/>
                  </a:lnTo>
                  <a:lnTo>
                    <a:pt x="2856047" y="151528"/>
                  </a:lnTo>
                  <a:lnTo>
                    <a:pt x="2812626" y="144540"/>
                  </a:lnTo>
                  <a:close/>
                </a:path>
                <a:path w="4313555" h="560070">
                  <a:moveTo>
                    <a:pt x="2919952" y="199240"/>
                  </a:moveTo>
                  <a:lnTo>
                    <a:pt x="2812626" y="199240"/>
                  </a:lnTo>
                  <a:lnTo>
                    <a:pt x="2837096" y="206095"/>
                  </a:lnTo>
                  <a:lnTo>
                    <a:pt x="2857249" y="224718"/>
                  </a:lnTo>
                  <a:lnTo>
                    <a:pt x="2870925" y="252195"/>
                  </a:lnTo>
                  <a:lnTo>
                    <a:pt x="2875964" y="285614"/>
                  </a:lnTo>
                  <a:lnTo>
                    <a:pt x="2870925" y="319361"/>
                  </a:lnTo>
                  <a:lnTo>
                    <a:pt x="2857249" y="347010"/>
                  </a:lnTo>
                  <a:lnTo>
                    <a:pt x="2837096" y="365698"/>
                  </a:lnTo>
                  <a:lnTo>
                    <a:pt x="2812626" y="372564"/>
                  </a:lnTo>
                  <a:lnTo>
                    <a:pt x="2919839" y="372564"/>
                  </a:lnTo>
                  <a:lnTo>
                    <a:pt x="2921993" y="370301"/>
                  </a:lnTo>
                  <a:lnTo>
                    <a:pt x="2940704" y="331302"/>
                  </a:lnTo>
                  <a:lnTo>
                    <a:pt x="2947365" y="285614"/>
                  </a:lnTo>
                  <a:lnTo>
                    <a:pt x="2940704" y="240207"/>
                  </a:lnTo>
                  <a:lnTo>
                    <a:pt x="2921993" y="201379"/>
                  </a:lnTo>
                  <a:lnTo>
                    <a:pt x="2919952" y="199240"/>
                  </a:lnTo>
                  <a:close/>
                </a:path>
                <a:path w="4313555" h="560070">
                  <a:moveTo>
                    <a:pt x="3071204" y="152016"/>
                  </a:moveTo>
                  <a:lnTo>
                    <a:pt x="3002107" y="152016"/>
                  </a:lnTo>
                  <a:lnTo>
                    <a:pt x="3002107" y="419777"/>
                  </a:lnTo>
                  <a:lnTo>
                    <a:pt x="3071204" y="419777"/>
                  </a:lnTo>
                  <a:lnTo>
                    <a:pt x="3071204" y="258547"/>
                  </a:lnTo>
                  <a:lnTo>
                    <a:pt x="3080419" y="248756"/>
                  </a:lnTo>
                  <a:lnTo>
                    <a:pt x="3101100" y="227868"/>
                  </a:lnTo>
                  <a:lnTo>
                    <a:pt x="3118491" y="213348"/>
                  </a:lnTo>
                  <a:lnTo>
                    <a:pt x="3132968" y="204872"/>
                  </a:lnTo>
                  <a:lnTo>
                    <a:pt x="3144909" y="202119"/>
                  </a:lnTo>
                  <a:lnTo>
                    <a:pt x="3398901" y="202119"/>
                  </a:lnTo>
                  <a:lnTo>
                    <a:pt x="3398509" y="199240"/>
                  </a:lnTo>
                  <a:lnTo>
                    <a:pt x="3234163" y="199240"/>
                  </a:lnTo>
                  <a:lnTo>
                    <a:pt x="3233132" y="196360"/>
                  </a:lnTo>
                  <a:lnTo>
                    <a:pt x="3071204" y="196360"/>
                  </a:lnTo>
                  <a:lnTo>
                    <a:pt x="3071204" y="152016"/>
                  </a:lnTo>
                  <a:close/>
                </a:path>
                <a:path w="4313555" h="560070">
                  <a:moveTo>
                    <a:pt x="3310747" y="202119"/>
                  </a:moveTo>
                  <a:lnTo>
                    <a:pt x="3144909" y="202119"/>
                  </a:lnTo>
                  <a:lnTo>
                    <a:pt x="3155464" y="204530"/>
                  </a:lnTo>
                  <a:lnTo>
                    <a:pt x="3162402" y="212340"/>
                  </a:lnTo>
                  <a:lnTo>
                    <a:pt x="3166208" y="226410"/>
                  </a:lnTo>
                  <a:lnTo>
                    <a:pt x="3167289" y="246147"/>
                  </a:lnTo>
                  <a:lnTo>
                    <a:pt x="3167369" y="419777"/>
                  </a:lnTo>
                  <a:lnTo>
                    <a:pt x="3236466" y="419777"/>
                  </a:lnTo>
                  <a:lnTo>
                    <a:pt x="3236466" y="259123"/>
                  </a:lnTo>
                  <a:lnTo>
                    <a:pt x="3248136" y="246147"/>
                  </a:lnTo>
                  <a:lnTo>
                    <a:pt x="3284265" y="213295"/>
                  </a:lnTo>
                  <a:lnTo>
                    <a:pt x="3303359" y="203397"/>
                  </a:lnTo>
                  <a:lnTo>
                    <a:pt x="3310747" y="202119"/>
                  </a:lnTo>
                  <a:close/>
                </a:path>
                <a:path w="4313555" h="560070">
                  <a:moveTo>
                    <a:pt x="3398901" y="202119"/>
                  </a:moveTo>
                  <a:lnTo>
                    <a:pt x="3310747" y="202119"/>
                  </a:lnTo>
                  <a:lnTo>
                    <a:pt x="3320969" y="204530"/>
                  </a:lnTo>
                  <a:lnTo>
                    <a:pt x="3327736" y="212340"/>
                  </a:lnTo>
                  <a:lnTo>
                    <a:pt x="3331479" y="226410"/>
                  </a:lnTo>
                  <a:lnTo>
                    <a:pt x="3332552" y="246147"/>
                  </a:lnTo>
                  <a:lnTo>
                    <a:pt x="3332631" y="419777"/>
                  </a:lnTo>
                  <a:lnTo>
                    <a:pt x="3401728" y="419777"/>
                  </a:lnTo>
                  <a:lnTo>
                    <a:pt x="3401728" y="222851"/>
                  </a:lnTo>
                  <a:lnTo>
                    <a:pt x="3398901" y="202119"/>
                  </a:lnTo>
                  <a:close/>
                </a:path>
                <a:path w="4313555" h="560070">
                  <a:moveTo>
                    <a:pt x="3329176" y="146833"/>
                  </a:moveTo>
                  <a:lnTo>
                    <a:pt x="3303638" y="150081"/>
                  </a:lnTo>
                  <a:lnTo>
                    <a:pt x="3279506" y="159862"/>
                  </a:lnTo>
                  <a:lnTo>
                    <a:pt x="3256455" y="176231"/>
                  </a:lnTo>
                  <a:lnTo>
                    <a:pt x="3234163" y="199240"/>
                  </a:lnTo>
                  <a:lnTo>
                    <a:pt x="3398509" y="199240"/>
                  </a:lnTo>
                  <a:lnTo>
                    <a:pt x="3397193" y="189593"/>
                  </a:lnTo>
                  <a:lnTo>
                    <a:pt x="3383589" y="165837"/>
                  </a:lnTo>
                  <a:lnTo>
                    <a:pt x="3360916" y="151584"/>
                  </a:lnTo>
                  <a:lnTo>
                    <a:pt x="3329176" y="146833"/>
                  </a:lnTo>
                  <a:close/>
                </a:path>
                <a:path w="4313555" h="560070">
                  <a:moveTo>
                    <a:pt x="3163914" y="146833"/>
                  </a:moveTo>
                  <a:lnTo>
                    <a:pt x="3139627" y="149631"/>
                  </a:lnTo>
                  <a:lnTo>
                    <a:pt x="3116907" y="158423"/>
                  </a:lnTo>
                  <a:lnTo>
                    <a:pt x="3094513" y="173801"/>
                  </a:lnTo>
                  <a:lnTo>
                    <a:pt x="3071204" y="196360"/>
                  </a:lnTo>
                  <a:lnTo>
                    <a:pt x="3233132" y="196360"/>
                  </a:lnTo>
                  <a:lnTo>
                    <a:pt x="3226100" y="176716"/>
                  </a:lnTo>
                  <a:lnTo>
                    <a:pt x="3211560" y="160294"/>
                  </a:lnTo>
                  <a:lnTo>
                    <a:pt x="3190759" y="150243"/>
                  </a:lnTo>
                  <a:lnTo>
                    <a:pt x="3163914" y="146833"/>
                  </a:lnTo>
                  <a:close/>
                </a:path>
                <a:path w="4313555" h="560070">
                  <a:moveTo>
                    <a:pt x="3477789" y="341466"/>
                  </a:moveTo>
                  <a:lnTo>
                    <a:pt x="3455905" y="397317"/>
                  </a:lnTo>
                  <a:lnTo>
                    <a:pt x="3475161" y="406775"/>
                  </a:lnTo>
                  <a:lnTo>
                    <a:pt x="3490745" y="413370"/>
                  </a:lnTo>
                  <a:lnTo>
                    <a:pt x="3533902" y="424348"/>
                  </a:lnTo>
                  <a:lnTo>
                    <a:pt x="3565891" y="427264"/>
                  </a:lnTo>
                  <a:lnTo>
                    <a:pt x="3609832" y="421460"/>
                  </a:lnTo>
                  <a:lnTo>
                    <a:pt x="3643623" y="405021"/>
                  </a:lnTo>
                  <a:lnTo>
                    <a:pt x="3665322" y="379406"/>
                  </a:lnTo>
                  <a:lnTo>
                    <a:pt x="3666366" y="374868"/>
                  </a:lnTo>
                  <a:lnTo>
                    <a:pt x="3565315" y="374868"/>
                  </a:lnTo>
                  <a:lnTo>
                    <a:pt x="3557963" y="374544"/>
                  </a:lnTo>
                  <a:lnTo>
                    <a:pt x="3509386" y="359462"/>
                  </a:lnTo>
                  <a:lnTo>
                    <a:pt x="3495451" y="352030"/>
                  </a:lnTo>
                  <a:lnTo>
                    <a:pt x="3477789" y="341466"/>
                  </a:lnTo>
                  <a:close/>
                </a:path>
                <a:path w="4313555" h="560070">
                  <a:moveTo>
                    <a:pt x="3573954" y="142812"/>
                  </a:moveTo>
                  <a:lnTo>
                    <a:pt x="3529498" y="148902"/>
                  </a:lnTo>
                  <a:lnTo>
                    <a:pt x="3495137" y="166057"/>
                  </a:lnTo>
                  <a:lnTo>
                    <a:pt x="3472975" y="192605"/>
                  </a:lnTo>
                  <a:lnTo>
                    <a:pt x="3465119" y="226872"/>
                  </a:lnTo>
                  <a:lnTo>
                    <a:pt x="3469276" y="251672"/>
                  </a:lnTo>
                  <a:lnTo>
                    <a:pt x="3481963" y="272799"/>
                  </a:lnTo>
                  <a:lnTo>
                    <a:pt x="3503502" y="290685"/>
                  </a:lnTo>
                  <a:lnTo>
                    <a:pt x="3534216" y="305760"/>
                  </a:lnTo>
                  <a:lnTo>
                    <a:pt x="3580288" y="323613"/>
                  </a:lnTo>
                  <a:lnTo>
                    <a:pt x="3592286" y="329237"/>
                  </a:lnTo>
                  <a:lnTo>
                    <a:pt x="3600724" y="335779"/>
                  </a:lnTo>
                  <a:lnTo>
                    <a:pt x="3605708" y="343292"/>
                  </a:lnTo>
                  <a:lnTo>
                    <a:pt x="3607345" y="351832"/>
                  </a:lnTo>
                  <a:lnTo>
                    <a:pt x="3604502" y="361505"/>
                  </a:lnTo>
                  <a:lnTo>
                    <a:pt x="3596260" y="368749"/>
                  </a:lnTo>
                  <a:lnTo>
                    <a:pt x="3583054" y="373293"/>
                  </a:lnTo>
                  <a:lnTo>
                    <a:pt x="3565315" y="374868"/>
                  </a:lnTo>
                  <a:lnTo>
                    <a:pt x="3666366" y="374868"/>
                  </a:lnTo>
                  <a:lnTo>
                    <a:pt x="3672987" y="346073"/>
                  </a:lnTo>
                  <a:lnTo>
                    <a:pt x="3671018" y="328545"/>
                  </a:lnTo>
                  <a:lnTo>
                    <a:pt x="3665434" y="312100"/>
                  </a:lnTo>
                  <a:lnTo>
                    <a:pt x="3631866" y="278820"/>
                  </a:lnTo>
                  <a:lnTo>
                    <a:pt x="3588264" y="258826"/>
                  </a:lnTo>
                  <a:lnTo>
                    <a:pt x="3564739" y="249908"/>
                  </a:lnTo>
                  <a:lnTo>
                    <a:pt x="3549316" y="243555"/>
                  </a:lnTo>
                  <a:lnTo>
                    <a:pt x="3538968" y="237096"/>
                  </a:lnTo>
                  <a:lnTo>
                    <a:pt x="3533155" y="229990"/>
                  </a:lnTo>
                  <a:lnTo>
                    <a:pt x="3531337" y="221700"/>
                  </a:lnTo>
                  <a:lnTo>
                    <a:pt x="3534450" y="211423"/>
                  </a:lnTo>
                  <a:lnTo>
                    <a:pt x="3543287" y="203415"/>
                  </a:lnTo>
                  <a:lnTo>
                    <a:pt x="3557090" y="198214"/>
                  </a:lnTo>
                  <a:lnTo>
                    <a:pt x="3575105" y="196360"/>
                  </a:lnTo>
                  <a:lnTo>
                    <a:pt x="3666869" y="196360"/>
                  </a:lnTo>
                  <a:lnTo>
                    <a:pt x="3677018" y="170445"/>
                  </a:lnTo>
                  <a:lnTo>
                    <a:pt x="3634754" y="151737"/>
                  </a:lnTo>
                  <a:lnTo>
                    <a:pt x="3594609" y="144106"/>
                  </a:lnTo>
                  <a:lnTo>
                    <a:pt x="3583877" y="143136"/>
                  </a:lnTo>
                  <a:lnTo>
                    <a:pt x="3573954" y="142812"/>
                  </a:lnTo>
                  <a:close/>
                </a:path>
                <a:path w="4313555" h="560070">
                  <a:moveTo>
                    <a:pt x="3666869" y="196360"/>
                  </a:moveTo>
                  <a:lnTo>
                    <a:pt x="3575105" y="196360"/>
                  </a:lnTo>
                  <a:lnTo>
                    <a:pt x="3590316" y="197620"/>
                  </a:lnTo>
                  <a:lnTo>
                    <a:pt x="3606123" y="201255"/>
                  </a:lnTo>
                  <a:lnTo>
                    <a:pt x="3641899" y="217668"/>
                  </a:lnTo>
                  <a:lnTo>
                    <a:pt x="3655145" y="226296"/>
                  </a:lnTo>
                  <a:lnTo>
                    <a:pt x="3666869" y="196360"/>
                  </a:lnTo>
                  <a:close/>
                </a:path>
                <a:path w="4313555" h="560070">
                  <a:moveTo>
                    <a:pt x="3804313" y="202695"/>
                  </a:moveTo>
                  <a:lnTo>
                    <a:pt x="3739236" y="202695"/>
                  </a:lnTo>
                  <a:lnTo>
                    <a:pt x="3739236" y="369109"/>
                  </a:lnTo>
                  <a:lnTo>
                    <a:pt x="3742404" y="394955"/>
                  </a:lnTo>
                  <a:lnTo>
                    <a:pt x="3752050" y="413084"/>
                  </a:lnTo>
                  <a:lnTo>
                    <a:pt x="3768391" y="423764"/>
                  </a:lnTo>
                  <a:lnTo>
                    <a:pt x="3791643" y="427264"/>
                  </a:lnTo>
                  <a:lnTo>
                    <a:pt x="3806498" y="426049"/>
                  </a:lnTo>
                  <a:lnTo>
                    <a:pt x="3822377" y="422297"/>
                  </a:lnTo>
                  <a:lnTo>
                    <a:pt x="3839011" y="415845"/>
                  </a:lnTo>
                  <a:lnTo>
                    <a:pt x="3856133" y="406532"/>
                  </a:lnTo>
                  <a:lnTo>
                    <a:pt x="3876866" y="393862"/>
                  </a:lnTo>
                  <a:lnTo>
                    <a:pt x="3862278" y="360470"/>
                  </a:lnTo>
                  <a:lnTo>
                    <a:pt x="3818124" y="360470"/>
                  </a:lnTo>
                  <a:lnTo>
                    <a:pt x="3811354" y="358653"/>
                  </a:lnTo>
                  <a:lnTo>
                    <a:pt x="3807119" y="352408"/>
                  </a:lnTo>
                  <a:lnTo>
                    <a:pt x="3804934" y="340548"/>
                  </a:lnTo>
                  <a:lnTo>
                    <a:pt x="3804313" y="321885"/>
                  </a:lnTo>
                  <a:lnTo>
                    <a:pt x="3804313" y="202695"/>
                  </a:lnTo>
                  <a:close/>
                </a:path>
                <a:path w="4313555" h="560070">
                  <a:moveTo>
                    <a:pt x="3854982" y="343769"/>
                  </a:moveTo>
                  <a:lnTo>
                    <a:pt x="3842339" y="351724"/>
                  </a:lnTo>
                  <a:lnTo>
                    <a:pt x="3832450" y="356871"/>
                  </a:lnTo>
                  <a:lnTo>
                    <a:pt x="3824612" y="359642"/>
                  </a:lnTo>
                  <a:lnTo>
                    <a:pt x="3818124" y="360470"/>
                  </a:lnTo>
                  <a:lnTo>
                    <a:pt x="3862278" y="360470"/>
                  </a:lnTo>
                  <a:lnTo>
                    <a:pt x="3854982" y="343769"/>
                  </a:lnTo>
                  <a:close/>
                </a:path>
                <a:path w="4313555" h="560070">
                  <a:moveTo>
                    <a:pt x="3804313" y="71976"/>
                  </a:moveTo>
                  <a:lnTo>
                    <a:pt x="3739236" y="71976"/>
                  </a:lnTo>
                  <a:lnTo>
                    <a:pt x="3739236" y="152016"/>
                  </a:lnTo>
                  <a:lnTo>
                    <a:pt x="3699510" y="158927"/>
                  </a:lnTo>
                  <a:lnTo>
                    <a:pt x="3699510" y="202695"/>
                  </a:lnTo>
                  <a:lnTo>
                    <a:pt x="3862468" y="202695"/>
                  </a:lnTo>
                  <a:lnTo>
                    <a:pt x="3862468" y="152016"/>
                  </a:lnTo>
                  <a:lnTo>
                    <a:pt x="3804313" y="152016"/>
                  </a:lnTo>
                  <a:lnTo>
                    <a:pt x="3804313" y="71976"/>
                  </a:lnTo>
                  <a:close/>
                </a:path>
                <a:path w="4313555" h="560070">
                  <a:moveTo>
                    <a:pt x="4255786" y="419777"/>
                  </a:moveTo>
                  <a:lnTo>
                    <a:pt x="4190144" y="419777"/>
                  </a:lnTo>
                  <a:lnTo>
                    <a:pt x="4190144" y="542999"/>
                  </a:lnTo>
                  <a:lnTo>
                    <a:pt x="4255786" y="542999"/>
                  </a:lnTo>
                  <a:lnTo>
                    <a:pt x="4255786" y="419777"/>
                  </a:lnTo>
                  <a:close/>
                </a:path>
                <a:path w="4313555" h="560070">
                  <a:moveTo>
                    <a:pt x="4255786" y="133598"/>
                  </a:moveTo>
                  <a:lnTo>
                    <a:pt x="4205118" y="133598"/>
                  </a:lnTo>
                  <a:lnTo>
                    <a:pt x="4023730" y="376595"/>
                  </a:lnTo>
                  <a:lnTo>
                    <a:pt x="4023730" y="419777"/>
                  </a:lnTo>
                  <a:lnTo>
                    <a:pt x="4313376" y="419777"/>
                  </a:lnTo>
                  <a:lnTo>
                    <a:pt x="4313376" y="365653"/>
                  </a:lnTo>
                  <a:lnTo>
                    <a:pt x="4099739" y="365653"/>
                  </a:lnTo>
                  <a:lnTo>
                    <a:pt x="4190144" y="238966"/>
                  </a:lnTo>
                  <a:lnTo>
                    <a:pt x="4255786" y="238966"/>
                  </a:lnTo>
                  <a:lnTo>
                    <a:pt x="4255786" y="133598"/>
                  </a:lnTo>
                  <a:close/>
                </a:path>
                <a:path w="4313555" h="560070">
                  <a:moveTo>
                    <a:pt x="4255786" y="238966"/>
                  </a:moveTo>
                  <a:lnTo>
                    <a:pt x="4190144" y="238966"/>
                  </a:lnTo>
                  <a:lnTo>
                    <a:pt x="4190144" y="365653"/>
                  </a:lnTo>
                  <a:lnTo>
                    <a:pt x="4255786" y="365653"/>
                  </a:lnTo>
                  <a:lnTo>
                    <a:pt x="4255786" y="2389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215196" y="8545937"/>
              <a:ext cx="6802138" cy="32900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215197" y="8964772"/>
              <a:ext cx="4924436" cy="2928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58" y="10829567"/>
              <a:ext cx="3443957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9612630" cy="1570990"/>
            </a:xfrm>
            <a:custGeom>
              <a:avLst/>
              <a:gdLst/>
              <a:ahLst/>
              <a:cxnLst/>
              <a:rect l="l" t="t" r="r" b="b"/>
              <a:pathLst>
                <a:path w="9612630" h="1570990">
                  <a:moveTo>
                    <a:pt x="9612272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9193437" y="1570632"/>
                  </a:lnTo>
                  <a:lnTo>
                    <a:pt x="9612272" y="1151797"/>
                  </a:lnTo>
                  <a:lnTo>
                    <a:pt x="9612272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72738" y="2620315"/>
              <a:ext cx="2545715" cy="504190"/>
            </a:xfrm>
            <a:custGeom>
              <a:avLst/>
              <a:gdLst/>
              <a:ahLst/>
              <a:cxnLst/>
              <a:rect l="l" t="t" r="r" b="b"/>
              <a:pathLst>
                <a:path w="2545715" h="504189">
                  <a:moveTo>
                    <a:pt x="183774" y="29842"/>
                  </a:moveTo>
                  <a:lnTo>
                    <a:pt x="132164" y="35688"/>
                  </a:lnTo>
                  <a:lnTo>
                    <a:pt x="87493" y="52529"/>
                  </a:lnTo>
                  <a:lnTo>
                    <a:pt x="50850" y="79318"/>
                  </a:lnTo>
                  <a:lnTo>
                    <a:pt x="23327" y="115008"/>
                  </a:lnTo>
                  <a:lnTo>
                    <a:pt x="6013" y="158552"/>
                  </a:lnTo>
                  <a:lnTo>
                    <a:pt x="0" y="208904"/>
                  </a:lnTo>
                  <a:lnTo>
                    <a:pt x="6122" y="258749"/>
                  </a:lnTo>
                  <a:lnTo>
                    <a:pt x="23676" y="302238"/>
                  </a:lnTo>
                  <a:lnTo>
                    <a:pt x="51439" y="338163"/>
                  </a:lnTo>
                  <a:lnTo>
                    <a:pt x="88191" y="365318"/>
                  </a:lnTo>
                  <a:lnTo>
                    <a:pt x="132709" y="382496"/>
                  </a:lnTo>
                  <a:lnTo>
                    <a:pt x="183774" y="388490"/>
                  </a:lnTo>
                  <a:lnTo>
                    <a:pt x="234618" y="382496"/>
                  </a:lnTo>
                  <a:lnTo>
                    <a:pt x="278989" y="365318"/>
                  </a:lnTo>
                  <a:lnTo>
                    <a:pt x="315651" y="338163"/>
                  </a:lnTo>
                  <a:lnTo>
                    <a:pt x="321254" y="330900"/>
                  </a:lnTo>
                  <a:lnTo>
                    <a:pt x="183774" y="330900"/>
                  </a:lnTo>
                  <a:lnTo>
                    <a:pt x="138412" y="321704"/>
                  </a:lnTo>
                  <a:lnTo>
                    <a:pt x="102423" y="296210"/>
                  </a:lnTo>
                  <a:lnTo>
                    <a:pt x="78705" y="257563"/>
                  </a:lnTo>
                  <a:lnTo>
                    <a:pt x="70154" y="208904"/>
                  </a:lnTo>
                  <a:lnTo>
                    <a:pt x="78705" y="160466"/>
                  </a:lnTo>
                  <a:lnTo>
                    <a:pt x="102423" y="121794"/>
                  </a:lnTo>
                  <a:lnTo>
                    <a:pt x="138412" y="96178"/>
                  </a:lnTo>
                  <a:lnTo>
                    <a:pt x="183774" y="86908"/>
                  </a:lnTo>
                  <a:lnTo>
                    <a:pt x="322083" y="86908"/>
                  </a:lnTo>
                  <a:lnTo>
                    <a:pt x="316240" y="79318"/>
                  </a:lnTo>
                  <a:lnTo>
                    <a:pt x="279687" y="52529"/>
                  </a:lnTo>
                  <a:lnTo>
                    <a:pt x="235163" y="35688"/>
                  </a:lnTo>
                  <a:lnTo>
                    <a:pt x="183774" y="29842"/>
                  </a:lnTo>
                  <a:close/>
                </a:path>
                <a:path w="2545715" h="504189">
                  <a:moveTo>
                    <a:pt x="322083" y="86908"/>
                  </a:moveTo>
                  <a:lnTo>
                    <a:pt x="183774" y="86908"/>
                  </a:lnTo>
                  <a:lnTo>
                    <a:pt x="228833" y="96178"/>
                  </a:lnTo>
                  <a:lnTo>
                    <a:pt x="264667" y="121794"/>
                  </a:lnTo>
                  <a:lnTo>
                    <a:pt x="288328" y="160466"/>
                  </a:lnTo>
                  <a:lnTo>
                    <a:pt x="296870" y="208904"/>
                  </a:lnTo>
                  <a:lnTo>
                    <a:pt x="288328" y="257563"/>
                  </a:lnTo>
                  <a:lnTo>
                    <a:pt x="264667" y="296210"/>
                  </a:lnTo>
                  <a:lnTo>
                    <a:pt x="228833" y="321704"/>
                  </a:lnTo>
                  <a:lnTo>
                    <a:pt x="183774" y="330900"/>
                  </a:lnTo>
                  <a:lnTo>
                    <a:pt x="321254" y="330900"/>
                  </a:lnTo>
                  <a:lnTo>
                    <a:pt x="343368" y="302238"/>
                  </a:lnTo>
                  <a:lnTo>
                    <a:pt x="360905" y="258749"/>
                  </a:lnTo>
                  <a:lnTo>
                    <a:pt x="367025" y="208904"/>
                  </a:lnTo>
                  <a:lnTo>
                    <a:pt x="361014" y="158552"/>
                  </a:lnTo>
                  <a:lnTo>
                    <a:pt x="343717" y="115008"/>
                  </a:lnTo>
                  <a:lnTo>
                    <a:pt x="322083" y="86908"/>
                  </a:lnTo>
                  <a:close/>
                </a:path>
                <a:path w="2545715" h="504189">
                  <a:moveTo>
                    <a:pt x="483231" y="138226"/>
                  </a:moveTo>
                  <a:lnTo>
                    <a:pt x="420395" y="138226"/>
                  </a:lnTo>
                  <a:lnTo>
                    <a:pt x="420395" y="381684"/>
                  </a:lnTo>
                  <a:lnTo>
                    <a:pt x="483231" y="381684"/>
                  </a:lnTo>
                  <a:lnTo>
                    <a:pt x="483231" y="235081"/>
                  </a:lnTo>
                  <a:lnTo>
                    <a:pt x="491608" y="226181"/>
                  </a:lnTo>
                  <a:lnTo>
                    <a:pt x="526227" y="193983"/>
                  </a:lnTo>
                  <a:lnTo>
                    <a:pt x="630918" y="183774"/>
                  </a:lnTo>
                  <a:lnTo>
                    <a:pt x="630204" y="178539"/>
                  </a:lnTo>
                  <a:lnTo>
                    <a:pt x="483231" y="178539"/>
                  </a:lnTo>
                  <a:lnTo>
                    <a:pt x="483231" y="138226"/>
                  </a:lnTo>
                  <a:close/>
                </a:path>
                <a:path w="2545715" h="504189">
                  <a:moveTo>
                    <a:pt x="630918" y="183774"/>
                  </a:moveTo>
                  <a:lnTo>
                    <a:pt x="550245" y="183774"/>
                  </a:lnTo>
                  <a:lnTo>
                    <a:pt x="559840" y="185966"/>
                  </a:lnTo>
                  <a:lnTo>
                    <a:pt x="566147" y="193067"/>
                  </a:lnTo>
                  <a:lnTo>
                    <a:pt x="569607" y="205861"/>
                  </a:lnTo>
                  <a:lnTo>
                    <a:pt x="570663" y="225134"/>
                  </a:lnTo>
                  <a:lnTo>
                    <a:pt x="570663" y="381684"/>
                  </a:lnTo>
                  <a:lnTo>
                    <a:pt x="633488" y="381684"/>
                  </a:lnTo>
                  <a:lnTo>
                    <a:pt x="633488" y="202622"/>
                  </a:lnTo>
                  <a:lnTo>
                    <a:pt x="630918" y="183774"/>
                  </a:lnTo>
                  <a:close/>
                </a:path>
                <a:path w="2545715" h="504189">
                  <a:moveTo>
                    <a:pt x="567521" y="133514"/>
                  </a:moveTo>
                  <a:lnTo>
                    <a:pt x="545443" y="136058"/>
                  </a:lnTo>
                  <a:lnTo>
                    <a:pt x="524787" y="144050"/>
                  </a:lnTo>
                  <a:lnTo>
                    <a:pt x="504426" y="158030"/>
                  </a:lnTo>
                  <a:lnTo>
                    <a:pt x="483231" y="178539"/>
                  </a:lnTo>
                  <a:lnTo>
                    <a:pt x="630204" y="178539"/>
                  </a:lnTo>
                  <a:lnTo>
                    <a:pt x="629365" y="172387"/>
                  </a:lnTo>
                  <a:lnTo>
                    <a:pt x="616996" y="150791"/>
                  </a:lnTo>
                  <a:lnTo>
                    <a:pt x="596382" y="137833"/>
                  </a:lnTo>
                  <a:lnTo>
                    <a:pt x="567521" y="133514"/>
                  </a:lnTo>
                  <a:close/>
                </a:path>
                <a:path w="2545715" h="504189">
                  <a:moveTo>
                    <a:pt x="804163" y="130886"/>
                  </a:moveTo>
                  <a:lnTo>
                    <a:pt x="797357" y="130886"/>
                  </a:lnTo>
                  <a:lnTo>
                    <a:pt x="752024" y="141554"/>
                  </a:lnTo>
                  <a:lnTo>
                    <a:pt x="715086" y="170680"/>
                  </a:lnTo>
                  <a:lnTo>
                    <a:pt x="690225" y="213942"/>
                  </a:lnTo>
                  <a:lnTo>
                    <a:pt x="681120" y="267018"/>
                  </a:lnTo>
                  <a:lnTo>
                    <a:pt x="688646" y="315599"/>
                  </a:lnTo>
                  <a:lnTo>
                    <a:pt x="709524" y="354066"/>
                  </a:lnTo>
                  <a:lnTo>
                    <a:pt x="741201" y="379377"/>
                  </a:lnTo>
                  <a:lnTo>
                    <a:pt x="781128" y="388490"/>
                  </a:lnTo>
                  <a:lnTo>
                    <a:pt x="793104" y="387615"/>
                  </a:lnTo>
                  <a:lnTo>
                    <a:pt x="834128" y="369684"/>
                  </a:lnTo>
                  <a:lnTo>
                    <a:pt x="851282" y="348701"/>
                  </a:lnTo>
                  <a:lnTo>
                    <a:pt x="913584" y="348701"/>
                  </a:lnTo>
                  <a:lnTo>
                    <a:pt x="913584" y="337183"/>
                  </a:lnTo>
                  <a:lnTo>
                    <a:pt x="797357" y="337183"/>
                  </a:lnTo>
                  <a:lnTo>
                    <a:pt x="776913" y="331669"/>
                  </a:lnTo>
                  <a:lnTo>
                    <a:pt x="761031" y="316240"/>
                  </a:lnTo>
                  <a:lnTo>
                    <a:pt x="750745" y="292563"/>
                  </a:lnTo>
                  <a:lnTo>
                    <a:pt x="747087" y="262306"/>
                  </a:lnTo>
                  <a:lnTo>
                    <a:pt x="751637" y="230353"/>
                  </a:lnTo>
                  <a:lnTo>
                    <a:pt x="764238" y="204978"/>
                  </a:lnTo>
                  <a:lnTo>
                    <a:pt x="783318" y="188240"/>
                  </a:lnTo>
                  <a:lnTo>
                    <a:pt x="807305" y="182203"/>
                  </a:lnTo>
                  <a:lnTo>
                    <a:pt x="913584" y="182203"/>
                  </a:lnTo>
                  <a:lnTo>
                    <a:pt x="913584" y="148173"/>
                  </a:lnTo>
                  <a:lnTo>
                    <a:pt x="851282" y="148173"/>
                  </a:lnTo>
                  <a:lnTo>
                    <a:pt x="842309" y="142349"/>
                  </a:lnTo>
                  <a:lnTo>
                    <a:pt x="834856" y="138487"/>
                  </a:lnTo>
                  <a:lnTo>
                    <a:pt x="827502" y="135804"/>
                  </a:lnTo>
                  <a:lnTo>
                    <a:pt x="818823" y="133514"/>
                  </a:lnTo>
                  <a:lnTo>
                    <a:pt x="811493" y="131943"/>
                  </a:lnTo>
                  <a:lnTo>
                    <a:pt x="804163" y="130886"/>
                  </a:lnTo>
                  <a:close/>
                </a:path>
                <a:path w="2545715" h="504189">
                  <a:moveTo>
                    <a:pt x="913584" y="348701"/>
                  </a:moveTo>
                  <a:lnTo>
                    <a:pt x="851282" y="348701"/>
                  </a:lnTo>
                  <a:lnTo>
                    <a:pt x="851282" y="381684"/>
                  </a:lnTo>
                  <a:lnTo>
                    <a:pt x="913584" y="381684"/>
                  </a:lnTo>
                  <a:lnTo>
                    <a:pt x="913584" y="348701"/>
                  </a:lnTo>
                  <a:close/>
                </a:path>
                <a:path w="2545715" h="504189">
                  <a:moveTo>
                    <a:pt x="913584" y="182203"/>
                  </a:moveTo>
                  <a:lnTo>
                    <a:pt x="807305" y="182203"/>
                  </a:lnTo>
                  <a:lnTo>
                    <a:pt x="821269" y="183880"/>
                  </a:lnTo>
                  <a:lnTo>
                    <a:pt x="833417" y="188551"/>
                  </a:lnTo>
                  <a:lnTo>
                    <a:pt x="851013" y="226214"/>
                  </a:lnTo>
                  <a:lnTo>
                    <a:pt x="851282" y="236128"/>
                  </a:lnTo>
                  <a:lnTo>
                    <a:pt x="851282" y="300524"/>
                  </a:lnTo>
                  <a:lnTo>
                    <a:pt x="839176" y="316196"/>
                  </a:lnTo>
                  <a:lnTo>
                    <a:pt x="825891" y="327692"/>
                  </a:lnTo>
                  <a:lnTo>
                    <a:pt x="811820" y="334770"/>
                  </a:lnTo>
                  <a:lnTo>
                    <a:pt x="797357" y="337183"/>
                  </a:lnTo>
                  <a:lnTo>
                    <a:pt x="913584" y="337183"/>
                  </a:lnTo>
                  <a:lnTo>
                    <a:pt x="913584" y="182203"/>
                  </a:lnTo>
                  <a:close/>
                </a:path>
                <a:path w="2545715" h="504189">
                  <a:moveTo>
                    <a:pt x="913584" y="0"/>
                  </a:moveTo>
                  <a:lnTo>
                    <a:pt x="851282" y="0"/>
                  </a:lnTo>
                  <a:lnTo>
                    <a:pt x="851282" y="148173"/>
                  </a:lnTo>
                  <a:lnTo>
                    <a:pt x="913584" y="148173"/>
                  </a:lnTo>
                  <a:lnTo>
                    <a:pt x="913584" y="0"/>
                  </a:lnTo>
                  <a:close/>
                </a:path>
                <a:path w="2545715" h="504189">
                  <a:moveTo>
                    <a:pt x="1080584" y="131409"/>
                  </a:moveTo>
                  <a:lnTo>
                    <a:pt x="1032148" y="141693"/>
                  </a:lnTo>
                  <a:lnTo>
                    <a:pt x="993480" y="170091"/>
                  </a:lnTo>
                  <a:lnTo>
                    <a:pt x="967867" y="212919"/>
                  </a:lnTo>
                  <a:lnTo>
                    <a:pt x="958599" y="266494"/>
                  </a:lnTo>
                  <a:lnTo>
                    <a:pt x="966844" y="316924"/>
                  </a:lnTo>
                  <a:lnTo>
                    <a:pt x="990404" y="355375"/>
                  </a:lnTo>
                  <a:lnTo>
                    <a:pt x="1027510" y="379884"/>
                  </a:lnTo>
                  <a:lnTo>
                    <a:pt x="1076396" y="388490"/>
                  </a:lnTo>
                  <a:lnTo>
                    <a:pt x="1097233" y="387410"/>
                  </a:lnTo>
                  <a:lnTo>
                    <a:pt x="1137144" y="378772"/>
                  </a:lnTo>
                  <a:lnTo>
                    <a:pt x="1174547" y="362452"/>
                  </a:lnTo>
                  <a:lnTo>
                    <a:pt x="1182686" y="358125"/>
                  </a:lnTo>
                  <a:lnTo>
                    <a:pt x="1172813" y="337706"/>
                  </a:lnTo>
                  <a:lnTo>
                    <a:pt x="1084249" y="337706"/>
                  </a:lnTo>
                  <a:lnTo>
                    <a:pt x="1067496" y="335629"/>
                  </a:lnTo>
                  <a:lnTo>
                    <a:pt x="1029801" y="308388"/>
                  </a:lnTo>
                  <a:lnTo>
                    <a:pt x="1021424" y="269635"/>
                  </a:lnTo>
                  <a:lnTo>
                    <a:pt x="1182686" y="269635"/>
                  </a:lnTo>
                  <a:lnTo>
                    <a:pt x="1182686" y="242935"/>
                  </a:lnTo>
                  <a:lnTo>
                    <a:pt x="1180608" y="230369"/>
                  </a:lnTo>
                  <a:lnTo>
                    <a:pt x="1024565" y="230369"/>
                  </a:lnTo>
                  <a:lnTo>
                    <a:pt x="1030970" y="208356"/>
                  </a:lnTo>
                  <a:lnTo>
                    <a:pt x="1042038" y="192085"/>
                  </a:lnTo>
                  <a:lnTo>
                    <a:pt x="1057328" y="181999"/>
                  </a:lnTo>
                  <a:lnTo>
                    <a:pt x="1076396" y="178539"/>
                  </a:lnTo>
                  <a:lnTo>
                    <a:pt x="1163805" y="178539"/>
                  </a:lnTo>
                  <a:lnTo>
                    <a:pt x="1154217" y="162434"/>
                  </a:lnTo>
                  <a:lnTo>
                    <a:pt x="1121942" y="139558"/>
                  </a:lnTo>
                  <a:lnTo>
                    <a:pt x="1080584" y="131409"/>
                  </a:lnTo>
                  <a:close/>
                </a:path>
                <a:path w="2545715" h="504189">
                  <a:moveTo>
                    <a:pt x="1159650" y="310482"/>
                  </a:moveTo>
                  <a:lnTo>
                    <a:pt x="1123349" y="330140"/>
                  </a:lnTo>
                  <a:lnTo>
                    <a:pt x="1084249" y="337706"/>
                  </a:lnTo>
                  <a:lnTo>
                    <a:pt x="1172813" y="337706"/>
                  </a:lnTo>
                  <a:lnTo>
                    <a:pt x="1159650" y="310482"/>
                  </a:lnTo>
                  <a:close/>
                </a:path>
                <a:path w="2545715" h="504189">
                  <a:moveTo>
                    <a:pt x="1163805" y="178539"/>
                  </a:moveTo>
                  <a:lnTo>
                    <a:pt x="1076396" y="178539"/>
                  </a:lnTo>
                  <a:lnTo>
                    <a:pt x="1095334" y="181410"/>
                  </a:lnTo>
                  <a:lnTo>
                    <a:pt x="1108529" y="190515"/>
                  </a:lnTo>
                  <a:lnTo>
                    <a:pt x="1116521" y="206589"/>
                  </a:lnTo>
                  <a:lnTo>
                    <a:pt x="1119850" y="230369"/>
                  </a:lnTo>
                  <a:lnTo>
                    <a:pt x="1180608" y="230369"/>
                  </a:lnTo>
                  <a:lnTo>
                    <a:pt x="1175201" y="197679"/>
                  </a:lnTo>
                  <a:lnTo>
                    <a:pt x="1163805" y="178539"/>
                  </a:lnTo>
                  <a:close/>
                </a:path>
                <a:path w="2545715" h="504189">
                  <a:moveTo>
                    <a:pt x="1277427" y="138226"/>
                  </a:moveTo>
                  <a:lnTo>
                    <a:pt x="1223502" y="138226"/>
                  </a:lnTo>
                  <a:lnTo>
                    <a:pt x="1223502" y="381684"/>
                  </a:lnTo>
                  <a:lnTo>
                    <a:pt x="1285803" y="381684"/>
                  </a:lnTo>
                  <a:lnTo>
                    <a:pt x="1285803" y="270159"/>
                  </a:lnTo>
                  <a:lnTo>
                    <a:pt x="1286801" y="257136"/>
                  </a:lnTo>
                  <a:lnTo>
                    <a:pt x="1309884" y="215841"/>
                  </a:lnTo>
                  <a:lnTo>
                    <a:pt x="1332933" y="205239"/>
                  </a:lnTo>
                  <a:lnTo>
                    <a:pt x="1354181" y="205239"/>
                  </a:lnTo>
                  <a:lnTo>
                    <a:pt x="1358641" y="191627"/>
                  </a:lnTo>
                  <a:lnTo>
                    <a:pt x="1280044" y="191627"/>
                  </a:lnTo>
                  <a:lnTo>
                    <a:pt x="1277427" y="138226"/>
                  </a:lnTo>
                  <a:close/>
                </a:path>
                <a:path w="2545715" h="504189">
                  <a:moveTo>
                    <a:pt x="1436584" y="138226"/>
                  </a:moveTo>
                  <a:lnTo>
                    <a:pt x="1370607" y="138226"/>
                  </a:lnTo>
                  <a:lnTo>
                    <a:pt x="1448102" y="381684"/>
                  </a:lnTo>
                  <a:lnTo>
                    <a:pt x="1510927" y="381684"/>
                  </a:lnTo>
                  <a:lnTo>
                    <a:pt x="1529268" y="316765"/>
                  </a:lnTo>
                  <a:lnTo>
                    <a:pt x="1482132" y="316765"/>
                  </a:lnTo>
                  <a:lnTo>
                    <a:pt x="1481609" y="309959"/>
                  </a:lnTo>
                  <a:lnTo>
                    <a:pt x="1436584" y="138226"/>
                  </a:lnTo>
                  <a:close/>
                </a:path>
                <a:path w="2545715" h="504189">
                  <a:moveTo>
                    <a:pt x="1603578" y="240840"/>
                  </a:moveTo>
                  <a:lnTo>
                    <a:pt x="1550717" y="240840"/>
                  </a:lnTo>
                  <a:lnTo>
                    <a:pt x="1590517" y="381684"/>
                  </a:lnTo>
                  <a:lnTo>
                    <a:pt x="1652818" y="381684"/>
                  </a:lnTo>
                  <a:lnTo>
                    <a:pt x="1673480" y="316765"/>
                  </a:lnTo>
                  <a:lnTo>
                    <a:pt x="1620359" y="316765"/>
                  </a:lnTo>
                  <a:lnTo>
                    <a:pt x="1620359" y="309435"/>
                  </a:lnTo>
                  <a:lnTo>
                    <a:pt x="1603578" y="240840"/>
                  </a:lnTo>
                  <a:close/>
                </a:path>
                <a:path w="2545715" h="504189">
                  <a:moveTo>
                    <a:pt x="1578475" y="138226"/>
                  </a:moveTo>
                  <a:lnTo>
                    <a:pt x="1515639" y="138226"/>
                  </a:lnTo>
                  <a:lnTo>
                    <a:pt x="1522969" y="166497"/>
                  </a:lnTo>
                  <a:lnTo>
                    <a:pt x="1482656" y="309959"/>
                  </a:lnTo>
                  <a:lnTo>
                    <a:pt x="1482132" y="316765"/>
                  </a:lnTo>
                  <a:lnTo>
                    <a:pt x="1529268" y="316765"/>
                  </a:lnTo>
                  <a:lnTo>
                    <a:pt x="1550717" y="240840"/>
                  </a:lnTo>
                  <a:lnTo>
                    <a:pt x="1603578" y="240840"/>
                  </a:lnTo>
                  <a:lnTo>
                    <a:pt x="1578475" y="138226"/>
                  </a:lnTo>
                  <a:close/>
                </a:path>
                <a:path w="2545715" h="504189">
                  <a:moveTo>
                    <a:pt x="1730303" y="138226"/>
                  </a:moveTo>
                  <a:lnTo>
                    <a:pt x="1668001" y="138226"/>
                  </a:lnTo>
                  <a:lnTo>
                    <a:pt x="1621406" y="309435"/>
                  </a:lnTo>
                  <a:lnTo>
                    <a:pt x="1620359" y="316765"/>
                  </a:lnTo>
                  <a:lnTo>
                    <a:pt x="1673480" y="316765"/>
                  </a:lnTo>
                  <a:lnTo>
                    <a:pt x="1730303" y="138226"/>
                  </a:lnTo>
                  <a:close/>
                </a:path>
                <a:path w="2545715" h="504189">
                  <a:moveTo>
                    <a:pt x="1354181" y="205239"/>
                  </a:moveTo>
                  <a:lnTo>
                    <a:pt x="1339739" y="205239"/>
                  </a:lnTo>
                  <a:lnTo>
                    <a:pt x="1344974" y="207334"/>
                  </a:lnTo>
                  <a:lnTo>
                    <a:pt x="1351780" y="212569"/>
                  </a:lnTo>
                  <a:lnTo>
                    <a:pt x="1354181" y="205239"/>
                  </a:lnTo>
                  <a:close/>
                </a:path>
                <a:path w="2545715" h="504189">
                  <a:moveTo>
                    <a:pt x="1337645" y="134561"/>
                  </a:moveTo>
                  <a:lnTo>
                    <a:pt x="1324006" y="137661"/>
                  </a:lnTo>
                  <a:lnTo>
                    <a:pt x="1310611" y="147584"/>
                  </a:lnTo>
                  <a:lnTo>
                    <a:pt x="1296333" y="165262"/>
                  </a:lnTo>
                  <a:lnTo>
                    <a:pt x="1280044" y="191627"/>
                  </a:lnTo>
                  <a:lnTo>
                    <a:pt x="1358641" y="191627"/>
                  </a:lnTo>
                  <a:lnTo>
                    <a:pt x="1371675" y="151838"/>
                  </a:lnTo>
                  <a:lnTo>
                    <a:pt x="1364002" y="144279"/>
                  </a:lnTo>
                  <a:lnTo>
                    <a:pt x="1355838" y="138880"/>
                  </a:lnTo>
                  <a:lnTo>
                    <a:pt x="1347085" y="135641"/>
                  </a:lnTo>
                  <a:lnTo>
                    <a:pt x="1337645" y="134561"/>
                  </a:lnTo>
                  <a:close/>
                </a:path>
                <a:path w="2545715" h="504189">
                  <a:moveTo>
                    <a:pt x="1869032" y="131409"/>
                  </a:moveTo>
                  <a:lnTo>
                    <a:pt x="1820590" y="141693"/>
                  </a:lnTo>
                  <a:lnTo>
                    <a:pt x="1781918" y="170091"/>
                  </a:lnTo>
                  <a:lnTo>
                    <a:pt x="1756304" y="212919"/>
                  </a:lnTo>
                  <a:lnTo>
                    <a:pt x="1747035" y="266494"/>
                  </a:lnTo>
                  <a:lnTo>
                    <a:pt x="1755281" y="316924"/>
                  </a:lnTo>
                  <a:lnTo>
                    <a:pt x="1778842" y="355375"/>
                  </a:lnTo>
                  <a:lnTo>
                    <a:pt x="1815951" y="379884"/>
                  </a:lnTo>
                  <a:lnTo>
                    <a:pt x="1864843" y="388490"/>
                  </a:lnTo>
                  <a:lnTo>
                    <a:pt x="1885679" y="387410"/>
                  </a:lnTo>
                  <a:lnTo>
                    <a:pt x="1925583" y="378772"/>
                  </a:lnTo>
                  <a:lnTo>
                    <a:pt x="1962983" y="362452"/>
                  </a:lnTo>
                  <a:lnTo>
                    <a:pt x="1971123" y="358125"/>
                  </a:lnTo>
                  <a:lnTo>
                    <a:pt x="1961250" y="337706"/>
                  </a:lnTo>
                  <a:lnTo>
                    <a:pt x="1872696" y="337706"/>
                  </a:lnTo>
                  <a:lnTo>
                    <a:pt x="1855937" y="335629"/>
                  </a:lnTo>
                  <a:lnTo>
                    <a:pt x="1818237" y="308388"/>
                  </a:lnTo>
                  <a:lnTo>
                    <a:pt x="1809861" y="269635"/>
                  </a:lnTo>
                  <a:lnTo>
                    <a:pt x="1971123" y="269635"/>
                  </a:lnTo>
                  <a:lnTo>
                    <a:pt x="1971123" y="242935"/>
                  </a:lnTo>
                  <a:lnTo>
                    <a:pt x="1969045" y="230369"/>
                  </a:lnTo>
                  <a:lnTo>
                    <a:pt x="1813002" y="230369"/>
                  </a:lnTo>
                  <a:lnTo>
                    <a:pt x="1819407" y="208356"/>
                  </a:lnTo>
                  <a:lnTo>
                    <a:pt x="1830476" y="192085"/>
                  </a:lnTo>
                  <a:lnTo>
                    <a:pt x="1845769" y="181999"/>
                  </a:lnTo>
                  <a:lnTo>
                    <a:pt x="1864843" y="178539"/>
                  </a:lnTo>
                  <a:lnTo>
                    <a:pt x="1952243" y="178539"/>
                  </a:lnTo>
                  <a:lnTo>
                    <a:pt x="1942655" y="162434"/>
                  </a:lnTo>
                  <a:lnTo>
                    <a:pt x="1910383" y="139558"/>
                  </a:lnTo>
                  <a:lnTo>
                    <a:pt x="1869032" y="131409"/>
                  </a:lnTo>
                  <a:close/>
                </a:path>
                <a:path w="2545715" h="504189">
                  <a:moveTo>
                    <a:pt x="1948087" y="310482"/>
                  </a:moveTo>
                  <a:lnTo>
                    <a:pt x="1911790" y="330140"/>
                  </a:lnTo>
                  <a:lnTo>
                    <a:pt x="1872696" y="337706"/>
                  </a:lnTo>
                  <a:lnTo>
                    <a:pt x="1961250" y="337706"/>
                  </a:lnTo>
                  <a:lnTo>
                    <a:pt x="1948087" y="310482"/>
                  </a:lnTo>
                  <a:close/>
                </a:path>
                <a:path w="2545715" h="504189">
                  <a:moveTo>
                    <a:pt x="1952243" y="178539"/>
                  </a:moveTo>
                  <a:lnTo>
                    <a:pt x="1864843" y="178539"/>
                  </a:lnTo>
                  <a:lnTo>
                    <a:pt x="1883781" y="181410"/>
                  </a:lnTo>
                  <a:lnTo>
                    <a:pt x="1896976" y="190515"/>
                  </a:lnTo>
                  <a:lnTo>
                    <a:pt x="1904968" y="206589"/>
                  </a:lnTo>
                  <a:lnTo>
                    <a:pt x="1908297" y="230369"/>
                  </a:lnTo>
                  <a:lnTo>
                    <a:pt x="1969045" y="230369"/>
                  </a:lnTo>
                  <a:lnTo>
                    <a:pt x="1963638" y="197679"/>
                  </a:lnTo>
                  <a:lnTo>
                    <a:pt x="1952243" y="178539"/>
                  </a:lnTo>
                  <a:close/>
                </a:path>
                <a:path w="2545715" h="504189">
                  <a:moveTo>
                    <a:pt x="2065874" y="138226"/>
                  </a:moveTo>
                  <a:lnTo>
                    <a:pt x="2011938" y="138226"/>
                  </a:lnTo>
                  <a:lnTo>
                    <a:pt x="2011938" y="381684"/>
                  </a:lnTo>
                  <a:lnTo>
                    <a:pt x="2074250" y="381684"/>
                  </a:lnTo>
                  <a:lnTo>
                    <a:pt x="2074250" y="270159"/>
                  </a:lnTo>
                  <a:lnTo>
                    <a:pt x="2075248" y="257136"/>
                  </a:lnTo>
                  <a:lnTo>
                    <a:pt x="2098325" y="215841"/>
                  </a:lnTo>
                  <a:lnTo>
                    <a:pt x="2121369" y="205239"/>
                  </a:lnTo>
                  <a:lnTo>
                    <a:pt x="2142618" y="205239"/>
                  </a:lnTo>
                  <a:lnTo>
                    <a:pt x="2147077" y="191627"/>
                  </a:lnTo>
                  <a:lnTo>
                    <a:pt x="2068491" y="191627"/>
                  </a:lnTo>
                  <a:lnTo>
                    <a:pt x="2065874" y="138226"/>
                  </a:lnTo>
                  <a:close/>
                </a:path>
                <a:path w="2545715" h="504189">
                  <a:moveTo>
                    <a:pt x="2142618" y="205239"/>
                  </a:moveTo>
                  <a:lnTo>
                    <a:pt x="2128176" y="205239"/>
                  </a:lnTo>
                  <a:lnTo>
                    <a:pt x="2133411" y="207334"/>
                  </a:lnTo>
                  <a:lnTo>
                    <a:pt x="2140217" y="212569"/>
                  </a:lnTo>
                  <a:lnTo>
                    <a:pt x="2142618" y="205239"/>
                  </a:lnTo>
                  <a:close/>
                </a:path>
                <a:path w="2545715" h="504189">
                  <a:moveTo>
                    <a:pt x="2126081" y="134561"/>
                  </a:moveTo>
                  <a:lnTo>
                    <a:pt x="2112445" y="137661"/>
                  </a:lnTo>
                  <a:lnTo>
                    <a:pt x="2099053" y="147584"/>
                  </a:lnTo>
                  <a:lnTo>
                    <a:pt x="2084779" y="165262"/>
                  </a:lnTo>
                  <a:lnTo>
                    <a:pt x="2068491" y="191627"/>
                  </a:lnTo>
                  <a:lnTo>
                    <a:pt x="2147077" y="191627"/>
                  </a:lnTo>
                  <a:lnTo>
                    <a:pt x="2160112" y="151838"/>
                  </a:lnTo>
                  <a:lnTo>
                    <a:pt x="2152439" y="144279"/>
                  </a:lnTo>
                  <a:lnTo>
                    <a:pt x="2144275" y="138880"/>
                  </a:lnTo>
                  <a:lnTo>
                    <a:pt x="2135522" y="135641"/>
                  </a:lnTo>
                  <a:lnTo>
                    <a:pt x="2126081" y="134561"/>
                  </a:lnTo>
                  <a:close/>
                </a:path>
                <a:path w="2545715" h="504189">
                  <a:moveTo>
                    <a:pt x="2251198" y="138226"/>
                  </a:moveTo>
                  <a:lnTo>
                    <a:pt x="2188373" y="138226"/>
                  </a:lnTo>
                  <a:lnTo>
                    <a:pt x="2188373" y="503680"/>
                  </a:lnTo>
                  <a:lnTo>
                    <a:pt x="2251198" y="503680"/>
                  </a:lnTo>
                  <a:lnTo>
                    <a:pt x="2251198" y="371737"/>
                  </a:lnTo>
                  <a:lnTo>
                    <a:pt x="2357971" y="371737"/>
                  </a:lnTo>
                  <a:lnTo>
                    <a:pt x="2386609" y="349812"/>
                  </a:lnTo>
                  <a:lnTo>
                    <a:pt x="2393338" y="338230"/>
                  </a:lnTo>
                  <a:lnTo>
                    <a:pt x="2295699" y="338230"/>
                  </a:lnTo>
                  <a:lnTo>
                    <a:pt x="2287633" y="337674"/>
                  </a:lnTo>
                  <a:lnTo>
                    <a:pt x="2251852" y="312642"/>
                  </a:lnTo>
                  <a:lnTo>
                    <a:pt x="2251198" y="301582"/>
                  </a:lnTo>
                  <a:lnTo>
                    <a:pt x="2251198" y="220422"/>
                  </a:lnTo>
                  <a:lnTo>
                    <a:pt x="2263084" y="203628"/>
                  </a:lnTo>
                  <a:lnTo>
                    <a:pt x="2276002" y="191693"/>
                  </a:lnTo>
                  <a:lnTo>
                    <a:pt x="2290002" y="184568"/>
                  </a:lnTo>
                  <a:lnTo>
                    <a:pt x="2305134" y="182203"/>
                  </a:lnTo>
                  <a:lnTo>
                    <a:pt x="2401234" y="182203"/>
                  </a:lnTo>
                  <a:lnTo>
                    <a:pt x="2395235" y="171209"/>
                  </a:lnTo>
                  <a:lnTo>
                    <a:pt x="2251198" y="171209"/>
                  </a:lnTo>
                  <a:lnTo>
                    <a:pt x="2251198" y="138226"/>
                  </a:lnTo>
                  <a:close/>
                </a:path>
                <a:path w="2545715" h="504189">
                  <a:moveTo>
                    <a:pt x="2357971" y="371737"/>
                  </a:moveTo>
                  <a:lnTo>
                    <a:pt x="2251198" y="371737"/>
                  </a:lnTo>
                  <a:lnTo>
                    <a:pt x="2259207" y="378240"/>
                  </a:lnTo>
                  <a:lnTo>
                    <a:pt x="2296223" y="389014"/>
                  </a:lnTo>
                  <a:lnTo>
                    <a:pt x="2302505" y="389014"/>
                  </a:lnTo>
                  <a:lnTo>
                    <a:pt x="2349050" y="378567"/>
                  </a:lnTo>
                  <a:lnTo>
                    <a:pt x="2357971" y="371737"/>
                  </a:lnTo>
                  <a:close/>
                </a:path>
                <a:path w="2545715" h="504189">
                  <a:moveTo>
                    <a:pt x="2401234" y="182203"/>
                  </a:moveTo>
                  <a:lnTo>
                    <a:pt x="2305134" y="182203"/>
                  </a:lnTo>
                  <a:lnTo>
                    <a:pt x="2325355" y="187717"/>
                  </a:lnTo>
                  <a:lnTo>
                    <a:pt x="2341258" y="203145"/>
                  </a:lnTo>
                  <a:lnTo>
                    <a:pt x="2351663" y="226819"/>
                  </a:lnTo>
                  <a:lnTo>
                    <a:pt x="2355394" y="257070"/>
                  </a:lnTo>
                  <a:lnTo>
                    <a:pt x="2350780" y="288972"/>
                  </a:lnTo>
                  <a:lnTo>
                    <a:pt x="2338115" y="314735"/>
                  </a:lnTo>
                  <a:lnTo>
                    <a:pt x="2319167" y="331956"/>
                  </a:lnTo>
                  <a:lnTo>
                    <a:pt x="2295699" y="338230"/>
                  </a:lnTo>
                  <a:lnTo>
                    <a:pt x="2393338" y="338230"/>
                  </a:lnTo>
                  <a:lnTo>
                    <a:pt x="2411699" y="306625"/>
                  </a:lnTo>
                  <a:lnTo>
                    <a:pt x="2420837" y="252882"/>
                  </a:lnTo>
                  <a:lnTo>
                    <a:pt x="2413294" y="204305"/>
                  </a:lnTo>
                  <a:lnTo>
                    <a:pt x="2401234" y="182203"/>
                  </a:lnTo>
                  <a:close/>
                </a:path>
                <a:path w="2545715" h="504189">
                  <a:moveTo>
                    <a:pt x="2319793" y="131409"/>
                  </a:moveTo>
                  <a:lnTo>
                    <a:pt x="2277899" y="143461"/>
                  </a:lnTo>
                  <a:lnTo>
                    <a:pt x="2251198" y="171209"/>
                  </a:lnTo>
                  <a:lnTo>
                    <a:pt x="2395235" y="171209"/>
                  </a:lnTo>
                  <a:lnTo>
                    <a:pt x="2392304" y="165837"/>
                  </a:lnTo>
                  <a:lnTo>
                    <a:pt x="2360318" y="140524"/>
                  </a:lnTo>
                  <a:lnTo>
                    <a:pt x="2319793" y="131409"/>
                  </a:lnTo>
                  <a:close/>
                </a:path>
                <a:path w="2545715" h="504189">
                  <a:moveTo>
                    <a:pt x="2504070" y="304723"/>
                  </a:moveTo>
                  <a:lnTo>
                    <a:pt x="2487807" y="307954"/>
                  </a:lnTo>
                  <a:lnTo>
                    <a:pt x="2474490" y="316830"/>
                  </a:lnTo>
                  <a:lnTo>
                    <a:pt x="2465491" y="330123"/>
                  </a:lnTo>
                  <a:lnTo>
                    <a:pt x="2462186" y="346607"/>
                  </a:lnTo>
                  <a:lnTo>
                    <a:pt x="2465491" y="362869"/>
                  </a:lnTo>
                  <a:lnTo>
                    <a:pt x="2474490" y="376187"/>
                  </a:lnTo>
                  <a:lnTo>
                    <a:pt x="2487807" y="385185"/>
                  </a:lnTo>
                  <a:lnTo>
                    <a:pt x="2504070" y="388490"/>
                  </a:lnTo>
                  <a:lnTo>
                    <a:pt x="2520251" y="385185"/>
                  </a:lnTo>
                  <a:lnTo>
                    <a:pt x="2533388" y="376187"/>
                  </a:lnTo>
                  <a:lnTo>
                    <a:pt x="2542207" y="362869"/>
                  </a:lnTo>
                  <a:lnTo>
                    <a:pt x="2545430" y="346607"/>
                  </a:lnTo>
                  <a:lnTo>
                    <a:pt x="2542207" y="330123"/>
                  </a:lnTo>
                  <a:lnTo>
                    <a:pt x="2533388" y="316830"/>
                  </a:lnTo>
                  <a:lnTo>
                    <a:pt x="2520251" y="307954"/>
                  </a:lnTo>
                  <a:lnTo>
                    <a:pt x="2504070" y="304723"/>
                  </a:lnTo>
                  <a:close/>
                </a:path>
                <a:path w="2545715" h="504189">
                  <a:moveTo>
                    <a:pt x="2504070" y="131409"/>
                  </a:moveTo>
                  <a:lnTo>
                    <a:pt x="2487807" y="134716"/>
                  </a:lnTo>
                  <a:lnTo>
                    <a:pt x="2474490" y="143718"/>
                  </a:lnTo>
                  <a:lnTo>
                    <a:pt x="2465491" y="157039"/>
                  </a:lnTo>
                  <a:lnTo>
                    <a:pt x="2462186" y="173303"/>
                  </a:lnTo>
                  <a:lnTo>
                    <a:pt x="2465491" y="189566"/>
                  </a:lnTo>
                  <a:lnTo>
                    <a:pt x="2474490" y="202883"/>
                  </a:lnTo>
                  <a:lnTo>
                    <a:pt x="2487807" y="211882"/>
                  </a:lnTo>
                  <a:lnTo>
                    <a:pt x="2504070" y="215187"/>
                  </a:lnTo>
                  <a:lnTo>
                    <a:pt x="2520251" y="211882"/>
                  </a:lnTo>
                  <a:lnTo>
                    <a:pt x="2533388" y="202883"/>
                  </a:lnTo>
                  <a:lnTo>
                    <a:pt x="2542207" y="189566"/>
                  </a:lnTo>
                  <a:lnTo>
                    <a:pt x="2545430" y="173303"/>
                  </a:lnTo>
                  <a:lnTo>
                    <a:pt x="2542207" y="157039"/>
                  </a:lnTo>
                  <a:lnTo>
                    <a:pt x="2533388" y="143718"/>
                  </a:lnTo>
                  <a:lnTo>
                    <a:pt x="2520251" y="134716"/>
                  </a:lnTo>
                  <a:lnTo>
                    <a:pt x="2504070" y="13140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51133" y="2620315"/>
              <a:ext cx="11618860" cy="38901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3681" y="3248568"/>
              <a:ext cx="5296634" cy="38849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3624" y="4581475"/>
              <a:ext cx="5067803" cy="40704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63624" y="5209728"/>
              <a:ext cx="8562514" cy="40704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63624" y="5832536"/>
              <a:ext cx="9328124" cy="41584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263624" y="6460789"/>
              <a:ext cx="2029460" cy="412750"/>
            </a:xfrm>
            <a:custGeom>
              <a:avLst/>
              <a:gdLst/>
              <a:ahLst/>
              <a:cxnLst/>
              <a:rect l="l" t="t" r="r" b="b"/>
              <a:pathLst>
                <a:path w="2029460" h="412750">
                  <a:moveTo>
                    <a:pt x="66584" y="147409"/>
                  </a:moveTo>
                  <a:lnTo>
                    <a:pt x="40635" y="152631"/>
                  </a:lnTo>
                  <a:lnTo>
                    <a:pt x="19474" y="166883"/>
                  </a:lnTo>
                  <a:lnTo>
                    <a:pt x="5222" y="188044"/>
                  </a:lnTo>
                  <a:lnTo>
                    <a:pt x="0" y="213993"/>
                  </a:lnTo>
                  <a:lnTo>
                    <a:pt x="5222" y="239942"/>
                  </a:lnTo>
                  <a:lnTo>
                    <a:pt x="19474" y="261103"/>
                  </a:lnTo>
                  <a:lnTo>
                    <a:pt x="40635" y="275355"/>
                  </a:lnTo>
                  <a:lnTo>
                    <a:pt x="66584" y="280577"/>
                  </a:lnTo>
                  <a:lnTo>
                    <a:pt x="92533" y="275355"/>
                  </a:lnTo>
                  <a:lnTo>
                    <a:pt x="113694" y="261103"/>
                  </a:lnTo>
                  <a:lnTo>
                    <a:pt x="127946" y="239942"/>
                  </a:lnTo>
                  <a:lnTo>
                    <a:pt x="133168" y="213993"/>
                  </a:lnTo>
                  <a:lnTo>
                    <a:pt x="127946" y="188044"/>
                  </a:lnTo>
                  <a:lnTo>
                    <a:pt x="113694" y="166883"/>
                  </a:lnTo>
                  <a:lnTo>
                    <a:pt x="92533" y="152631"/>
                  </a:lnTo>
                  <a:lnTo>
                    <a:pt x="66584" y="147409"/>
                  </a:lnTo>
                  <a:close/>
                </a:path>
                <a:path w="2029460" h="412750">
                  <a:moveTo>
                    <a:pt x="518078" y="34344"/>
                  </a:moveTo>
                  <a:lnTo>
                    <a:pt x="470760" y="34344"/>
                  </a:lnTo>
                  <a:lnTo>
                    <a:pt x="370669" y="310723"/>
                  </a:lnTo>
                  <a:lnTo>
                    <a:pt x="425945" y="310723"/>
                  </a:lnTo>
                  <a:lnTo>
                    <a:pt x="448562" y="242474"/>
                  </a:lnTo>
                  <a:lnTo>
                    <a:pt x="593445" y="242474"/>
                  </a:lnTo>
                  <a:lnTo>
                    <a:pt x="577216" y="197658"/>
                  </a:lnTo>
                  <a:lnTo>
                    <a:pt x="462802" y="197658"/>
                  </a:lnTo>
                  <a:lnTo>
                    <a:pt x="494623" y="97578"/>
                  </a:lnTo>
                  <a:lnTo>
                    <a:pt x="540976" y="97578"/>
                  </a:lnTo>
                  <a:lnTo>
                    <a:pt x="518078" y="34344"/>
                  </a:lnTo>
                  <a:close/>
                </a:path>
                <a:path w="2029460" h="412750">
                  <a:moveTo>
                    <a:pt x="593445" y="242474"/>
                  </a:moveTo>
                  <a:lnTo>
                    <a:pt x="541114" y="242474"/>
                  </a:lnTo>
                  <a:lnTo>
                    <a:pt x="562883" y="310723"/>
                  </a:lnTo>
                  <a:lnTo>
                    <a:pt x="618159" y="310723"/>
                  </a:lnTo>
                  <a:lnTo>
                    <a:pt x="593445" y="242474"/>
                  </a:lnTo>
                  <a:close/>
                </a:path>
                <a:path w="2029460" h="412750">
                  <a:moveTo>
                    <a:pt x="540976" y="97578"/>
                  </a:moveTo>
                  <a:lnTo>
                    <a:pt x="494623" y="97578"/>
                  </a:lnTo>
                  <a:lnTo>
                    <a:pt x="526874" y="197658"/>
                  </a:lnTo>
                  <a:lnTo>
                    <a:pt x="577216" y="197658"/>
                  </a:lnTo>
                  <a:lnTo>
                    <a:pt x="540976" y="97578"/>
                  </a:lnTo>
                  <a:close/>
                </a:path>
                <a:path w="2029460" h="412750">
                  <a:moveTo>
                    <a:pt x="766877" y="253772"/>
                  </a:moveTo>
                  <a:lnTo>
                    <a:pt x="750961" y="294399"/>
                  </a:lnTo>
                  <a:lnTo>
                    <a:pt x="764966" y="301275"/>
                  </a:lnTo>
                  <a:lnTo>
                    <a:pt x="776300" y="306069"/>
                  </a:lnTo>
                  <a:lnTo>
                    <a:pt x="815819" y="315226"/>
                  </a:lnTo>
                  <a:lnTo>
                    <a:pt x="830948" y="316168"/>
                  </a:lnTo>
                  <a:lnTo>
                    <a:pt x="862904" y="311948"/>
                  </a:lnTo>
                  <a:lnTo>
                    <a:pt x="887482" y="299996"/>
                  </a:lnTo>
                  <a:lnTo>
                    <a:pt x="903265" y="281368"/>
                  </a:lnTo>
                  <a:lnTo>
                    <a:pt x="904025" y="278064"/>
                  </a:lnTo>
                  <a:lnTo>
                    <a:pt x="823409" y="278064"/>
                  </a:lnTo>
                  <a:lnTo>
                    <a:pt x="816289" y="276808"/>
                  </a:lnTo>
                  <a:lnTo>
                    <a:pt x="808750" y="274295"/>
                  </a:lnTo>
                  <a:lnTo>
                    <a:pt x="798972" y="270853"/>
                  </a:lnTo>
                  <a:lnTo>
                    <a:pt x="789859" y="266860"/>
                  </a:lnTo>
                  <a:lnTo>
                    <a:pt x="779723" y="261455"/>
                  </a:lnTo>
                  <a:lnTo>
                    <a:pt x="766877" y="253772"/>
                  </a:lnTo>
                  <a:close/>
                </a:path>
                <a:path w="2029460" h="412750">
                  <a:moveTo>
                    <a:pt x="703203" y="152853"/>
                  </a:moveTo>
                  <a:lnTo>
                    <a:pt x="653372" y="152853"/>
                  </a:lnTo>
                  <a:lnTo>
                    <a:pt x="653372" y="310723"/>
                  </a:lnTo>
                  <a:lnTo>
                    <a:pt x="703203" y="310723"/>
                  </a:lnTo>
                  <a:lnTo>
                    <a:pt x="703203" y="152853"/>
                  </a:lnTo>
                  <a:close/>
                </a:path>
                <a:path w="2029460" h="412750">
                  <a:moveTo>
                    <a:pt x="836812" y="109305"/>
                  </a:moveTo>
                  <a:lnTo>
                    <a:pt x="804482" y="113734"/>
                  </a:lnTo>
                  <a:lnTo>
                    <a:pt x="779493" y="126210"/>
                  </a:lnTo>
                  <a:lnTo>
                    <a:pt x="763375" y="145519"/>
                  </a:lnTo>
                  <a:lnTo>
                    <a:pt x="757662" y="170445"/>
                  </a:lnTo>
                  <a:lnTo>
                    <a:pt x="760686" y="188475"/>
                  </a:lnTo>
                  <a:lnTo>
                    <a:pt x="769912" y="203838"/>
                  </a:lnTo>
                  <a:lnTo>
                    <a:pt x="785576" y="216846"/>
                  </a:lnTo>
                  <a:lnTo>
                    <a:pt x="807912" y="227815"/>
                  </a:lnTo>
                  <a:lnTo>
                    <a:pt x="841419" y="240798"/>
                  </a:lnTo>
                  <a:lnTo>
                    <a:pt x="850149" y="244883"/>
                  </a:lnTo>
                  <a:lnTo>
                    <a:pt x="856288" y="249637"/>
                  </a:lnTo>
                  <a:lnTo>
                    <a:pt x="859913" y="255101"/>
                  </a:lnTo>
                  <a:lnTo>
                    <a:pt x="861104" y="261311"/>
                  </a:lnTo>
                  <a:lnTo>
                    <a:pt x="859036" y="268346"/>
                  </a:lnTo>
                  <a:lnTo>
                    <a:pt x="853042" y="273614"/>
                  </a:lnTo>
                  <a:lnTo>
                    <a:pt x="843435" y="276919"/>
                  </a:lnTo>
                  <a:lnTo>
                    <a:pt x="830529" y="278064"/>
                  </a:lnTo>
                  <a:lnTo>
                    <a:pt x="904025" y="278064"/>
                  </a:lnTo>
                  <a:lnTo>
                    <a:pt x="908841" y="257123"/>
                  </a:lnTo>
                  <a:lnTo>
                    <a:pt x="907408" y="244380"/>
                  </a:lnTo>
                  <a:lnTo>
                    <a:pt x="903344" y="232420"/>
                  </a:lnTo>
                  <a:lnTo>
                    <a:pt x="864293" y="201061"/>
                  </a:lnTo>
                  <a:lnTo>
                    <a:pt x="830110" y="187188"/>
                  </a:lnTo>
                  <a:lnTo>
                    <a:pt x="818893" y="182573"/>
                  </a:lnTo>
                  <a:lnTo>
                    <a:pt x="811367" y="177878"/>
                  </a:lnTo>
                  <a:lnTo>
                    <a:pt x="807140" y="172709"/>
                  </a:lnTo>
                  <a:lnTo>
                    <a:pt x="805818" y="166675"/>
                  </a:lnTo>
                  <a:lnTo>
                    <a:pt x="808082" y="159201"/>
                  </a:lnTo>
                  <a:lnTo>
                    <a:pt x="814509" y="153377"/>
                  </a:lnTo>
                  <a:lnTo>
                    <a:pt x="824548" y="149594"/>
                  </a:lnTo>
                  <a:lnTo>
                    <a:pt x="837649" y="148246"/>
                  </a:lnTo>
                  <a:lnTo>
                    <a:pt x="904389" y="148246"/>
                  </a:lnTo>
                  <a:lnTo>
                    <a:pt x="911773" y="129399"/>
                  </a:lnTo>
                  <a:lnTo>
                    <a:pt x="869052" y="113075"/>
                  </a:lnTo>
                  <a:lnTo>
                    <a:pt x="844030" y="109541"/>
                  </a:lnTo>
                  <a:lnTo>
                    <a:pt x="836812" y="109305"/>
                  </a:lnTo>
                  <a:close/>
                </a:path>
                <a:path w="2029460" h="412750">
                  <a:moveTo>
                    <a:pt x="904389" y="148246"/>
                  </a:moveTo>
                  <a:lnTo>
                    <a:pt x="837649" y="148246"/>
                  </a:lnTo>
                  <a:lnTo>
                    <a:pt x="848714" y="149162"/>
                  </a:lnTo>
                  <a:lnTo>
                    <a:pt x="860209" y="151806"/>
                  </a:lnTo>
                  <a:lnTo>
                    <a:pt x="895857" y="170026"/>
                  </a:lnTo>
                  <a:lnTo>
                    <a:pt x="904389" y="148246"/>
                  </a:lnTo>
                  <a:close/>
                </a:path>
                <a:path w="2029460" h="412750">
                  <a:moveTo>
                    <a:pt x="745087" y="0"/>
                  </a:moveTo>
                  <a:lnTo>
                    <a:pt x="737967" y="0"/>
                  </a:lnTo>
                  <a:lnTo>
                    <a:pt x="702136" y="6131"/>
                  </a:lnTo>
                  <a:lnTo>
                    <a:pt x="675569" y="23924"/>
                  </a:lnTo>
                  <a:lnTo>
                    <a:pt x="659053" y="52474"/>
                  </a:lnTo>
                  <a:lnTo>
                    <a:pt x="653372" y="90876"/>
                  </a:lnTo>
                  <a:lnTo>
                    <a:pt x="653372" y="116006"/>
                  </a:lnTo>
                  <a:lnTo>
                    <a:pt x="621551" y="121022"/>
                  </a:lnTo>
                  <a:lnTo>
                    <a:pt x="621551" y="152853"/>
                  </a:lnTo>
                  <a:lnTo>
                    <a:pt x="744249" y="152853"/>
                  </a:lnTo>
                  <a:lnTo>
                    <a:pt x="744249" y="116006"/>
                  </a:lnTo>
                  <a:lnTo>
                    <a:pt x="703203" y="116006"/>
                  </a:lnTo>
                  <a:lnTo>
                    <a:pt x="703203" y="104698"/>
                  </a:lnTo>
                  <a:lnTo>
                    <a:pt x="708151" y="62766"/>
                  </a:lnTo>
                  <a:lnTo>
                    <a:pt x="741317" y="41464"/>
                  </a:lnTo>
                  <a:lnTo>
                    <a:pt x="788533" y="41464"/>
                  </a:lnTo>
                  <a:lnTo>
                    <a:pt x="803294" y="15915"/>
                  </a:lnTo>
                  <a:lnTo>
                    <a:pt x="761830" y="2094"/>
                  </a:lnTo>
                  <a:lnTo>
                    <a:pt x="753463" y="837"/>
                  </a:lnTo>
                  <a:lnTo>
                    <a:pt x="745087" y="0"/>
                  </a:lnTo>
                  <a:close/>
                </a:path>
                <a:path w="2029460" h="412750">
                  <a:moveTo>
                    <a:pt x="788533" y="41464"/>
                  </a:moveTo>
                  <a:lnTo>
                    <a:pt x="741317" y="41464"/>
                  </a:lnTo>
                  <a:lnTo>
                    <a:pt x="750661" y="42066"/>
                  </a:lnTo>
                  <a:lnTo>
                    <a:pt x="759845" y="44082"/>
                  </a:lnTo>
                  <a:lnTo>
                    <a:pt x="769815" y="47825"/>
                  </a:lnTo>
                  <a:lnTo>
                    <a:pt x="781515" y="53610"/>
                  </a:lnTo>
                  <a:lnTo>
                    <a:pt x="788533" y="41464"/>
                  </a:lnTo>
                  <a:close/>
                </a:path>
                <a:path w="2029460" h="412750">
                  <a:moveTo>
                    <a:pt x="1001833" y="5444"/>
                  </a:moveTo>
                  <a:lnTo>
                    <a:pt x="952002" y="5444"/>
                  </a:lnTo>
                  <a:lnTo>
                    <a:pt x="952002" y="310723"/>
                  </a:lnTo>
                  <a:lnTo>
                    <a:pt x="1001833" y="310723"/>
                  </a:lnTo>
                  <a:lnTo>
                    <a:pt x="1001833" y="5444"/>
                  </a:lnTo>
                  <a:close/>
                </a:path>
                <a:path w="2029460" h="412750">
                  <a:moveTo>
                    <a:pt x="1105285" y="116006"/>
                  </a:moveTo>
                  <a:lnTo>
                    <a:pt x="1055035" y="116006"/>
                  </a:lnTo>
                  <a:lnTo>
                    <a:pt x="1055035" y="259217"/>
                  </a:lnTo>
                  <a:lnTo>
                    <a:pt x="1058332" y="283337"/>
                  </a:lnTo>
                  <a:lnTo>
                    <a:pt x="1068224" y="300467"/>
                  </a:lnTo>
                  <a:lnTo>
                    <a:pt x="1084712" y="310685"/>
                  </a:lnTo>
                  <a:lnTo>
                    <a:pt x="1107798" y="314074"/>
                  </a:lnTo>
                  <a:lnTo>
                    <a:pt x="1125455" y="312099"/>
                  </a:lnTo>
                  <a:lnTo>
                    <a:pt x="1141977" y="305807"/>
                  </a:lnTo>
                  <a:lnTo>
                    <a:pt x="1158264" y="294646"/>
                  </a:lnTo>
                  <a:lnTo>
                    <a:pt x="1175220" y="278064"/>
                  </a:lnTo>
                  <a:lnTo>
                    <a:pt x="1225470" y="278064"/>
                  </a:lnTo>
                  <a:lnTo>
                    <a:pt x="1225470" y="274295"/>
                  </a:lnTo>
                  <a:lnTo>
                    <a:pt x="1121201" y="274295"/>
                  </a:lnTo>
                  <a:lnTo>
                    <a:pt x="1113767" y="272482"/>
                  </a:lnTo>
                  <a:lnTo>
                    <a:pt x="1108845" y="266705"/>
                  </a:lnTo>
                  <a:lnTo>
                    <a:pt x="1106123" y="256453"/>
                  </a:lnTo>
                  <a:lnTo>
                    <a:pt x="1105285" y="241217"/>
                  </a:lnTo>
                  <a:lnTo>
                    <a:pt x="1105285" y="116006"/>
                  </a:lnTo>
                  <a:close/>
                </a:path>
                <a:path w="2029460" h="412750">
                  <a:moveTo>
                    <a:pt x="1225470" y="278064"/>
                  </a:moveTo>
                  <a:lnTo>
                    <a:pt x="1175220" y="278064"/>
                  </a:lnTo>
                  <a:lnTo>
                    <a:pt x="1175220" y="310723"/>
                  </a:lnTo>
                  <a:lnTo>
                    <a:pt x="1225470" y="310723"/>
                  </a:lnTo>
                  <a:lnTo>
                    <a:pt x="1225470" y="278064"/>
                  </a:lnTo>
                  <a:close/>
                </a:path>
                <a:path w="2029460" h="412750">
                  <a:moveTo>
                    <a:pt x="1225470" y="116006"/>
                  </a:moveTo>
                  <a:lnTo>
                    <a:pt x="1175220" y="116006"/>
                  </a:lnTo>
                  <a:lnTo>
                    <a:pt x="1175220" y="233259"/>
                  </a:lnTo>
                  <a:lnTo>
                    <a:pt x="1168519" y="240380"/>
                  </a:lnTo>
                  <a:lnTo>
                    <a:pt x="1153467" y="255393"/>
                  </a:lnTo>
                  <a:lnTo>
                    <a:pt x="1140772" y="265972"/>
                  </a:lnTo>
                  <a:lnTo>
                    <a:pt x="1130121" y="272234"/>
                  </a:lnTo>
                  <a:lnTo>
                    <a:pt x="1121201" y="274295"/>
                  </a:lnTo>
                  <a:lnTo>
                    <a:pt x="1225470" y="274295"/>
                  </a:lnTo>
                  <a:lnTo>
                    <a:pt x="1225470" y="116006"/>
                  </a:lnTo>
                  <a:close/>
                </a:path>
                <a:path w="2029460" h="412750">
                  <a:moveTo>
                    <a:pt x="1331875" y="116006"/>
                  </a:moveTo>
                  <a:lnTo>
                    <a:pt x="1282044" y="116006"/>
                  </a:lnTo>
                  <a:lnTo>
                    <a:pt x="1282044" y="310733"/>
                  </a:lnTo>
                  <a:lnTo>
                    <a:pt x="1331875" y="310733"/>
                  </a:lnTo>
                  <a:lnTo>
                    <a:pt x="1331875" y="116006"/>
                  </a:lnTo>
                  <a:close/>
                </a:path>
                <a:path w="2029460" h="412750">
                  <a:moveTo>
                    <a:pt x="1307164" y="12146"/>
                  </a:moveTo>
                  <a:lnTo>
                    <a:pt x="1296178" y="14796"/>
                  </a:lnTo>
                  <a:lnTo>
                    <a:pt x="1287117" y="22041"/>
                  </a:lnTo>
                  <a:lnTo>
                    <a:pt x="1280963" y="32819"/>
                  </a:lnTo>
                  <a:lnTo>
                    <a:pt x="1278694" y="46071"/>
                  </a:lnTo>
                  <a:lnTo>
                    <a:pt x="1280963" y="59318"/>
                  </a:lnTo>
                  <a:lnTo>
                    <a:pt x="1287117" y="70093"/>
                  </a:lnTo>
                  <a:lnTo>
                    <a:pt x="1296178" y="77336"/>
                  </a:lnTo>
                  <a:lnTo>
                    <a:pt x="1307164" y="79987"/>
                  </a:lnTo>
                  <a:lnTo>
                    <a:pt x="1318086" y="77336"/>
                  </a:lnTo>
                  <a:lnTo>
                    <a:pt x="1327006" y="70093"/>
                  </a:lnTo>
                  <a:lnTo>
                    <a:pt x="1333020" y="59318"/>
                  </a:lnTo>
                  <a:lnTo>
                    <a:pt x="1335226" y="46071"/>
                  </a:lnTo>
                  <a:lnTo>
                    <a:pt x="1333020" y="32819"/>
                  </a:lnTo>
                  <a:lnTo>
                    <a:pt x="1327006" y="22041"/>
                  </a:lnTo>
                  <a:lnTo>
                    <a:pt x="1318086" y="14796"/>
                  </a:lnTo>
                  <a:lnTo>
                    <a:pt x="1307164" y="12146"/>
                  </a:lnTo>
                  <a:close/>
                </a:path>
                <a:path w="2029460" h="412750">
                  <a:moveTo>
                    <a:pt x="1436155" y="152853"/>
                  </a:moveTo>
                  <a:lnTo>
                    <a:pt x="1388837" y="152853"/>
                  </a:lnTo>
                  <a:lnTo>
                    <a:pt x="1388837" y="273876"/>
                  </a:lnTo>
                  <a:lnTo>
                    <a:pt x="1391140" y="292676"/>
                  </a:lnTo>
                  <a:lnTo>
                    <a:pt x="1398156" y="305859"/>
                  </a:lnTo>
                  <a:lnTo>
                    <a:pt x="1410040" y="313624"/>
                  </a:lnTo>
                  <a:lnTo>
                    <a:pt x="1426951" y="316168"/>
                  </a:lnTo>
                  <a:lnTo>
                    <a:pt x="1437749" y="315285"/>
                  </a:lnTo>
                  <a:lnTo>
                    <a:pt x="1449297" y="312557"/>
                  </a:lnTo>
                  <a:lnTo>
                    <a:pt x="1461396" y="307868"/>
                  </a:lnTo>
                  <a:lnTo>
                    <a:pt x="1473850" y="301100"/>
                  </a:lnTo>
                  <a:lnTo>
                    <a:pt x="1488928" y="291886"/>
                  </a:lnTo>
                  <a:lnTo>
                    <a:pt x="1478317" y="267593"/>
                  </a:lnTo>
                  <a:lnTo>
                    <a:pt x="1446207" y="267593"/>
                  </a:lnTo>
                  <a:lnTo>
                    <a:pt x="1441279" y="266272"/>
                  </a:lnTo>
                  <a:lnTo>
                    <a:pt x="1438197" y="261731"/>
                  </a:lnTo>
                  <a:lnTo>
                    <a:pt x="1436606" y="253109"/>
                  </a:lnTo>
                  <a:lnTo>
                    <a:pt x="1436155" y="239542"/>
                  </a:lnTo>
                  <a:lnTo>
                    <a:pt x="1436155" y="152853"/>
                  </a:lnTo>
                  <a:close/>
                </a:path>
                <a:path w="2029460" h="412750">
                  <a:moveTo>
                    <a:pt x="1473012" y="255447"/>
                  </a:moveTo>
                  <a:lnTo>
                    <a:pt x="1463817" y="261232"/>
                  </a:lnTo>
                  <a:lnTo>
                    <a:pt x="1456625" y="264976"/>
                  </a:lnTo>
                  <a:lnTo>
                    <a:pt x="1450925" y="266991"/>
                  </a:lnTo>
                  <a:lnTo>
                    <a:pt x="1446207" y="267593"/>
                  </a:lnTo>
                  <a:lnTo>
                    <a:pt x="1478317" y="267593"/>
                  </a:lnTo>
                  <a:lnTo>
                    <a:pt x="1473012" y="255447"/>
                  </a:lnTo>
                  <a:close/>
                </a:path>
                <a:path w="2029460" h="412750">
                  <a:moveTo>
                    <a:pt x="1436155" y="57788"/>
                  </a:moveTo>
                  <a:lnTo>
                    <a:pt x="1388837" y="57788"/>
                  </a:lnTo>
                  <a:lnTo>
                    <a:pt x="1388837" y="116006"/>
                  </a:lnTo>
                  <a:lnTo>
                    <a:pt x="1359948" y="121022"/>
                  </a:lnTo>
                  <a:lnTo>
                    <a:pt x="1359948" y="152853"/>
                  </a:lnTo>
                  <a:lnTo>
                    <a:pt x="1478457" y="152853"/>
                  </a:lnTo>
                  <a:lnTo>
                    <a:pt x="1478457" y="116006"/>
                  </a:lnTo>
                  <a:lnTo>
                    <a:pt x="1436155" y="116006"/>
                  </a:lnTo>
                  <a:lnTo>
                    <a:pt x="1436155" y="57788"/>
                  </a:lnTo>
                  <a:close/>
                </a:path>
                <a:path w="2029460" h="412750">
                  <a:moveTo>
                    <a:pt x="1564737" y="116006"/>
                  </a:moveTo>
                  <a:lnTo>
                    <a:pt x="1514906" y="116006"/>
                  </a:lnTo>
                  <a:lnTo>
                    <a:pt x="1514906" y="310733"/>
                  </a:lnTo>
                  <a:lnTo>
                    <a:pt x="1564737" y="310733"/>
                  </a:lnTo>
                  <a:lnTo>
                    <a:pt x="1564737" y="116006"/>
                  </a:lnTo>
                  <a:close/>
                </a:path>
                <a:path w="2029460" h="412750">
                  <a:moveTo>
                    <a:pt x="1540036" y="12146"/>
                  </a:moveTo>
                  <a:lnTo>
                    <a:pt x="1529048" y="14796"/>
                  </a:lnTo>
                  <a:lnTo>
                    <a:pt x="1519985" y="22041"/>
                  </a:lnTo>
                  <a:lnTo>
                    <a:pt x="1513826" y="32819"/>
                  </a:lnTo>
                  <a:lnTo>
                    <a:pt x="1511556" y="46071"/>
                  </a:lnTo>
                  <a:lnTo>
                    <a:pt x="1513826" y="59318"/>
                  </a:lnTo>
                  <a:lnTo>
                    <a:pt x="1519985" y="70093"/>
                  </a:lnTo>
                  <a:lnTo>
                    <a:pt x="1529048" y="77336"/>
                  </a:lnTo>
                  <a:lnTo>
                    <a:pt x="1540036" y="79987"/>
                  </a:lnTo>
                  <a:lnTo>
                    <a:pt x="1550953" y="77336"/>
                  </a:lnTo>
                  <a:lnTo>
                    <a:pt x="1559870" y="70093"/>
                  </a:lnTo>
                  <a:lnTo>
                    <a:pt x="1565883" y="59318"/>
                  </a:lnTo>
                  <a:lnTo>
                    <a:pt x="1568088" y="46071"/>
                  </a:lnTo>
                  <a:lnTo>
                    <a:pt x="1565883" y="32819"/>
                  </a:lnTo>
                  <a:lnTo>
                    <a:pt x="1559870" y="22041"/>
                  </a:lnTo>
                  <a:lnTo>
                    <a:pt x="1550953" y="14796"/>
                  </a:lnTo>
                  <a:lnTo>
                    <a:pt x="1540036" y="12146"/>
                  </a:lnTo>
                  <a:close/>
                </a:path>
                <a:path w="2029460" h="412750">
                  <a:moveTo>
                    <a:pt x="1671540" y="116006"/>
                  </a:moveTo>
                  <a:lnTo>
                    <a:pt x="1621290" y="116006"/>
                  </a:lnTo>
                  <a:lnTo>
                    <a:pt x="1621290" y="310723"/>
                  </a:lnTo>
                  <a:lnTo>
                    <a:pt x="1671540" y="310723"/>
                  </a:lnTo>
                  <a:lnTo>
                    <a:pt x="1671540" y="193470"/>
                  </a:lnTo>
                  <a:lnTo>
                    <a:pt x="1678242" y="186350"/>
                  </a:lnTo>
                  <a:lnTo>
                    <a:pt x="1693281" y="171160"/>
                  </a:lnTo>
                  <a:lnTo>
                    <a:pt x="1705928" y="160601"/>
                  </a:lnTo>
                  <a:lnTo>
                    <a:pt x="1716457" y="154437"/>
                  </a:lnTo>
                  <a:lnTo>
                    <a:pt x="1725141" y="152435"/>
                  </a:lnTo>
                  <a:lnTo>
                    <a:pt x="1789669" y="152435"/>
                  </a:lnTo>
                  <a:lnTo>
                    <a:pt x="1789098" y="148246"/>
                  </a:lnTo>
                  <a:lnTo>
                    <a:pt x="1671540" y="148246"/>
                  </a:lnTo>
                  <a:lnTo>
                    <a:pt x="1671540" y="116006"/>
                  </a:lnTo>
                  <a:close/>
                </a:path>
                <a:path w="2029460" h="412750">
                  <a:moveTo>
                    <a:pt x="1789669" y="152435"/>
                  </a:moveTo>
                  <a:lnTo>
                    <a:pt x="1725141" y="152435"/>
                  </a:lnTo>
                  <a:lnTo>
                    <a:pt x="1732817" y="154188"/>
                  </a:lnTo>
                  <a:lnTo>
                    <a:pt x="1737863" y="159868"/>
                  </a:lnTo>
                  <a:lnTo>
                    <a:pt x="1740631" y="170100"/>
                  </a:lnTo>
                  <a:lnTo>
                    <a:pt x="1741475" y="185512"/>
                  </a:lnTo>
                  <a:lnTo>
                    <a:pt x="1741475" y="310723"/>
                  </a:lnTo>
                  <a:lnTo>
                    <a:pt x="1791725" y="310723"/>
                  </a:lnTo>
                  <a:lnTo>
                    <a:pt x="1791725" y="167513"/>
                  </a:lnTo>
                  <a:lnTo>
                    <a:pt x="1789669" y="152435"/>
                  </a:lnTo>
                  <a:close/>
                </a:path>
                <a:path w="2029460" h="412750">
                  <a:moveTo>
                    <a:pt x="1738962" y="112237"/>
                  </a:moveTo>
                  <a:lnTo>
                    <a:pt x="1721299" y="114271"/>
                  </a:lnTo>
                  <a:lnTo>
                    <a:pt x="1704776" y="120661"/>
                  </a:lnTo>
                  <a:lnTo>
                    <a:pt x="1688490" y="131841"/>
                  </a:lnTo>
                  <a:lnTo>
                    <a:pt x="1671540" y="148246"/>
                  </a:lnTo>
                  <a:lnTo>
                    <a:pt x="1789098" y="148246"/>
                  </a:lnTo>
                  <a:lnTo>
                    <a:pt x="1788427" y="143327"/>
                  </a:lnTo>
                  <a:lnTo>
                    <a:pt x="1778533" y="126053"/>
                  </a:lnTo>
                  <a:lnTo>
                    <a:pt x="1762045" y="115691"/>
                  </a:lnTo>
                  <a:lnTo>
                    <a:pt x="1738962" y="112237"/>
                  </a:lnTo>
                  <a:close/>
                </a:path>
                <a:path w="2029460" h="412750">
                  <a:moveTo>
                    <a:pt x="1920318" y="110562"/>
                  </a:moveTo>
                  <a:lnTo>
                    <a:pt x="1885569" y="115736"/>
                  </a:lnTo>
                  <a:lnTo>
                    <a:pt x="1859339" y="130607"/>
                  </a:lnTo>
                  <a:lnTo>
                    <a:pt x="1842768" y="154192"/>
                  </a:lnTo>
                  <a:lnTo>
                    <a:pt x="1836991" y="185512"/>
                  </a:lnTo>
                  <a:lnTo>
                    <a:pt x="1838083" y="198863"/>
                  </a:lnTo>
                  <a:lnTo>
                    <a:pt x="1858760" y="238704"/>
                  </a:lnTo>
                  <a:lnTo>
                    <a:pt x="1871325" y="248327"/>
                  </a:lnTo>
                  <a:lnTo>
                    <a:pt x="1860435" y="255866"/>
                  </a:lnTo>
                  <a:lnTo>
                    <a:pt x="1847771" y="265408"/>
                  </a:lnTo>
                  <a:lnTo>
                    <a:pt x="1839502" y="273771"/>
                  </a:lnTo>
                  <a:lnTo>
                    <a:pt x="1835001" y="281664"/>
                  </a:lnTo>
                  <a:lnTo>
                    <a:pt x="1833640" y="289792"/>
                  </a:lnTo>
                  <a:lnTo>
                    <a:pt x="1835184" y="297859"/>
                  </a:lnTo>
                  <a:lnTo>
                    <a:pt x="1840026" y="304707"/>
                  </a:lnTo>
                  <a:lnTo>
                    <a:pt x="1848478" y="310692"/>
                  </a:lnTo>
                  <a:lnTo>
                    <a:pt x="1860854" y="316168"/>
                  </a:lnTo>
                  <a:lnTo>
                    <a:pt x="1846476" y="329571"/>
                  </a:lnTo>
                  <a:lnTo>
                    <a:pt x="1836885" y="341403"/>
                  </a:lnTo>
                  <a:lnTo>
                    <a:pt x="1831533" y="352450"/>
                  </a:lnTo>
                  <a:lnTo>
                    <a:pt x="1829870" y="363496"/>
                  </a:lnTo>
                  <a:lnTo>
                    <a:pt x="1835654" y="383516"/>
                  </a:lnTo>
                  <a:lnTo>
                    <a:pt x="1851959" y="398983"/>
                  </a:lnTo>
                  <a:lnTo>
                    <a:pt x="1877216" y="408956"/>
                  </a:lnTo>
                  <a:lnTo>
                    <a:pt x="1909858" y="412490"/>
                  </a:lnTo>
                  <a:lnTo>
                    <a:pt x="1954953" y="406233"/>
                  </a:lnTo>
                  <a:lnTo>
                    <a:pt x="1990469" y="388827"/>
                  </a:lnTo>
                  <a:lnTo>
                    <a:pt x="2004253" y="373119"/>
                  </a:lnTo>
                  <a:lnTo>
                    <a:pt x="1917386" y="373119"/>
                  </a:lnTo>
                  <a:lnTo>
                    <a:pt x="1901260" y="371426"/>
                  </a:lnTo>
                  <a:lnTo>
                    <a:pt x="1888234" y="366789"/>
                  </a:lnTo>
                  <a:lnTo>
                    <a:pt x="1879525" y="359876"/>
                  </a:lnTo>
                  <a:lnTo>
                    <a:pt x="1876351" y="351350"/>
                  </a:lnTo>
                  <a:lnTo>
                    <a:pt x="1876351" y="346324"/>
                  </a:lnTo>
                  <a:lnTo>
                    <a:pt x="1880120" y="337947"/>
                  </a:lnTo>
                  <a:lnTo>
                    <a:pt x="1885565" y="329152"/>
                  </a:lnTo>
                  <a:lnTo>
                    <a:pt x="1889753" y="322450"/>
                  </a:lnTo>
                  <a:lnTo>
                    <a:pt x="2021044" y="322450"/>
                  </a:lnTo>
                  <a:lnTo>
                    <a:pt x="2018675" y="308157"/>
                  </a:lnTo>
                  <a:lnTo>
                    <a:pt x="2008317" y="293508"/>
                  </a:lnTo>
                  <a:lnTo>
                    <a:pt x="1990814" y="284746"/>
                  </a:lnTo>
                  <a:lnTo>
                    <a:pt x="1965971" y="281834"/>
                  </a:lnTo>
                  <a:lnTo>
                    <a:pt x="1888078" y="281834"/>
                  </a:lnTo>
                  <a:lnTo>
                    <a:pt x="1884727" y="280577"/>
                  </a:lnTo>
                  <a:lnTo>
                    <a:pt x="1884727" y="276389"/>
                  </a:lnTo>
                  <a:lnTo>
                    <a:pt x="1885912" y="272351"/>
                  </a:lnTo>
                  <a:lnTo>
                    <a:pt x="1889492" y="267646"/>
                  </a:lnTo>
                  <a:lnTo>
                    <a:pt x="1895506" y="262077"/>
                  </a:lnTo>
                  <a:lnTo>
                    <a:pt x="1903994" y="255447"/>
                  </a:lnTo>
                  <a:lnTo>
                    <a:pt x="1926439" y="255447"/>
                  </a:lnTo>
                  <a:lnTo>
                    <a:pt x="1953129" y="251365"/>
                  </a:lnTo>
                  <a:lnTo>
                    <a:pt x="1980102" y="236291"/>
                  </a:lnTo>
                  <a:lnTo>
                    <a:pt x="1992939" y="219019"/>
                  </a:lnTo>
                  <a:lnTo>
                    <a:pt x="1920318" y="219019"/>
                  </a:lnTo>
                  <a:lnTo>
                    <a:pt x="1907678" y="216218"/>
                  </a:lnTo>
                  <a:lnTo>
                    <a:pt x="1897448" y="208600"/>
                  </a:lnTo>
                  <a:lnTo>
                    <a:pt x="1890584" y="197285"/>
                  </a:lnTo>
                  <a:lnTo>
                    <a:pt x="1888078" y="183418"/>
                  </a:lnTo>
                  <a:lnTo>
                    <a:pt x="1890578" y="169184"/>
                  </a:lnTo>
                  <a:lnTo>
                    <a:pt x="1897396" y="157459"/>
                  </a:lnTo>
                  <a:lnTo>
                    <a:pt x="1907510" y="149503"/>
                  </a:lnTo>
                  <a:lnTo>
                    <a:pt x="1919899" y="146571"/>
                  </a:lnTo>
                  <a:lnTo>
                    <a:pt x="2029205" y="146571"/>
                  </a:lnTo>
                  <a:lnTo>
                    <a:pt x="2029205" y="118519"/>
                  </a:lnTo>
                  <a:lnTo>
                    <a:pt x="1960945" y="118519"/>
                  </a:lnTo>
                  <a:lnTo>
                    <a:pt x="1948825" y="114626"/>
                  </a:lnTo>
                  <a:lnTo>
                    <a:pt x="1939061" y="112185"/>
                  </a:lnTo>
                  <a:lnTo>
                    <a:pt x="1930082" y="110922"/>
                  </a:lnTo>
                  <a:lnTo>
                    <a:pt x="1920318" y="110562"/>
                  </a:lnTo>
                  <a:close/>
                </a:path>
                <a:path w="2029460" h="412750">
                  <a:moveTo>
                    <a:pt x="2021044" y="322450"/>
                  </a:moveTo>
                  <a:lnTo>
                    <a:pt x="1950474" y="322450"/>
                  </a:lnTo>
                  <a:lnTo>
                    <a:pt x="1961403" y="323229"/>
                  </a:lnTo>
                  <a:lnTo>
                    <a:pt x="1969112" y="325539"/>
                  </a:lnTo>
                  <a:lnTo>
                    <a:pt x="1973680" y="329342"/>
                  </a:lnTo>
                  <a:lnTo>
                    <a:pt x="1975185" y="334597"/>
                  </a:lnTo>
                  <a:lnTo>
                    <a:pt x="1974191" y="340441"/>
                  </a:lnTo>
                  <a:lnTo>
                    <a:pt x="1940213" y="369198"/>
                  </a:lnTo>
                  <a:lnTo>
                    <a:pt x="1917386" y="373119"/>
                  </a:lnTo>
                  <a:lnTo>
                    <a:pt x="2004253" y="373119"/>
                  </a:lnTo>
                  <a:lnTo>
                    <a:pt x="2013736" y="362312"/>
                  </a:lnTo>
                  <a:lnTo>
                    <a:pt x="2022085" y="328733"/>
                  </a:lnTo>
                  <a:lnTo>
                    <a:pt x="2021044" y="322450"/>
                  </a:lnTo>
                  <a:close/>
                </a:path>
                <a:path w="2029460" h="412750">
                  <a:moveTo>
                    <a:pt x="1926439" y="255447"/>
                  </a:moveTo>
                  <a:lnTo>
                    <a:pt x="1903994" y="255447"/>
                  </a:lnTo>
                  <a:lnTo>
                    <a:pt x="1910276" y="256704"/>
                  </a:lnTo>
                  <a:lnTo>
                    <a:pt x="1918224" y="256704"/>
                  </a:lnTo>
                  <a:lnTo>
                    <a:pt x="1926439" y="255447"/>
                  </a:lnTo>
                  <a:close/>
                </a:path>
                <a:path w="2029460" h="412750">
                  <a:moveTo>
                    <a:pt x="2029205" y="146571"/>
                  </a:moveTo>
                  <a:lnTo>
                    <a:pt x="1919899" y="146571"/>
                  </a:lnTo>
                  <a:lnTo>
                    <a:pt x="1932602" y="149437"/>
                  </a:lnTo>
                  <a:lnTo>
                    <a:pt x="1942987" y="157250"/>
                  </a:lnTo>
                  <a:lnTo>
                    <a:pt x="1949996" y="168830"/>
                  </a:lnTo>
                  <a:lnTo>
                    <a:pt x="1952492" y="182580"/>
                  </a:lnTo>
                  <a:lnTo>
                    <a:pt x="1952494" y="183418"/>
                  </a:lnTo>
                  <a:lnTo>
                    <a:pt x="1950062" y="197109"/>
                  </a:lnTo>
                  <a:lnTo>
                    <a:pt x="1943197" y="208548"/>
                  </a:lnTo>
                  <a:lnTo>
                    <a:pt x="1932926" y="216225"/>
                  </a:lnTo>
                  <a:lnTo>
                    <a:pt x="1920318" y="219019"/>
                  </a:lnTo>
                  <a:lnTo>
                    <a:pt x="1992939" y="219019"/>
                  </a:lnTo>
                  <a:lnTo>
                    <a:pt x="1997493" y="212892"/>
                  </a:lnTo>
                  <a:lnTo>
                    <a:pt x="2003656" y="182580"/>
                  </a:lnTo>
                  <a:lnTo>
                    <a:pt x="2003224" y="174125"/>
                  </a:lnTo>
                  <a:lnTo>
                    <a:pt x="2001771" y="167040"/>
                  </a:lnTo>
                  <a:lnTo>
                    <a:pt x="1999062" y="160504"/>
                  </a:lnTo>
                  <a:lnTo>
                    <a:pt x="1994860" y="153691"/>
                  </a:lnTo>
                  <a:lnTo>
                    <a:pt x="2029205" y="153691"/>
                  </a:lnTo>
                  <a:lnTo>
                    <a:pt x="2029205" y="146571"/>
                  </a:lnTo>
                  <a:close/>
                </a:path>
                <a:path w="2029460" h="412750">
                  <a:moveTo>
                    <a:pt x="2029205" y="116006"/>
                  </a:moveTo>
                  <a:lnTo>
                    <a:pt x="1989834" y="118519"/>
                  </a:lnTo>
                  <a:lnTo>
                    <a:pt x="2029205" y="118519"/>
                  </a:lnTo>
                  <a:lnTo>
                    <a:pt x="2029205" y="116006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13044" y="526703"/>
              <a:ext cx="7760674" cy="61063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877168" y="4837559"/>
              <a:ext cx="7226930" cy="464372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9361170" cy="1570990"/>
            </a:xfrm>
            <a:custGeom>
              <a:avLst/>
              <a:gdLst/>
              <a:ahLst/>
              <a:cxnLst/>
              <a:rect l="l" t="t" r="r" b="b"/>
              <a:pathLst>
                <a:path w="9361170" h="1570990">
                  <a:moveTo>
                    <a:pt x="9360971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8942136" y="1570632"/>
                  </a:lnTo>
                  <a:lnTo>
                    <a:pt x="9360971" y="1151797"/>
                  </a:lnTo>
                  <a:lnTo>
                    <a:pt x="9360971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3046" y="526702"/>
              <a:ext cx="7557110" cy="61063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261364" y="2622593"/>
              <a:ext cx="17581880" cy="575945"/>
            </a:xfrm>
            <a:custGeom>
              <a:avLst/>
              <a:gdLst/>
              <a:ahLst/>
              <a:cxnLst/>
              <a:rect l="l" t="t" r="r" b="b"/>
              <a:pathLst>
                <a:path w="17581880" h="575944">
                  <a:moveTo>
                    <a:pt x="17581360" y="0"/>
                  </a:moveTo>
                  <a:lnTo>
                    <a:pt x="3014243" y="0"/>
                  </a:lnTo>
                  <a:lnTo>
                    <a:pt x="0" y="0"/>
                  </a:lnTo>
                  <a:lnTo>
                    <a:pt x="0" y="575779"/>
                  </a:lnTo>
                  <a:lnTo>
                    <a:pt x="3014243" y="575779"/>
                  </a:lnTo>
                  <a:lnTo>
                    <a:pt x="17581360" y="575779"/>
                  </a:lnTo>
                  <a:lnTo>
                    <a:pt x="17581360" y="0"/>
                  </a:lnTo>
                  <a:close/>
                </a:path>
              </a:pathLst>
            </a:custGeom>
            <a:solidFill>
              <a:srgbClr val="CC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61364" y="3198373"/>
              <a:ext cx="17581880" cy="1882139"/>
            </a:xfrm>
            <a:custGeom>
              <a:avLst/>
              <a:gdLst/>
              <a:ahLst/>
              <a:cxnLst/>
              <a:rect l="l" t="t" r="r" b="b"/>
              <a:pathLst>
                <a:path w="17581880" h="1882139">
                  <a:moveTo>
                    <a:pt x="17581360" y="0"/>
                  </a:moveTo>
                  <a:lnTo>
                    <a:pt x="3014243" y="0"/>
                  </a:lnTo>
                  <a:lnTo>
                    <a:pt x="0" y="0"/>
                  </a:lnTo>
                  <a:lnTo>
                    <a:pt x="0" y="1881720"/>
                  </a:lnTo>
                  <a:lnTo>
                    <a:pt x="3014243" y="1881720"/>
                  </a:lnTo>
                  <a:lnTo>
                    <a:pt x="17581360" y="1881720"/>
                  </a:lnTo>
                  <a:lnTo>
                    <a:pt x="175813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56499" y="2617729"/>
              <a:ext cx="17591405" cy="2467610"/>
            </a:xfrm>
            <a:custGeom>
              <a:avLst/>
              <a:gdLst/>
              <a:ahLst/>
              <a:cxnLst/>
              <a:rect l="l" t="t" r="r" b="b"/>
              <a:pathLst>
                <a:path w="17591405" h="2467610">
                  <a:moveTo>
                    <a:pt x="17591088" y="575779"/>
                  </a:moveTo>
                  <a:lnTo>
                    <a:pt x="17581347" y="575779"/>
                  </a:lnTo>
                  <a:lnTo>
                    <a:pt x="17581347" y="585520"/>
                  </a:lnTo>
                  <a:lnTo>
                    <a:pt x="17581347" y="1203020"/>
                  </a:lnTo>
                  <a:lnTo>
                    <a:pt x="17581347" y="1212748"/>
                  </a:lnTo>
                  <a:lnTo>
                    <a:pt x="17581347" y="1830247"/>
                  </a:lnTo>
                  <a:lnTo>
                    <a:pt x="17581347" y="1839988"/>
                  </a:lnTo>
                  <a:lnTo>
                    <a:pt x="17581347" y="2457488"/>
                  </a:lnTo>
                  <a:lnTo>
                    <a:pt x="3023971" y="2457488"/>
                  </a:lnTo>
                  <a:lnTo>
                    <a:pt x="3023971" y="1839988"/>
                  </a:lnTo>
                  <a:lnTo>
                    <a:pt x="17581347" y="1839988"/>
                  </a:lnTo>
                  <a:lnTo>
                    <a:pt x="17581347" y="1830247"/>
                  </a:lnTo>
                  <a:lnTo>
                    <a:pt x="3023971" y="1830247"/>
                  </a:lnTo>
                  <a:lnTo>
                    <a:pt x="3023971" y="1212748"/>
                  </a:lnTo>
                  <a:lnTo>
                    <a:pt x="17581347" y="1212748"/>
                  </a:lnTo>
                  <a:lnTo>
                    <a:pt x="17581347" y="1203020"/>
                  </a:lnTo>
                  <a:lnTo>
                    <a:pt x="3023971" y="1203020"/>
                  </a:lnTo>
                  <a:lnTo>
                    <a:pt x="3023971" y="585520"/>
                  </a:lnTo>
                  <a:lnTo>
                    <a:pt x="17581347" y="585520"/>
                  </a:lnTo>
                  <a:lnTo>
                    <a:pt x="17581347" y="575779"/>
                  </a:lnTo>
                  <a:lnTo>
                    <a:pt x="3019107" y="575779"/>
                  </a:lnTo>
                  <a:lnTo>
                    <a:pt x="3014230" y="575779"/>
                  </a:lnTo>
                  <a:lnTo>
                    <a:pt x="3014230" y="585520"/>
                  </a:lnTo>
                  <a:lnTo>
                    <a:pt x="3014230" y="2457488"/>
                  </a:lnTo>
                  <a:lnTo>
                    <a:pt x="9740" y="2457488"/>
                  </a:lnTo>
                  <a:lnTo>
                    <a:pt x="9740" y="1839988"/>
                  </a:lnTo>
                  <a:lnTo>
                    <a:pt x="3014230" y="1839988"/>
                  </a:lnTo>
                  <a:lnTo>
                    <a:pt x="3014230" y="1830247"/>
                  </a:lnTo>
                  <a:lnTo>
                    <a:pt x="9740" y="1830247"/>
                  </a:lnTo>
                  <a:lnTo>
                    <a:pt x="9740" y="1212748"/>
                  </a:lnTo>
                  <a:lnTo>
                    <a:pt x="3014230" y="1212748"/>
                  </a:lnTo>
                  <a:lnTo>
                    <a:pt x="3014230" y="1203020"/>
                  </a:lnTo>
                  <a:lnTo>
                    <a:pt x="9740" y="1203020"/>
                  </a:lnTo>
                  <a:lnTo>
                    <a:pt x="9740" y="585520"/>
                  </a:lnTo>
                  <a:lnTo>
                    <a:pt x="3014230" y="585520"/>
                  </a:lnTo>
                  <a:lnTo>
                    <a:pt x="3014230" y="575779"/>
                  </a:lnTo>
                  <a:lnTo>
                    <a:pt x="9740" y="575779"/>
                  </a:lnTo>
                  <a:lnTo>
                    <a:pt x="9740" y="9740"/>
                  </a:lnTo>
                  <a:lnTo>
                    <a:pt x="0" y="9740"/>
                  </a:lnTo>
                  <a:lnTo>
                    <a:pt x="0" y="2467229"/>
                  </a:lnTo>
                  <a:lnTo>
                    <a:pt x="3019107" y="2467229"/>
                  </a:lnTo>
                  <a:lnTo>
                    <a:pt x="17591088" y="2467229"/>
                  </a:lnTo>
                  <a:lnTo>
                    <a:pt x="17591088" y="2457488"/>
                  </a:lnTo>
                  <a:lnTo>
                    <a:pt x="17591088" y="1839988"/>
                  </a:lnTo>
                  <a:lnTo>
                    <a:pt x="17591088" y="1830247"/>
                  </a:lnTo>
                  <a:lnTo>
                    <a:pt x="17591088" y="1212748"/>
                  </a:lnTo>
                  <a:lnTo>
                    <a:pt x="17591088" y="1203020"/>
                  </a:lnTo>
                  <a:lnTo>
                    <a:pt x="17591088" y="585520"/>
                  </a:lnTo>
                  <a:lnTo>
                    <a:pt x="17591088" y="575779"/>
                  </a:lnTo>
                  <a:close/>
                </a:path>
                <a:path w="17591405" h="2467610">
                  <a:moveTo>
                    <a:pt x="17591088" y="0"/>
                  </a:moveTo>
                  <a:lnTo>
                    <a:pt x="3019107" y="0"/>
                  </a:lnTo>
                  <a:lnTo>
                    <a:pt x="0" y="0"/>
                  </a:lnTo>
                  <a:lnTo>
                    <a:pt x="0" y="9728"/>
                  </a:lnTo>
                  <a:lnTo>
                    <a:pt x="3019107" y="9728"/>
                  </a:lnTo>
                  <a:lnTo>
                    <a:pt x="17591088" y="9728"/>
                  </a:lnTo>
                  <a:lnTo>
                    <a:pt x="17591088" y="0"/>
                  </a:lnTo>
                  <a:close/>
                </a:path>
              </a:pathLst>
            </a:custGeom>
            <a:solidFill>
              <a:srgbClr val="CC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863585" y="2627470"/>
              <a:ext cx="16984345" cy="566420"/>
            </a:xfrm>
            <a:custGeom>
              <a:avLst/>
              <a:gdLst/>
              <a:ahLst/>
              <a:cxnLst/>
              <a:rect l="l" t="t" r="r" b="b"/>
              <a:pathLst>
                <a:path w="16984345" h="566419">
                  <a:moveTo>
                    <a:pt x="142290" y="365950"/>
                  </a:moveTo>
                  <a:lnTo>
                    <a:pt x="35801" y="365950"/>
                  </a:lnTo>
                  <a:lnTo>
                    <a:pt x="35801" y="170408"/>
                  </a:lnTo>
                  <a:lnTo>
                    <a:pt x="0" y="170408"/>
                  </a:lnTo>
                  <a:lnTo>
                    <a:pt x="0" y="395630"/>
                  </a:lnTo>
                  <a:lnTo>
                    <a:pt x="142290" y="395630"/>
                  </a:lnTo>
                  <a:lnTo>
                    <a:pt x="142290" y="365950"/>
                  </a:lnTo>
                  <a:close/>
                </a:path>
                <a:path w="16984345" h="566419">
                  <a:moveTo>
                    <a:pt x="347726" y="365950"/>
                  </a:moveTo>
                  <a:lnTo>
                    <a:pt x="241236" y="365950"/>
                  </a:lnTo>
                  <a:lnTo>
                    <a:pt x="241236" y="294792"/>
                  </a:lnTo>
                  <a:lnTo>
                    <a:pt x="326999" y="294792"/>
                  </a:lnTo>
                  <a:lnTo>
                    <a:pt x="326999" y="265125"/>
                  </a:lnTo>
                  <a:lnTo>
                    <a:pt x="241236" y="265125"/>
                  </a:lnTo>
                  <a:lnTo>
                    <a:pt x="241236" y="200101"/>
                  </a:lnTo>
                  <a:lnTo>
                    <a:pt x="344893" y="200101"/>
                  </a:lnTo>
                  <a:lnTo>
                    <a:pt x="344893" y="170408"/>
                  </a:lnTo>
                  <a:lnTo>
                    <a:pt x="205422" y="170408"/>
                  </a:lnTo>
                  <a:lnTo>
                    <a:pt x="205422" y="395630"/>
                  </a:lnTo>
                  <a:lnTo>
                    <a:pt x="347726" y="395630"/>
                  </a:lnTo>
                  <a:lnTo>
                    <a:pt x="347726" y="365950"/>
                  </a:lnTo>
                  <a:close/>
                </a:path>
                <a:path w="16984345" h="566419">
                  <a:moveTo>
                    <a:pt x="572947" y="365950"/>
                  </a:moveTo>
                  <a:lnTo>
                    <a:pt x="466471" y="365950"/>
                  </a:lnTo>
                  <a:lnTo>
                    <a:pt x="466471" y="294792"/>
                  </a:lnTo>
                  <a:lnTo>
                    <a:pt x="552208" y="294792"/>
                  </a:lnTo>
                  <a:lnTo>
                    <a:pt x="552208" y="265125"/>
                  </a:lnTo>
                  <a:lnTo>
                    <a:pt x="466471" y="265125"/>
                  </a:lnTo>
                  <a:lnTo>
                    <a:pt x="466471" y="200101"/>
                  </a:lnTo>
                  <a:lnTo>
                    <a:pt x="570115" y="200101"/>
                  </a:lnTo>
                  <a:lnTo>
                    <a:pt x="570115" y="170408"/>
                  </a:lnTo>
                  <a:lnTo>
                    <a:pt x="430657" y="170408"/>
                  </a:lnTo>
                  <a:lnTo>
                    <a:pt x="430657" y="395630"/>
                  </a:lnTo>
                  <a:lnTo>
                    <a:pt x="572947" y="395630"/>
                  </a:lnTo>
                  <a:lnTo>
                    <a:pt x="572947" y="365950"/>
                  </a:lnTo>
                  <a:close/>
                </a:path>
                <a:path w="16984345" h="566419">
                  <a:moveTo>
                    <a:pt x="825030" y="395630"/>
                  </a:moveTo>
                  <a:lnTo>
                    <a:pt x="764692" y="303745"/>
                  </a:lnTo>
                  <a:lnTo>
                    <a:pt x="762838" y="300926"/>
                  </a:lnTo>
                  <a:lnTo>
                    <a:pt x="784402" y="293255"/>
                  </a:lnTo>
                  <a:lnTo>
                    <a:pt x="801065" y="278841"/>
                  </a:lnTo>
                  <a:lnTo>
                    <a:pt x="803617" y="274078"/>
                  </a:lnTo>
                  <a:lnTo>
                    <a:pt x="811796" y="258851"/>
                  </a:lnTo>
                  <a:lnTo>
                    <a:pt x="815606" y="234492"/>
                  </a:lnTo>
                  <a:lnTo>
                    <a:pt x="810120" y="206984"/>
                  </a:lnTo>
                  <a:lnTo>
                    <a:pt x="804583" y="200101"/>
                  </a:lnTo>
                  <a:lnTo>
                    <a:pt x="793991" y="186905"/>
                  </a:lnTo>
                  <a:lnTo>
                    <a:pt x="776973" y="178943"/>
                  </a:lnTo>
                  <a:lnTo>
                    <a:pt x="776973" y="235902"/>
                  </a:lnTo>
                  <a:lnTo>
                    <a:pt x="776249" y="244500"/>
                  </a:lnTo>
                  <a:lnTo>
                    <a:pt x="741260" y="273786"/>
                  </a:lnTo>
                  <a:lnTo>
                    <a:pt x="727036" y="274078"/>
                  </a:lnTo>
                  <a:lnTo>
                    <a:pt x="691692" y="274078"/>
                  </a:lnTo>
                  <a:lnTo>
                    <a:pt x="691692" y="200101"/>
                  </a:lnTo>
                  <a:lnTo>
                    <a:pt x="727036" y="200101"/>
                  </a:lnTo>
                  <a:lnTo>
                    <a:pt x="769213" y="211785"/>
                  </a:lnTo>
                  <a:lnTo>
                    <a:pt x="776973" y="235902"/>
                  </a:lnTo>
                  <a:lnTo>
                    <a:pt x="776973" y="178943"/>
                  </a:lnTo>
                  <a:lnTo>
                    <a:pt x="767702" y="174599"/>
                  </a:lnTo>
                  <a:lnTo>
                    <a:pt x="731735" y="170408"/>
                  </a:lnTo>
                  <a:lnTo>
                    <a:pt x="655878" y="170408"/>
                  </a:lnTo>
                  <a:lnTo>
                    <a:pt x="655878" y="395630"/>
                  </a:lnTo>
                  <a:lnTo>
                    <a:pt x="691692" y="395630"/>
                  </a:lnTo>
                  <a:lnTo>
                    <a:pt x="691692" y="303745"/>
                  </a:lnTo>
                  <a:lnTo>
                    <a:pt x="724204" y="303745"/>
                  </a:lnTo>
                  <a:lnTo>
                    <a:pt x="783564" y="395630"/>
                  </a:lnTo>
                  <a:lnTo>
                    <a:pt x="825030" y="395630"/>
                  </a:lnTo>
                  <a:close/>
                </a:path>
                <a:path w="16984345" h="566419">
                  <a:moveTo>
                    <a:pt x="1105852" y="283019"/>
                  </a:moveTo>
                  <a:lnTo>
                    <a:pt x="1096721" y="238734"/>
                  </a:lnTo>
                  <a:lnTo>
                    <a:pt x="1073810" y="201510"/>
                  </a:lnTo>
                  <a:lnTo>
                    <a:pt x="1072045" y="200101"/>
                  </a:lnTo>
                  <a:lnTo>
                    <a:pt x="1068158" y="196989"/>
                  </a:lnTo>
                  <a:lnTo>
                    <a:pt x="1068158" y="282549"/>
                  </a:lnTo>
                  <a:lnTo>
                    <a:pt x="1066038" y="301675"/>
                  </a:lnTo>
                  <a:lnTo>
                    <a:pt x="1038479" y="349453"/>
                  </a:lnTo>
                  <a:lnTo>
                    <a:pt x="996340" y="365086"/>
                  </a:lnTo>
                  <a:lnTo>
                    <a:pt x="974864" y="365950"/>
                  </a:lnTo>
                  <a:lnTo>
                    <a:pt x="933399" y="365950"/>
                  </a:lnTo>
                  <a:lnTo>
                    <a:pt x="933399" y="200101"/>
                  </a:lnTo>
                  <a:lnTo>
                    <a:pt x="977696" y="200101"/>
                  </a:lnTo>
                  <a:lnTo>
                    <a:pt x="1027061" y="208241"/>
                  </a:lnTo>
                  <a:lnTo>
                    <a:pt x="1060145" y="245211"/>
                  </a:lnTo>
                  <a:lnTo>
                    <a:pt x="1068158" y="282549"/>
                  </a:lnTo>
                  <a:lnTo>
                    <a:pt x="1068158" y="196989"/>
                  </a:lnTo>
                  <a:lnTo>
                    <a:pt x="1056589" y="187706"/>
                  </a:lnTo>
                  <a:lnTo>
                    <a:pt x="1035646" y="178015"/>
                  </a:lnTo>
                  <a:lnTo>
                    <a:pt x="1010475" y="172288"/>
                  </a:lnTo>
                  <a:lnTo>
                    <a:pt x="980528" y="170408"/>
                  </a:lnTo>
                  <a:lnTo>
                    <a:pt x="897597" y="170408"/>
                  </a:lnTo>
                  <a:lnTo>
                    <a:pt x="897597" y="395630"/>
                  </a:lnTo>
                  <a:lnTo>
                    <a:pt x="980528" y="395630"/>
                  </a:lnTo>
                  <a:lnTo>
                    <a:pt x="1035773" y="388035"/>
                  </a:lnTo>
                  <a:lnTo>
                    <a:pt x="1071613" y="365950"/>
                  </a:lnTo>
                  <a:lnTo>
                    <a:pt x="1097013" y="326605"/>
                  </a:lnTo>
                  <a:lnTo>
                    <a:pt x="1103553" y="304901"/>
                  </a:lnTo>
                  <a:lnTo>
                    <a:pt x="1105852" y="283019"/>
                  </a:lnTo>
                  <a:close/>
                </a:path>
                <a:path w="16984345" h="566419">
                  <a:moveTo>
                    <a:pt x="1406944" y="283019"/>
                  </a:moveTo>
                  <a:lnTo>
                    <a:pt x="1397571" y="236334"/>
                  </a:lnTo>
                  <a:lnTo>
                    <a:pt x="1371536" y="199326"/>
                  </a:lnTo>
                  <a:lnTo>
                    <a:pt x="1368767" y="197624"/>
                  </a:lnTo>
                  <a:lnTo>
                    <a:pt x="1368767" y="283019"/>
                  </a:lnTo>
                  <a:lnTo>
                    <a:pt x="1362189" y="317512"/>
                  </a:lnTo>
                  <a:lnTo>
                    <a:pt x="1343977" y="345160"/>
                  </a:lnTo>
                  <a:lnTo>
                    <a:pt x="1316494" y="363524"/>
                  </a:lnTo>
                  <a:lnTo>
                    <a:pt x="1282077" y="370192"/>
                  </a:lnTo>
                  <a:lnTo>
                    <a:pt x="1247584" y="363524"/>
                  </a:lnTo>
                  <a:lnTo>
                    <a:pt x="1219949" y="345160"/>
                  </a:lnTo>
                  <a:lnTo>
                    <a:pt x="1201572" y="317512"/>
                  </a:lnTo>
                  <a:lnTo>
                    <a:pt x="1194917" y="283019"/>
                  </a:lnTo>
                  <a:lnTo>
                    <a:pt x="1201572" y="248602"/>
                  </a:lnTo>
                  <a:lnTo>
                    <a:pt x="1219949" y="221119"/>
                  </a:lnTo>
                  <a:lnTo>
                    <a:pt x="1247584" y="202920"/>
                  </a:lnTo>
                  <a:lnTo>
                    <a:pt x="1282077" y="196329"/>
                  </a:lnTo>
                  <a:lnTo>
                    <a:pt x="1316494" y="202920"/>
                  </a:lnTo>
                  <a:lnTo>
                    <a:pt x="1343977" y="221119"/>
                  </a:lnTo>
                  <a:lnTo>
                    <a:pt x="1362189" y="248602"/>
                  </a:lnTo>
                  <a:lnTo>
                    <a:pt x="1368767" y="283019"/>
                  </a:lnTo>
                  <a:lnTo>
                    <a:pt x="1368767" y="197624"/>
                  </a:lnTo>
                  <a:lnTo>
                    <a:pt x="1366672" y="196329"/>
                  </a:lnTo>
                  <a:lnTo>
                    <a:pt x="1332001" y="174955"/>
                  </a:lnTo>
                  <a:lnTo>
                    <a:pt x="1282077" y="166166"/>
                  </a:lnTo>
                  <a:lnTo>
                    <a:pt x="1231963" y="174955"/>
                  </a:lnTo>
                  <a:lnTo>
                    <a:pt x="1192441" y="199326"/>
                  </a:lnTo>
                  <a:lnTo>
                    <a:pt x="1166520" y="236334"/>
                  </a:lnTo>
                  <a:lnTo>
                    <a:pt x="1157224" y="283019"/>
                  </a:lnTo>
                  <a:lnTo>
                    <a:pt x="1166520" y="329895"/>
                  </a:lnTo>
                  <a:lnTo>
                    <a:pt x="1192441" y="366890"/>
                  </a:lnTo>
                  <a:lnTo>
                    <a:pt x="1231963" y="391160"/>
                  </a:lnTo>
                  <a:lnTo>
                    <a:pt x="1282077" y="399872"/>
                  </a:lnTo>
                  <a:lnTo>
                    <a:pt x="1332001" y="391160"/>
                  </a:lnTo>
                  <a:lnTo>
                    <a:pt x="1366164" y="370192"/>
                  </a:lnTo>
                  <a:lnTo>
                    <a:pt x="1371536" y="366890"/>
                  </a:lnTo>
                  <a:lnTo>
                    <a:pt x="1397571" y="329895"/>
                  </a:lnTo>
                  <a:lnTo>
                    <a:pt x="1406944" y="283019"/>
                  </a:lnTo>
                  <a:close/>
                </a:path>
                <a:path w="16984345" h="566419">
                  <a:moveTo>
                    <a:pt x="1631696" y="365950"/>
                  </a:moveTo>
                  <a:lnTo>
                    <a:pt x="1525206" y="365950"/>
                  </a:lnTo>
                  <a:lnTo>
                    <a:pt x="1525206" y="294792"/>
                  </a:lnTo>
                  <a:lnTo>
                    <a:pt x="1610969" y="294792"/>
                  </a:lnTo>
                  <a:lnTo>
                    <a:pt x="1610969" y="265125"/>
                  </a:lnTo>
                  <a:lnTo>
                    <a:pt x="1525206" y="265125"/>
                  </a:lnTo>
                  <a:lnTo>
                    <a:pt x="1525206" y="200101"/>
                  </a:lnTo>
                  <a:lnTo>
                    <a:pt x="1628876" y="200101"/>
                  </a:lnTo>
                  <a:lnTo>
                    <a:pt x="1628876" y="170408"/>
                  </a:lnTo>
                  <a:lnTo>
                    <a:pt x="1489392" y="170408"/>
                  </a:lnTo>
                  <a:lnTo>
                    <a:pt x="1489392" y="395630"/>
                  </a:lnTo>
                  <a:lnTo>
                    <a:pt x="1631696" y="395630"/>
                  </a:lnTo>
                  <a:lnTo>
                    <a:pt x="1631696" y="365950"/>
                  </a:lnTo>
                  <a:close/>
                </a:path>
                <a:path w="16984345" h="566419">
                  <a:moveTo>
                    <a:pt x="1856930" y="365950"/>
                  </a:moveTo>
                  <a:lnTo>
                    <a:pt x="1750441" y="365950"/>
                  </a:lnTo>
                  <a:lnTo>
                    <a:pt x="1750441" y="170408"/>
                  </a:lnTo>
                  <a:lnTo>
                    <a:pt x="1714627" y="170408"/>
                  </a:lnTo>
                  <a:lnTo>
                    <a:pt x="1714627" y="395630"/>
                  </a:lnTo>
                  <a:lnTo>
                    <a:pt x="1856930" y="395630"/>
                  </a:lnTo>
                  <a:lnTo>
                    <a:pt x="1856930" y="365950"/>
                  </a:lnTo>
                  <a:close/>
                </a:path>
                <a:path w="16984345" h="566419">
                  <a:moveTo>
                    <a:pt x="2416886" y="0"/>
                  </a:moveTo>
                  <a:lnTo>
                    <a:pt x="2407145" y="0"/>
                  </a:lnTo>
                  <a:lnTo>
                    <a:pt x="2407145" y="566039"/>
                  </a:lnTo>
                  <a:lnTo>
                    <a:pt x="2416886" y="566039"/>
                  </a:lnTo>
                  <a:lnTo>
                    <a:pt x="2416886" y="0"/>
                  </a:lnTo>
                  <a:close/>
                </a:path>
                <a:path w="16984345" h="566419">
                  <a:moveTo>
                    <a:pt x="16984002" y="0"/>
                  </a:moveTo>
                  <a:lnTo>
                    <a:pt x="16974262" y="0"/>
                  </a:lnTo>
                  <a:lnTo>
                    <a:pt x="16974262" y="566039"/>
                  </a:lnTo>
                  <a:lnTo>
                    <a:pt x="16984002" y="566039"/>
                  </a:lnTo>
                  <a:lnTo>
                    <a:pt x="169840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06018" y="2792222"/>
              <a:ext cx="8202860" cy="31380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696108" y="3375564"/>
              <a:ext cx="8803005" cy="283210"/>
            </a:xfrm>
            <a:custGeom>
              <a:avLst/>
              <a:gdLst/>
              <a:ahLst/>
              <a:cxnLst/>
              <a:rect l="l" t="t" r="r" b="b"/>
              <a:pathLst>
                <a:path w="8803005" h="283210">
                  <a:moveTo>
                    <a:pt x="156044" y="195618"/>
                  </a:moveTo>
                  <a:lnTo>
                    <a:pt x="151384" y="167398"/>
                  </a:lnTo>
                  <a:lnTo>
                    <a:pt x="141274" y="150393"/>
                  </a:lnTo>
                  <a:lnTo>
                    <a:pt x="138277" y="145351"/>
                  </a:lnTo>
                  <a:lnTo>
                    <a:pt x="136880" y="144360"/>
                  </a:lnTo>
                  <a:lnTo>
                    <a:pt x="131165" y="140322"/>
                  </a:lnTo>
                  <a:lnTo>
                    <a:pt x="131165" y="198640"/>
                  </a:lnTo>
                  <a:lnTo>
                    <a:pt x="127304" y="221818"/>
                  </a:lnTo>
                  <a:lnTo>
                    <a:pt x="116649" y="240474"/>
                  </a:lnTo>
                  <a:lnTo>
                    <a:pt x="100634" y="252907"/>
                  </a:lnTo>
                  <a:lnTo>
                    <a:pt x="80657" y="257429"/>
                  </a:lnTo>
                  <a:lnTo>
                    <a:pt x="59004" y="252082"/>
                  </a:lnTo>
                  <a:lnTo>
                    <a:pt x="42214" y="236982"/>
                  </a:lnTo>
                  <a:lnTo>
                    <a:pt x="31369" y="213550"/>
                  </a:lnTo>
                  <a:lnTo>
                    <a:pt x="27520" y="183184"/>
                  </a:lnTo>
                  <a:lnTo>
                    <a:pt x="27597" y="174510"/>
                  </a:lnTo>
                  <a:lnTo>
                    <a:pt x="64071" y="153797"/>
                  </a:lnTo>
                  <a:lnTo>
                    <a:pt x="81038" y="150393"/>
                  </a:lnTo>
                  <a:lnTo>
                    <a:pt x="86309" y="150393"/>
                  </a:lnTo>
                  <a:lnTo>
                    <a:pt x="104292" y="154012"/>
                  </a:lnTo>
                  <a:lnTo>
                    <a:pt x="118491" y="164058"/>
                  </a:lnTo>
                  <a:lnTo>
                    <a:pt x="127812" y="179336"/>
                  </a:lnTo>
                  <a:lnTo>
                    <a:pt x="131165" y="198640"/>
                  </a:lnTo>
                  <a:lnTo>
                    <a:pt x="131165" y="140322"/>
                  </a:lnTo>
                  <a:lnTo>
                    <a:pt x="118033" y="131013"/>
                  </a:lnTo>
                  <a:lnTo>
                    <a:pt x="91973" y="125895"/>
                  </a:lnTo>
                  <a:lnTo>
                    <a:pt x="81864" y="126403"/>
                  </a:lnTo>
                  <a:lnTo>
                    <a:pt x="44475" y="136448"/>
                  </a:lnTo>
                  <a:lnTo>
                    <a:pt x="41452" y="137960"/>
                  </a:lnTo>
                  <a:lnTo>
                    <a:pt x="27901" y="144360"/>
                  </a:lnTo>
                  <a:lnTo>
                    <a:pt x="38684" y="105638"/>
                  </a:lnTo>
                  <a:lnTo>
                    <a:pt x="65341" y="68199"/>
                  </a:lnTo>
                  <a:lnTo>
                    <a:pt x="100533" y="48221"/>
                  </a:lnTo>
                  <a:lnTo>
                    <a:pt x="124752" y="45986"/>
                  </a:lnTo>
                  <a:lnTo>
                    <a:pt x="135305" y="45986"/>
                  </a:lnTo>
                  <a:lnTo>
                    <a:pt x="144729" y="47129"/>
                  </a:lnTo>
                  <a:lnTo>
                    <a:pt x="144729" y="45986"/>
                  </a:lnTo>
                  <a:lnTo>
                    <a:pt x="144729" y="23749"/>
                  </a:lnTo>
                  <a:lnTo>
                    <a:pt x="132664" y="22618"/>
                  </a:lnTo>
                  <a:lnTo>
                    <a:pt x="127774" y="22250"/>
                  </a:lnTo>
                  <a:lnTo>
                    <a:pt x="120230" y="22250"/>
                  </a:lnTo>
                  <a:lnTo>
                    <a:pt x="72555" y="31673"/>
                  </a:lnTo>
                  <a:lnTo>
                    <a:pt x="36182" y="61442"/>
                  </a:lnTo>
                  <a:lnTo>
                    <a:pt x="9194" y="112750"/>
                  </a:lnTo>
                  <a:lnTo>
                    <a:pt x="0" y="174510"/>
                  </a:lnTo>
                  <a:lnTo>
                    <a:pt x="5549" y="219722"/>
                  </a:lnTo>
                  <a:lnTo>
                    <a:pt x="21437" y="253758"/>
                  </a:lnTo>
                  <a:lnTo>
                    <a:pt x="46583" y="275221"/>
                  </a:lnTo>
                  <a:lnTo>
                    <a:pt x="79908" y="282689"/>
                  </a:lnTo>
                  <a:lnTo>
                    <a:pt x="110401" y="276136"/>
                  </a:lnTo>
                  <a:lnTo>
                    <a:pt x="134505" y="257949"/>
                  </a:lnTo>
                  <a:lnTo>
                    <a:pt x="134810" y="257429"/>
                  </a:lnTo>
                  <a:lnTo>
                    <a:pt x="150342" y="230378"/>
                  </a:lnTo>
                  <a:lnTo>
                    <a:pt x="156044" y="195618"/>
                  </a:lnTo>
                  <a:close/>
                </a:path>
                <a:path w="8803005" h="283210">
                  <a:moveTo>
                    <a:pt x="2004288" y="26009"/>
                  </a:moveTo>
                  <a:lnTo>
                    <a:pt x="1973376" y="26009"/>
                  </a:lnTo>
                  <a:lnTo>
                    <a:pt x="1973376" y="132676"/>
                  </a:lnTo>
                  <a:lnTo>
                    <a:pt x="1826768" y="132676"/>
                  </a:lnTo>
                  <a:lnTo>
                    <a:pt x="1826768" y="26009"/>
                  </a:lnTo>
                  <a:lnTo>
                    <a:pt x="1795868" y="26009"/>
                  </a:lnTo>
                  <a:lnTo>
                    <a:pt x="1795868" y="274777"/>
                  </a:lnTo>
                  <a:lnTo>
                    <a:pt x="1826768" y="274777"/>
                  </a:lnTo>
                  <a:lnTo>
                    <a:pt x="1826768" y="160947"/>
                  </a:lnTo>
                  <a:lnTo>
                    <a:pt x="1973376" y="160947"/>
                  </a:lnTo>
                  <a:lnTo>
                    <a:pt x="1973376" y="274777"/>
                  </a:lnTo>
                  <a:lnTo>
                    <a:pt x="2004288" y="274777"/>
                  </a:lnTo>
                  <a:lnTo>
                    <a:pt x="2004288" y="160947"/>
                  </a:lnTo>
                  <a:lnTo>
                    <a:pt x="2004288" y="132676"/>
                  </a:lnTo>
                  <a:lnTo>
                    <a:pt x="2004288" y="26009"/>
                  </a:lnTo>
                  <a:close/>
                </a:path>
                <a:path w="8803005" h="283210">
                  <a:moveTo>
                    <a:pt x="2230094" y="189585"/>
                  </a:moveTo>
                  <a:lnTo>
                    <a:pt x="2223427" y="154686"/>
                  </a:lnTo>
                  <a:lnTo>
                    <a:pt x="2205304" y="126034"/>
                  </a:lnTo>
                  <a:lnTo>
                    <a:pt x="2203551" y="124764"/>
                  </a:lnTo>
                  <a:lnTo>
                    <a:pt x="2199182" y="121602"/>
                  </a:lnTo>
                  <a:lnTo>
                    <a:pt x="2199182" y="189585"/>
                  </a:lnTo>
                  <a:lnTo>
                    <a:pt x="2195068" y="214985"/>
                  </a:lnTo>
                  <a:lnTo>
                    <a:pt x="2183777" y="235572"/>
                  </a:lnTo>
                  <a:lnTo>
                    <a:pt x="2166899" y="249377"/>
                  </a:lnTo>
                  <a:lnTo>
                    <a:pt x="2146046" y="254419"/>
                  </a:lnTo>
                  <a:lnTo>
                    <a:pt x="2124951" y="249377"/>
                  </a:lnTo>
                  <a:lnTo>
                    <a:pt x="2107971" y="235572"/>
                  </a:lnTo>
                  <a:lnTo>
                    <a:pt x="2096630" y="214985"/>
                  </a:lnTo>
                  <a:lnTo>
                    <a:pt x="2092515" y="189585"/>
                  </a:lnTo>
                  <a:lnTo>
                    <a:pt x="2096630" y="164198"/>
                  </a:lnTo>
                  <a:lnTo>
                    <a:pt x="2107971" y="143611"/>
                  </a:lnTo>
                  <a:lnTo>
                    <a:pt x="2124951" y="129806"/>
                  </a:lnTo>
                  <a:lnTo>
                    <a:pt x="2146046" y="124764"/>
                  </a:lnTo>
                  <a:lnTo>
                    <a:pt x="2166899" y="129806"/>
                  </a:lnTo>
                  <a:lnTo>
                    <a:pt x="2183777" y="143611"/>
                  </a:lnTo>
                  <a:lnTo>
                    <a:pt x="2195068" y="164198"/>
                  </a:lnTo>
                  <a:lnTo>
                    <a:pt x="2199182" y="189585"/>
                  </a:lnTo>
                  <a:lnTo>
                    <a:pt x="2199182" y="121602"/>
                  </a:lnTo>
                  <a:lnTo>
                    <a:pt x="2178570" y="106641"/>
                  </a:lnTo>
                  <a:lnTo>
                    <a:pt x="2146046" y="99504"/>
                  </a:lnTo>
                  <a:lnTo>
                    <a:pt x="2113292" y="106641"/>
                  </a:lnTo>
                  <a:lnTo>
                    <a:pt x="2086444" y="126034"/>
                  </a:lnTo>
                  <a:lnTo>
                    <a:pt x="2068283" y="154686"/>
                  </a:lnTo>
                  <a:lnTo>
                    <a:pt x="2061616" y="189585"/>
                  </a:lnTo>
                  <a:lnTo>
                    <a:pt x="2068283" y="224332"/>
                  </a:lnTo>
                  <a:lnTo>
                    <a:pt x="2086444" y="253009"/>
                  </a:lnTo>
                  <a:lnTo>
                    <a:pt x="2113292" y="272491"/>
                  </a:lnTo>
                  <a:lnTo>
                    <a:pt x="2146046" y="279666"/>
                  </a:lnTo>
                  <a:lnTo>
                    <a:pt x="2178570" y="272491"/>
                  </a:lnTo>
                  <a:lnTo>
                    <a:pt x="2203373" y="254419"/>
                  </a:lnTo>
                  <a:lnTo>
                    <a:pt x="2205304" y="253009"/>
                  </a:lnTo>
                  <a:lnTo>
                    <a:pt x="2223427" y="224332"/>
                  </a:lnTo>
                  <a:lnTo>
                    <a:pt x="2230094" y="189585"/>
                  </a:lnTo>
                  <a:close/>
                </a:path>
                <a:path w="8803005" h="283210">
                  <a:moveTo>
                    <a:pt x="2409139" y="170370"/>
                  </a:moveTo>
                  <a:lnTo>
                    <a:pt x="2408415" y="165849"/>
                  </a:lnTo>
                  <a:lnTo>
                    <a:pt x="2404453" y="141325"/>
                  </a:lnTo>
                  <a:lnTo>
                    <a:pt x="2394813" y="125145"/>
                  </a:lnTo>
                  <a:lnTo>
                    <a:pt x="2391143" y="118973"/>
                  </a:lnTo>
                  <a:lnTo>
                    <a:pt x="2378227" y="110058"/>
                  </a:lnTo>
                  <a:lnTo>
                    <a:pt x="2378227" y="165849"/>
                  </a:lnTo>
                  <a:lnTo>
                    <a:pt x="2294559" y="165849"/>
                  </a:lnTo>
                  <a:lnTo>
                    <a:pt x="2301227" y="148361"/>
                  </a:lnTo>
                  <a:lnTo>
                    <a:pt x="2311425" y="135597"/>
                  </a:lnTo>
                  <a:lnTo>
                    <a:pt x="2324874" y="127787"/>
                  </a:lnTo>
                  <a:lnTo>
                    <a:pt x="2341295" y="125145"/>
                  </a:lnTo>
                  <a:lnTo>
                    <a:pt x="2356866" y="127787"/>
                  </a:lnTo>
                  <a:lnTo>
                    <a:pt x="2368385" y="135597"/>
                  </a:lnTo>
                  <a:lnTo>
                    <a:pt x="2375585" y="148361"/>
                  </a:lnTo>
                  <a:lnTo>
                    <a:pt x="2378227" y="165849"/>
                  </a:lnTo>
                  <a:lnTo>
                    <a:pt x="2378227" y="110058"/>
                  </a:lnTo>
                  <a:lnTo>
                    <a:pt x="2370340" y="104597"/>
                  </a:lnTo>
                  <a:lnTo>
                    <a:pt x="2343175" y="99504"/>
                  </a:lnTo>
                  <a:lnTo>
                    <a:pt x="2310066" y="105956"/>
                  </a:lnTo>
                  <a:lnTo>
                    <a:pt x="2284615" y="124206"/>
                  </a:lnTo>
                  <a:lnTo>
                    <a:pt x="2268283" y="152615"/>
                  </a:lnTo>
                  <a:lnTo>
                    <a:pt x="2262517" y="189585"/>
                  </a:lnTo>
                  <a:lnTo>
                    <a:pt x="2268270" y="226402"/>
                  </a:lnTo>
                  <a:lnTo>
                    <a:pt x="2284476" y="254838"/>
                  </a:lnTo>
                  <a:lnTo>
                    <a:pt x="2309584" y="273177"/>
                  </a:lnTo>
                  <a:lnTo>
                    <a:pt x="2342045" y="279666"/>
                  </a:lnTo>
                  <a:lnTo>
                    <a:pt x="2357539" y="278663"/>
                  </a:lnTo>
                  <a:lnTo>
                    <a:pt x="2371826" y="275247"/>
                  </a:lnTo>
                  <a:lnTo>
                    <a:pt x="2386673" y="268859"/>
                  </a:lnTo>
                  <a:lnTo>
                    <a:pt x="2403868" y="258940"/>
                  </a:lnTo>
                  <a:lnTo>
                    <a:pt x="2401176" y="253657"/>
                  </a:lnTo>
                  <a:lnTo>
                    <a:pt x="2392553" y="236702"/>
                  </a:lnTo>
                  <a:lnTo>
                    <a:pt x="2379929" y="244754"/>
                  </a:lnTo>
                  <a:lnTo>
                    <a:pt x="2369045" y="249986"/>
                  </a:lnTo>
                  <a:lnTo>
                    <a:pt x="2358783" y="252818"/>
                  </a:lnTo>
                  <a:lnTo>
                    <a:pt x="2348077" y="253657"/>
                  </a:lnTo>
                  <a:lnTo>
                    <a:pt x="2324735" y="249072"/>
                  </a:lnTo>
                  <a:lnTo>
                    <a:pt x="2307183" y="235851"/>
                  </a:lnTo>
                  <a:lnTo>
                    <a:pt x="2296134" y="214871"/>
                  </a:lnTo>
                  <a:lnTo>
                    <a:pt x="2292299" y="186956"/>
                  </a:lnTo>
                  <a:lnTo>
                    <a:pt x="2409139" y="186956"/>
                  </a:lnTo>
                  <a:lnTo>
                    <a:pt x="2409139" y="170370"/>
                  </a:lnTo>
                  <a:close/>
                </a:path>
                <a:path w="8803005" h="283210">
                  <a:moveTo>
                    <a:pt x="2680157" y="170370"/>
                  </a:moveTo>
                  <a:lnTo>
                    <a:pt x="2665844" y="125145"/>
                  </a:lnTo>
                  <a:lnTo>
                    <a:pt x="2649258" y="110058"/>
                  </a:lnTo>
                  <a:lnTo>
                    <a:pt x="2649258" y="165849"/>
                  </a:lnTo>
                  <a:lnTo>
                    <a:pt x="2565590" y="165849"/>
                  </a:lnTo>
                  <a:lnTo>
                    <a:pt x="2572258" y="148361"/>
                  </a:lnTo>
                  <a:lnTo>
                    <a:pt x="2582456" y="135597"/>
                  </a:lnTo>
                  <a:lnTo>
                    <a:pt x="2595905" y="127787"/>
                  </a:lnTo>
                  <a:lnTo>
                    <a:pt x="2612313" y="125145"/>
                  </a:lnTo>
                  <a:lnTo>
                    <a:pt x="2627896" y="127787"/>
                  </a:lnTo>
                  <a:lnTo>
                    <a:pt x="2639415" y="135597"/>
                  </a:lnTo>
                  <a:lnTo>
                    <a:pt x="2646616" y="148361"/>
                  </a:lnTo>
                  <a:lnTo>
                    <a:pt x="2649258" y="165849"/>
                  </a:lnTo>
                  <a:lnTo>
                    <a:pt x="2649258" y="110058"/>
                  </a:lnTo>
                  <a:lnTo>
                    <a:pt x="2641371" y="104597"/>
                  </a:lnTo>
                  <a:lnTo>
                    <a:pt x="2614206" y="99504"/>
                  </a:lnTo>
                  <a:lnTo>
                    <a:pt x="2581097" y="105956"/>
                  </a:lnTo>
                  <a:lnTo>
                    <a:pt x="2555646" y="124206"/>
                  </a:lnTo>
                  <a:lnTo>
                    <a:pt x="2539314" y="152615"/>
                  </a:lnTo>
                  <a:lnTo>
                    <a:pt x="2533548" y="189585"/>
                  </a:lnTo>
                  <a:lnTo>
                    <a:pt x="2539301" y="226402"/>
                  </a:lnTo>
                  <a:lnTo>
                    <a:pt x="2555506" y="254838"/>
                  </a:lnTo>
                  <a:lnTo>
                    <a:pt x="2580614" y="273177"/>
                  </a:lnTo>
                  <a:lnTo>
                    <a:pt x="2613075" y="279666"/>
                  </a:lnTo>
                  <a:lnTo>
                    <a:pt x="2628569" y="278663"/>
                  </a:lnTo>
                  <a:lnTo>
                    <a:pt x="2642857" y="275247"/>
                  </a:lnTo>
                  <a:lnTo>
                    <a:pt x="2657703" y="268859"/>
                  </a:lnTo>
                  <a:lnTo>
                    <a:pt x="2674886" y="258940"/>
                  </a:lnTo>
                  <a:lnTo>
                    <a:pt x="2672207" y="253657"/>
                  </a:lnTo>
                  <a:lnTo>
                    <a:pt x="2663583" y="236702"/>
                  </a:lnTo>
                  <a:lnTo>
                    <a:pt x="2650960" y="244754"/>
                  </a:lnTo>
                  <a:lnTo>
                    <a:pt x="2640076" y="249986"/>
                  </a:lnTo>
                  <a:lnTo>
                    <a:pt x="2629814" y="252818"/>
                  </a:lnTo>
                  <a:lnTo>
                    <a:pt x="2619108" y="253657"/>
                  </a:lnTo>
                  <a:lnTo>
                    <a:pt x="2595753" y="249072"/>
                  </a:lnTo>
                  <a:lnTo>
                    <a:pt x="2578214" y="235851"/>
                  </a:lnTo>
                  <a:lnTo>
                    <a:pt x="2567165" y="214871"/>
                  </a:lnTo>
                  <a:lnTo>
                    <a:pt x="2563330" y="186956"/>
                  </a:lnTo>
                  <a:lnTo>
                    <a:pt x="2680157" y="186956"/>
                  </a:lnTo>
                  <a:lnTo>
                    <a:pt x="2680157" y="170370"/>
                  </a:lnTo>
                  <a:close/>
                </a:path>
                <a:path w="8803005" h="283210">
                  <a:moveTo>
                    <a:pt x="2856954" y="170370"/>
                  </a:moveTo>
                  <a:lnTo>
                    <a:pt x="2856217" y="165849"/>
                  </a:lnTo>
                  <a:lnTo>
                    <a:pt x="2852267" y="141325"/>
                  </a:lnTo>
                  <a:lnTo>
                    <a:pt x="2842628" y="125145"/>
                  </a:lnTo>
                  <a:lnTo>
                    <a:pt x="2838958" y="118973"/>
                  </a:lnTo>
                  <a:lnTo>
                    <a:pt x="2826042" y="110058"/>
                  </a:lnTo>
                  <a:lnTo>
                    <a:pt x="2826042" y="165849"/>
                  </a:lnTo>
                  <a:lnTo>
                    <a:pt x="2742361" y="165849"/>
                  </a:lnTo>
                  <a:lnTo>
                    <a:pt x="2749029" y="148361"/>
                  </a:lnTo>
                  <a:lnTo>
                    <a:pt x="2759240" y="135597"/>
                  </a:lnTo>
                  <a:lnTo>
                    <a:pt x="2772689" y="127787"/>
                  </a:lnTo>
                  <a:lnTo>
                    <a:pt x="2789110" y="125145"/>
                  </a:lnTo>
                  <a:lnTo>
                    <a:pt x="2804680" y="127787"/>
                  </a:lnTo>
                  <a:lnTo>
                    <a:pt x="2816199" y="135597"/>
                  </a:lnTo>
                  <a:lnTo>
                    <a:pt x="2823400" y="148361"/>
                  </a:lnTo>
                  <a:lnTo>
                    <a:pt x="2826042" y="165849"/>
                  </a:lnTo>
                  <a:lnTo>
                    <a:pt x="2826042" y="110058"/>
                  </a:lnTo>
                  <a:lnTo>
                    <a:pt x="2818155" y="104597"/>
                  </a:lnTo>
                  <a:lnTo>
                    <a:pt x="2790990" y="99504"/>
                  </a:lnTo>
                  <a:lnTo>
                    <a:pt x="2757881" y="105956"/>
                  </a:lnTo>
                  <a:lnTo>
                    <a:pt x="2732430" y="124206"/>
                  </a:lnTo>
                  <a:lnTo>
                    <a:pt x="2716098" y="152615"/>
                  </a:lnTo>
                  <a:lnTo>
                    <a:pt x="2710332" y="189585"/>
                  </a:lnTo>
                  <a:lnTo>
                    <a:pt x="2716085" y="226402"/>
                  </a:lnTo>
                  <a:lnTo>
                    <a:pt x="2732290" y="254838"/>
                  </a:lnTo>
                  <a:lnTo>
                    <a:pt x="2757398" y="273177"/>
                  </a:lnTo>
                  <a:lnTo>
                    <a:pt x="2789859" y="279666"/>
                  </a:lnTo>
                  <a:lnTo>
                    <a:pt x="2805353" y="278663"/>
                  </a:lnTo>
                  <a:lnTo>
                    <a:pt x="2819641" y="275247"/>
                  </a:lnTo>
                  <a:lnTo>
                    <a:pt x="2834487" y="268859"/>
                  </a:lnTo>
                  <a:lnTo>
                    <a:pt x="2851670" y="258940"/>
                  </a:lnTo>
                  <a:lnTo>
                    <a:pt x="2848991" y="253657"/>
                  </a:lnTo>
                  <a:lnTo>
                    <a:pt x="2840367" y="236702"/>
                  </a:lnTo>
                  <a:lnTo>
                    <a:pt x="2827744" y="244754"/>
                  </a:lnTo>
                  <a:lnTo>
                    <a:pt x="2816860" y="249986"/>
                  </a:lnTo>
                  <a:lnTo>
                    <a:pt x="2806611" y="252818"/>
                  </a:lnTo>
                  <a:lnTo>
                    <a:pt x="2795892" y="253657"/>
                  </a:lnTo>
                  <a:lnTo>
                    <a:pt x="2772549" y="249072"/>
                  </a:lnTo>
                  <a:lnTo>
                    <a:pt x="2754998" y="235851"/>
                  </a:lnTo>
                  <a:lnTo>
                    <a:pt x="2743949" y="214871"/>
                  </a:lnTo>
                  <a:lnTo>
                    <a:pt x="2740114" y="186956"/>
                  </a:lnTo>
                  <a:lnTo>
                    <a:pt x="2856954" y="186956"/>
                  </a:lnTo>
                  <a:lnTo>
                    <a:pt x="2856954" y="170370"/>
                  </a:lnTo>
                  <a:close/>
                </a:path>
                <a:path w="8803005" h="283210">
                  <a:moveTo>
                    <a:pt x="3045422" y="147002"/>
                  </a:moveTo>
                  <a:lnTo>
                    <a:pt x="3020301" y="102425"/>
                  </a:lnTo>
                  <a:lnTo>
                    <a:pt x="3000565" y="99504"/>
                  </a:lnTo>
                  <a:lnTo>
                    <a:pt x="2988564" y="100622"/>
                  </a:lnTo>
                  <a:lnTo>
                    <a:pt x="2949460" y="121132"/>
                  </a:lnTo>
                  <a:lnTo>
                    <a:pt x="2931591" y="139839"/>
                  </a:lnTo>
                  <a:lnTo>
                    <a:pt x="2931591" y="104038"/>
                  </a:lnTo>
                  <a:lnTo>
                    <a:pt x="2903321" y="104038"/>
                  </a:lnTo>
                  <a:lnTo>
                    <a:pt x="2903321" y="274777"/>
                  </a:lnTo>
                  <a:lnTo>
                    <a:pt x="2931591" y="274777"/>
                  </a:lnTo>
                  <a:lnTo>
                    <a:pt x="2931591" y="170370"/>
                  </a:lnTo>
                  <a:lnTo>
                    <a:pt x="2951975" y="149415"/>
                  </a:lnTo>
                  <a:lnTo>
                    <a:pt x="2963532" y="139839"/>
                  </a:lnTo>
                  <a:lnTo>
                    <a:pt x="2969056" y="135267"/>
                  </a:lnTo>
                  <a:lnTo>
                    <a:pt x="2983801" y="127279"/>
                  </a:lnTo>
                  <a:lnTo>
                    <a:pt x="2997174" y="124764"/>
                  </a:lnTo>
                  <a:lnTo>
                    <a:pt x="3005086" y="124764"/>
                  </a:lnTo>
                  <a:lnTo>
                    <a:pt x="3011881" y="128155"/>
                  </a:lnTo>
                  <a:lnTo>
                    <a:pt x="3014522" y="133807"/>
                  </a:lnTo>
                  <a:lnTo>
                    <a:pt x="3016402" y="138709"/>
                  </a:lnTo>
                  <a:lnTo>
                    <a:pt x="3017151" y="142481"/>
                  </a:lnTo>
                  <a:lnTo>
                    <a:pt x="3017151" y="274777"/>
                  </a:lnTo>
                  <a:lnTo>
                    <a:pt x="3045422" y="274777"/>
                  </a:lnTo>
                  <a:lnTo>
                    <a:pt x="3045422" y="147002"/>
                  </a:lnTo>
                  <a:close/>
                </a:path>
                <a:path w="8803005" h="283210">
                  <a:moveTo>
                    <a:pt x="3355276" y="189585"/>
                  </a:moveTo>
                  <a:lnTo>
                    <a:pt x="3348609" y="154686"/>
                  </a:lnTo>
                  <a:lnTo>
                    <a:pt x="3330498" y="126034"/>
                  </a:lnTo>
                  <a:lnTo>
                    <a:pt x="3328746" y="124764"/>
                  </a:lnTo>
                  <a:lnTo>
                    <a:pt x="3324377" y="121602"/>
                  </a:lnTo>
                  <a:lnTo>
                    <a:pt x="3324377" y="189585"/>
                  </a:lnTo>
                  <a:lnTo>
                    <a:pt x="3320250" y="214985"/>
                  </a:lnTo>
                  <a:lnTo>
                    <a:pt x="3308959" y="235572"/>
                  </a:lnTo>
                  <a:lnTo>
                    <a:pt x="3292094" y="249377"/>
                  </a:lnTo>
                  <a:lnTo>
                    <a:pt x="3271228" y="254419"/>
                  </a:lnTo>
                  <a:lnTo>
                    <a:pt x="3250146" y="249377"/>
                  </a:lnTo>
                  <a:lnTo>
                    <a:pt x="3233153" y="235572"/>
                  </a:lnTo>
                  <a:lnTo>
                    <a:pt x="3221825" y="214985"/>
                  </a:lnTo>
                  <a:lnTo>
                    <a:pt x="3217710" y="189585"/>
                  </a:lnTo>
                  <a:lnTo>
                    <a:pt x="3221825" y="164198"/>
                  </a:lnTo>
                  <a:lnTo>
                    <a:pt x="3233153" y="143611"/>
                  </a:lnTo>
                  <a:lnTo>
                    <a:pt x="3250146" y="129806"/>
                  </a:lnTo>
                  <a:lnTo>
                    <a:pt x="3271228" y="124764"/>
                  </a:lnTo>
                  <a:lnTo>
                    <a:pt x="3292094" y="129806"/>
                  </a:lnTo>
                  <a:lnTo>
                    <a:pt x="3308959" y="143611"/>
                  </a:lnTo>
                  <a:lnTo>
                    <a:pt x="3320250" y="164198"/>
                  </a:lnTo>
                  <a:lnTo>
                    <a:pt x="3324377" y="189585"/>
                  </a:lnTo>
                  <a:lnTo>
                    <a:pt x="3324377" y="121602"/>
                  </a:lnTo>
                  <a:lnTo>
                    <a:pt x="3303765" y="106641"/>
                  </a:lnTo>
                  <a:lnTo>
                    <a:pt x="3271228" y="99504"/>
                  </a:lnTo>
                  <a:lnTo>
                    <a:pt x="3238474" y="106641"/>
                  </a:lnTo>
                  <a:lnTo>
                    <a:pt x="3211626" y="126034"/>
                  </a:lnTo>
                  <a:lnTo>
                    <a:pt x="3193478" y="154686"/>
                  </a:lnTo>
                  <a:lnTo>
                    <a:pt x="3186798" y="189585"/>
                  </a:lnTo>
                  <a:lnTo>
                    <a:pt x="3193478" y="224332"/>
                  </a:lnTo>
                  <a:lnTo>
                    <a:pt x="3211626" y="253009"/>
                  </a:lnTo>
                  <a:lnTo>
                    <a:pt x="3238474" y="272491"/>
                  </a:lnTo>
                  <a:lnTo>
                    <a:pt x="3271228" y="279666"/>
                  </a:lnTo>
                  <a:lnTo>
                    <a:pt x="3303765" y="272491"/>
                  </a:lnTo>
                  <a:lnTo>
                    <a:pt x="3328555" y="254419"/>
                  </a:lnTo>
                  <a:lnTo>
                    <a:pt x="3330498" y="253009"/>
                  </a:lnTo>
                  <a:lnTo>
                    <a:pt x="3348609" y="224332"/>
                  </a:lnTo>
                  <a:lnTo>
                    <a:pt x="3355276" y="189585"/>
                  </a:lnTo>
                  <a:close/>
                </a:path>
                <a:path w="8803005" h="283210">
                  <a:moveTo>
                    <a:pt x="3546005" y="147002"/>
                  </a:moveTo>
                  <a:lnTo>
                    <a:pt x="3520884" y="102425"/>
                  </a:lnTo>
                  <a:lnTo>
                    <a:pt x="3501161" y="99504"/>
                  </a:lnTo>
                  <a:lnTo>
                    <a:pt x="3489160" y="100622"/>
                  </a:lnTo>
                  <a:lnTo>
                    <a:pt x="3450044" y="121132"/>
                  </a:lnTo>
                  <a:lnTo>
                    <a:pt x="3432187" y="139839"/>
                  </a:lnTo>
                  <a:lnTo>
                    <a:pt x="3432187" y="104038"/>
                  </a:lnTo>
                  <a:lnTo>
                    <a:pt x="3403917" y="104038"/>
                  </a:lnTo>
                  <a:lnTo>
                    <a:pt x="3403917" y="274777"/>
                  </a:lnTo>
                  <a:lnTo>
                    <a:pt x="3432187" y="274777"/>
                  </a:lnTo>
                  <a:lnTo>
                    <a:pt x="3432187" y="170370"/>
                  </a:lnTo>
                  <a:lnTo>
                    <a:pt x="3452558" y="149415"/>
                  </a:lnTo>
                  <a:lnTo>
                    <a:pt x="3464115" y="139839"/>
                  </a:lnTo>
                  <a:lnTo>
                    <a:pt x="3469640" y="135267"/>
                  </a:lnTo>
                  <a:lnTo>
                    <a:pt x="3484397" y="127279"/>
                  </a:lnTo>
                  <a:lnTo>
                    <a:pt x="3497770" y="124764"/>
                  </a:lnTo>
                  <a:lnTo>
                    <a:pt x="3505682" y="124764"/>
                  </a:lnTo>
                  <a:lnTo>
                    <a:pt x="3512464" y="128155"/>
                  </a:lnTo>
                  <a:lnTo>
                    <a:pt x="3515106" y="133807"/>
                  </a:lnTo>
                  <a:lnTo>
                    <a:pt x="3516998" y="138709"/>
                  </a:lnTo>
                  <a:lnTo>
                    <a:pt x="3517747" y="142481"/>
                  </a:lnTo>
                  <a:lnTo>
                    <a:pt x="3517747" y="274777"/>
                  </a:lnTo>
                  <a:lnTo>
                    <a:pt x="3546005" y="274777"/>
                  </a:lnTo>
                  <a:lnTo>
                    <a:pt x="3546005" y="147002"/>
                  </a:lnTo>
                  <a:close/>
                </a:path>
                <a:path w="8803005" h="283210">
                  <a:moveTo>
                    <a:pt x="3749560" y="0"/>
                  </a:moveTo>
                  <a:lnTo>
                    <a:pt x="3720922" y="0"/>
                  </a:lnTo>
                  <a:lnTo>
                    <a:pt x="3720922" y="111201"/>
                  </a:lnTo>
                  <a:lnTo>
                    <a:pt x="3720922" y="150393"/>
                  </a:lnTo>
                  <a:lnTo>
                    <a:pt x="3720922" y="222758"/>
                  </a:lnTo>
                  <a:lnTo>
                    <a:pt x="3715601" y="229146"/>
                  </a:lnTo>
                  <a:lnTo>
                    <a:pt x="3677272" y="252145"/>
                  </a:lnTo>
                  <a:lnTo>
                    <a:pt x="3669284" y="252907"/>
                  </a:lnTo>
                  <a:lnTo>
                    <a:pt x="3651034" y="248488"/>
                  </a:lnTo>
                  <a:lnTo>
                    <a:pt x="3636594" y="236181"/>
                  </a:lnTo>
                  <a:lnTo>
                    <a:pt x="3627094" y="217449"/>
                  </a:lnTo>
                  <a:lnTo>
                    <a:pt x="3623678" y="193738"/>
                  </a:lnTo>
                  <a:lnTo>
                    <a:pt x="3627894" y="165925"/>
                  </a:lnTo>
                  <a:lnTo>
                    <a:pt x="3639883" y="144792"/>
                  </a:lnTo>
                  <a:lnTo>
                    <a:pt x="3658666" y="131356"/>
                  </a:lnTo>
                  <a:lnTo>
                    <a:pt x="3683228" y="126657"/>
                  </a:lnTo>
                  <a:lnTo>
                    <a:pt x="3695217" y="127558"/>
                  </a:lnTo>
                  <a:lnTo>
                    <a:pt x="3720922" y="150393"/>
                  </a:lnTo>
                  <a:lnTo>
                    <a:pt x="3720922" y="111201"/>
                  </a:lnTo>
                  <a:lnTo>
                    <a:pt x="3712502" y="105867"/>
                  </a:lnTo>
                  <a:lnTo>
                    <a:pt x="3703256" y="102247"/>
                  </a:lnTo>
                  <a:lnTo>
                    <a:pt x="3692664" y="100164"/>
                  </a:lnTo>
                  <a:lnTo>
                    <a:pt x="3680218" y="99504"/>
                  </a:lnTo>
                  <a:lnTo>
                    <a:pt x="3645306" y="106553"/>
                  </a:lnTo>
                  <a:lnTo>
                    <a:pt x="3617747" y="126174"/>
                  </a:lnTo>
                  <a:lnTo>
                    <a:pt x="3599650" y="156121"/>
                  </a:lnTo>
                  <a:lnTo>
                    <a:pt x="3593147" y="194119"/>
                  </a:lnTo>
                  <a:lnTo>
                    <a:pt x="3598392" y="228790"/>
                  </a:lnTo>
                  <a:lnTo>
                    <a:pt x="3613073" y="255828"/>
                  </a:lnTo>
                  <a:lnTo>
                    <a:pt x="3635603" y="273405"/>
                  </a:lnTo>
                  <a:lnTo>
                    <a:pt x="3664381" y="279666"/>
                  </a:lnTo>
                  <a:lnTo>
                    <a:pt x="3680155" y="277939"/>
                  </a:lnTo>
                  <a:lnTo>
                    <a:pt x="3695052" y="272846"/>
                  </a:lnTo>
                  <a:lnTo>
                    <a:pt x="3708755" y="264566"/>
                  </a:lnTo>
                  <a:lnTo>
                    <a:pt x="3720922" y="253288"/>
                  </a:lnTo>
                  <a:lnTo>
                    <a:pt x="3720922" y="274777"/>
                  </a:lnTo>
                  <a:lnTo>
                    <a:pt x="3749560" y="274777"/>
                  </a:lnTo>
                  <a:lnTo>
                    <a:pt x="3749560" y="253288"/>
                  </a:lnTo>
                  <a:lnTo>
                    <a:pt x="3749560" y="252907"/>
                  </a:lnTo>
                  <a:lnTo>
                    <a:pt x="3749560" y="126657"/>
                  </a:lnTo>
                  <a:lnTo>
                    <a:pt x="3749560" y="111201"/>
                  </a:lnTo>
                  <a:lnTo>
                    <a:pt x="3749560" y="0"/>
                  </a:lnTo>
                  <a:close/>
                </a:path>
                <a:path w="8803005" h="283210">
                  <a:moveTo>
                    <a:pt x="3942943" y="170370"/>
                  </a:moveTo>
                  <a:lnTo>
                    <a:pt x="3942207" y="165849"/>
                  </a:lnTo>
                  <a:lnTo>
                    <a:pt x="3938244" y="141325"/>
                  </a:lnTo>
                  <a:lnTo>
                    <a:pt x="3928618" y="125145"/>
                  </a:lnTo>
                  <a:lnTo>
                    <a:pt x="3924935" y="118973"/>
                  </a:lnTo>
                  <a:lnTo>
                    <a:pt x="3912031" y="110058"/>
                  </a:lnTo>
                  <a:lnTo>
                    <a:pt x="3912031" y="165849"/>
                  </a:lnTo>
                  <a:lnTo>
                    <a:pt x="3828351" y="165849"/>
                  </a:lnTo>
                  <a:lnTo>
                    <a:pt x="3835019" y="148361"/>
                  </a:lnTo>
                  <a:lnTo>
                    <a:pt x="3845229" y="135597"/>
                  </a:lnTo>
                  <a:lnTo>
                    <a:pt x="3858679" y="127787"/>
                  </a:lnTo>
                  <a:lnTo>
                    <a:pt x="3875100" y="125145"/>
                  </a:lnTo>
                  <a:lnTo>
                    <a:pt x="3890670" y="127787"/>
                  </a:lnTo>
                  <a:lnTo>
                    <a:pt x="3902176" y="135597"/>
                  </a:lnTo>
                  <a:lnTo>
                    <a:pt x="3909390" y="148361"/>
                  </a:lnTo>
                  <a:lnTo>
                    <a:pt x="3912031" y="165849"/>
                  </a:lnTo>
                  <a:lnTo>
                    <a:pt x="3912031" y="110058"/>
                  </a:lnTo>
                  <a:lnTo>
                    <a:pt x="3904145" y="104597"/>
                  </a:lnTo>
                  <a:lnTo>
                    <a:pt x="3876979" y="99504"/>
                  </a:lnTo>
                  <a:lnTo>
                    <a:pt x="3843871" y="105956"/>
                  </a:lnTo>
                  <a:lnTo>
                    <a:pt x="3818420" y="124206"/>
                  </a:lnTo>
                  <a:lnTo>
                    <a:pt x="3802088" y="152615"/>
                  </a:lnTo>
                  <a:lnTo>
                    <a:pt x="3796322" y="189585"/>
                  </a:lnTo>
                  <a:lnTo>
                    <a:pt x="3802075" y="226402"/>
                  </a:lnTo>
                  <a:lnTo>
                    <a:pt x="3818280" y="254838"/>
                  </a:lnTo>
                  <a:lnTo>
                    <a:pt x="3843388" y="273177"/>
                  </a:lnTo>
                  <a:lnTo>
                    <a:pt x="3875849" y="279666"/>
                  </a:lnTo>
                  <a:lnTo>
                    <a:pt x="3891330" y="278663"/>
                  </a:lnTo>
                  <a:lnTo>
                    <a:pt x="3905618" y="275247"/>
                  </a:lnTo>
                  <a:lnTo>
                    <a:pt x="3920477" y="268859"/>
                  </a:lnTo>
                  <a:lnTo>
                    <a:pt x="3937660" y="258940"/>
                  </a:lnTo>
                  <a:lnTo>
                    <a:pt x="3934980" y="253657"/>
                  </a:lnTo>
                  <a:lnTo>
                    <a:pt x="3926357" y="236702"/>
                  </a:lnTo>
                  <a:lnTo>
                    <a:pt x="3913733" y="244754"/>
                  </a:lnTo>
                  <a:lnTo>
                    <a:pt x="3902837" y="249986"/>
                  </a:lnTo>
                  <a:lnTo>
                    <a:pt x="3892588" y="252818"/>
                  </a:lnTo>
                  <a:lnTo>
                    <a:pt x="3881882" y="253657"/>
                  </a:lnTo>
                  <a:lnTo>
                    <a:pt x="3858539" y="249072"/>
                  </a:lnTo>
                  <a:lnTo>
                    <a:pt x="3840988" y="235851"/>
                  </a:lnTo>
                  <a:lnTo>
                    <a:pt x="3829939" y="214871"/>
                  </a:lnTo>
                  <a:lnTo>
                    <a:pt x="3826091" y="186956"/>
                  </a:lnTo>
                  <a:lnTo>
                    <a:pt x="3942943" y="186956"/>
                  </a:lnTo>
                  <a:lnTo>
                    <a:pt x="3942943" y="170370"/>
                  </a:lnTo>
                  <a:close/>
                </a:path>
                <a:path w="8803005" h="283210">
                  <a:moveTo>
                    <a:pt x="4083913" y="111201"/>
                  </a:moveTo>
                  <a:lnTo>
                    <a:pt x="4076382" y="103657"/>
                  </a:lnTo>
                  <a:lnTo>
                    <a:pt x="4068457" y="99504"/>
                  </a:lnTo>
                  <a:lnTo>
                    <a:pt x="4062057" y="99504"/>
                  </a:lnTo>
                  <a:lnTo>
                    <a:pt x="4052671" y="101231"/>
                  </a:lnTo>
                  <a:lnTo>
                    <a:pt x="4042930" y="107048"/>
                  </a:lnTo>
                  <a:lnTo>
                    <a:pt x="4031640" y="117957"/>
                  </a:lnTo>
                  <a:lnTo>
                    <a:pt x="4017581" y="134950"/>
                  </a:lnTo>
                  <a:lnTo>
                    <a:pt x="4017581" y="104038"/>
                  </a:lnTo>
                  <a:lnTo>
                    <a:pt x="3989311" y="104038"/>
                  </a:lnTo>
                  <a:lnTo>
                    <a:pt x="3989311" y="274777"/>
                  </a:lnTo>
                  <a:lnTo>
                    <a:pt x="4017581" y="274777"/>
                  </a:lnTo>
                  <a:lnTo>
                    <a:pt x="4017581" y="173012"/>
                  </a:lnTo>
                  <a:lnTo>
                    <a:pt x="4029240" y="153593"/>
                  </a:lnTo>
                  <a:lnTo>
                    <a:pt x="4039870" y="139560"/>
                  </a:lnTo>
                  <a:lnTo>
                    <a:pt x="4045051" y="134950"/>
                  </a:lnTo>
                  <a:lnTo>
                    <a:pt x="4049445" y="131038"/>
                  </a:lnTo>
                  <a:lnTo>
                    <a:pt x="4057904" y="128155"/>
                  </a:lnTo>
                  <a:lnTo>
                    <a:pt x="4061307" y="128155"/>
                  </a:lnTo>
                  <a:lnTo>
                    <a:pt x="4064317" y="130048"/>
                  </a:lnTo>
                  <a:lnTo>
                    <a:pt x="4069969" y="134950"/>
                  </a:lnTo>
                  <a:lnTo>
                    <a:pt x="4073956" y="128155"/>
                  </a:lnTo>
                  <a:lnTo>
                    <a:pt x="4083913" y="111201"/>
                  </a:lnTo>
                  <a:close/>
                </a:path>
                <a:path w="8803005" h="283210">
                  <a:moveTo>
                    <a:pt x="4242981" y="104038"/>
                  </a:moveTo>
                  <a:lnTo>
                    <a:pt x="4100893" y="104038"/>
                  </a:lnTo>
                  <a:lnTo>
                    <a:pt x="4100893" y="129286"/>
                  </a:lnTo>
                  <a:lnTo>
                    <a:pt x="4200398" y="129286"/>
                  </a:lnTo>
                  <a:lnTo>
                    <a:pt x="4095991" y="260451"/>
                  </a:lnTo>
                  <a:lnTo>
                    <a:pt x="4095991" y="274777"/>
                  </a:lnTo>
                  <a:lnTo>
                    <a:pt x="4242981" y="274777"/>
                  </a:lnTo>
                  <a:lnTo>
                    <a:pt x="4242981" y="249516"/>
                  </a:lnTo>
                  <a:lnTo>
                    <a:pt x="4137075" y="249516"/>
                  </a:lnTo>
                  <a:lnTo>
                    <a:pt x="4242981" y="116090"/>
                  </a:lnTo>
                  <a:lnTo>
                    <a:pt x="4242981" y="104038"/>
                  </a:lnTo>
                  <a:close/>
                </a:path>
                <a:path w="8803005" h="283210">
                  <a:moveTo>
                    <a:pt x="4442015" y="189585"/>
                  </a:moveTo>
                  <a:lnTo>
                    <a:pt x="4435348" y="154686"/>
                  </a:lnTo>
                  <a:lnTo>
                    <a:pt x="4417225" y="126034"/>
                  </a:lnTo>
                  <a:lnTo>
                    <a:pt x="4415472" y="124764"/>
                  </a:lnTo>
                  <a:lnTo>
                    <a:pt x="4411103" y="121602"/>
                  </a:lnTo>
                  <a:lnTo>
                    <a:pt x="4411103" y="189585"/>
                  </a:lnTo>
                  <a:lnTo>
                    <a:pt x="4406989" y="214985"/>
                  </a:lnTo>
                  <a:lnTo>
                    <a:pt x="4395698" y="235572"/>
                  </a:lnTo>
                  <a:lnTo>
                    <a:pt x="4378820" y="249377"/>
                  </a:lnTo>
                  <a:lnTo>
                    <a:pt x="4357967" y="254419"/>
                  </a:lnTo>
                  <a:lnTo>
                    <a:pt x="4336872" y="249377"/>
                  </a:lnTo>
                  <a:lnTo>
                    <a:pt x="4319892" y="235572"/>
                  </a:lnTo>
                  <a:lnTo>
                    <a:pt x="4308564" y="214985"/>
                  </a:lnTo>
                  <a:lnTo>
                    <a:pt x="4304436" y="189585"/>
                  </a:lnTo>
                  <a:lnTo>
                    <a:pt x="4308564" y="164198"/>
                  </a:lnTo>
                  <a:lnTo>
                    <a:pt x="4319892" y="143611"/>
                  </a:lnTo>
                  <a:lnTo>
                    <a:pt x="4336872" y="129806"/>
                  </a:lnTo>
                  <a:lnTo>
                    <a:pt x="4357967" y="124764"/>
                  </a:lnTo>
                  <a:lnTo>
                    <a:pt x="4378820" y="129806"/>
                  </a:lnTo>
                  <a:lnTo>
                    <a:pt x="4395698" y="143611"/>
                  </a:lnTo>
                  <a:lnTo>
                    <a:pt x="4406989" y="164198"/>
                  </a:lnTo>
                  <a:lnTo>
                    <a:pt x="4411103" y="189585"/>
                  </a:lnTo>
                  <a:lnTo>
                    <a:pt x="4411103" y="121602"/>
                  </a:lnTo>
                  <a:lnTo>
                    <a:pt x="4390491" y="106641"/>
                  </a:lnTo>
                  <a:lnTo>
                    <a:pt x="4357967" y="99504"/>
                  </a:lnTo>
                  <a:lnTo>
                    <a:pt x="4325213" y="106641"/>
                  </a:lnTo>
                  <a:lnTo>
                    <a:pt x="4298366" y="126034"/>
                  </a:lnTo>
                  <a:lnTo>
                    <a:pt x="4280205" y="154686"/>
                  </a:lnTo>
                  <a:lnTo>
                    <a:pt x="4273537" y="189585"/>
                  </a:lnTo>
                  <a:lnTo>
                    <a:pt x="4280205" y="224332"/>
                  </a:lnTo>
                  <a:lnTo>
                    <a:pt x="4298366" y="253009"/>
                  </a:lnTo>
                  <a:lnTo>
                    <a:pt x="4325213" y="272491"/>
                  </a:lnTo>
                  <a:lnTo>
                    <a:pt x="4357967" y="279666"/>
                  </a:lnTo>
                  <a:lnTo>
                    <a:pt x="4390491" y="272491"/>
                  </a:lnTo>
                  <a:lnTo>
                    <a:pt x="4415294" y="254419"/>
                  </a:lnTo>
                  <a:lnTo>
                    <a:pt x="4417225" y="253009"/>
                  </a:lnTo>
                  <a:lnTo>
                    <a:pt x="4435348" y="224332"/>
                  </a:lnTo>
                  <a:lnTo>
                    <a:pt x="4442015" y="189585"/>
                  </a:lnTo>
                  <a:close/>
                </a:path>
                <a:path w="8803005" h="283210">
                  <a:moveTo>
                    <a:pt x="4621060" y="170370"/>
                  </a:moveTo>
                  <a:lnTo>
                    <a:pt x="4620336" y="165849"/>
                  </a:lnTo>
                  <a:lnTo>
                    <a:pt x="4616374" y="141325"/>
                  </a:lnTo>
                  <a:lnTo>
                    <a:pt x="4606734" y="125145"/>
                  </a:lnTo>
                  <a:lnTo>
                    <a:pt x="4603064" y="118973"/>
                  </a:lnTo>
                  <a:lnTo>
                    <a:pt x="4590148" y="110058"/>
                  </a:lnTo>
                  <a:lnTo>
                    <a:pt x="4590148" y="165849"/>
                  </a:lnTo>
                  <a:lnTo>
                    <a:pt x="4506480" y="165849"/>
                  </a:lnTo>
                  <a:lnTo>
                    <a:pt x="4513148" y="148361"/>
                  </a:lnTo>
                  <a:lnTo>
                    <a:pt x="4523346" y="135597"/>
                  </a:lnTo>
                  <a:lnTo>
                    <a:pt x="4536795" y="127787"/>
                  </a:lnTo>
                  <a:lnTo>
                    <a:pt x="4553216" y="125145"/>
                  </a:lnTo>
                  <a:lnTo>
                    <a:pt x="4568787" y="127787"/>
                  </a:lnTo>
                  <a:lnTo>
                    <a:pt x="4580306" y="135597"/>
                  </a:lnTo>
                  <a:lnTo>
                    <a:pt x="4587506" y="148361"/>
                  </a:lnTo>
                  <a:lnTo>
                    <a:pt x="4590148" y="165849"/>
                  </a:lnTo>
                  <a:lnTo>
                    <a:pt x="4590148" y="110058"/>
                  </a:lnTo>
                  <a:lnTo>
                    <a:pt x="4582261" y="104597"/>
                  </a:lnTo>
                  <a:lnTo>
                    <a:pt x="4555096" y="99504"/>
                  </a:lnTo>
                  <a:lnTo>
                    <a:pt x="4521987" y="105956"/>
                  </a:lnTo>
                  <a:lnTo>
                    <a:pt x="4496536" y="124206"/>
                  </a:lnTo>
                  <a:lnTo>
                    <a:pt x="4480204" y="152615"/>
                  </a:lnTo>
                  <a:lnTo>
                    <a:pt x="4474438" y="189585"/>
                  </a:lnTo>
                  <a:lnTo>
                    <a:pt x="4480191" y="226402"/>
                  </a:lnTo>
                  <a:lnTo>
                    <a:pt x="4496397" y="254838"/>
                  </a:lnTo>
                  <a:lnTo>
                    <a:pt x="4521505" y="273177"/>
                  </a:lnTo>
                  <a:lnTo>
                    <a:pt x="4553966" y="279666"/>
                  </a:lnTo>
                  <a:lnTo>
                    <a:pt x="4569460" y="278663"/>
                  </a:lnTo>
                  <a:lnTo>
                    <a:pt x="4583747" y="275247"/>
                  </a:lnTo>
                  <a:lnTo>
                    <a:pt x="4598606" y="268859"/>
                  </a:lnTo>
                  <a:lnTo>
                    <a:pt x="4615789" y="258940"/>
                  </a:lnTo>
                  <a:lnTo>
                    <a:pt x="4613110" y="253657"/>
                  </a:lnTo>
                  <a:lnTo>
                    <a:pt x="4604474" y="236702"/>
                  </a:lnTo>
                  <a:lnTo>
                    <a:pt x="4591863" y="244754"/>
                  </a:lnTo>
                  <a:lnTo>
                    <a:pt x="4580966" y="249986"/>
                  </a:lnTo>
                  <a:lnTo>
                    <a:pt x="4570717" y="252818"/>
                  </a:lnTo>
                  <a:lnTo>
                    <a:pt x="4559998" y="253657"/>
                  </a:lnTo>
                  <a:lnTo>
                    <a:pt x="4536656" y="249072"/>
                  </a:lnTo>
                  <a:lnTo>
                    <a:pt x="4519104" y="235851"/>
                  </a:lnTo>
                  <a:lnTo>
                    <a:pt x="4508055" y="214871"/>
                  </a:lnTo>
                  <a:lnTo>
                    <a:pt x="4504220" y="186956"/>
                  </a:lnTo>
                  <a:lnTo>
                    <a:pt x="4621060" y="186956"/>
                  </a:lnTo>
                  <a:lnTo>
                    <a:pt x="4621060" y="170370"/>
                  </a:lnTo>
                  <a:close/>
                </a:path>
                <a:path w="8803005" h="283210">
                  <a:moveTo>
                    <a:pt x="4694199" y="0"/>
                  </a:moveTo>
                  <a:lnTo>
                    <a:pt x="4665929" y="0"/>
                  </a:lnTo>
                  <a:lnTo>
                    <a:pt x="4665929" y="274777"/>
                  </a:lnTo>
                  <a:lnTo>
                    <a:pt x="4694199" y="274777"/>
                  </a:lnTo>
                  <a:lnTo>
                    <a:pt x="4694199" y="0"/>
                  </a:lnTo>
                  <a:close/>
                </a:path>
                <a:path w="8803005" h="283210">
                  <a:moveTo>
                    <a:pt x="4802746" y="274777"/>
                  </a:moveTo>
                  <a:lnTo>
                    <a:pt x="4729632" y="182435"/>
                  </a:lnTo>
                  <a:lnTo>
                    <a:pt x="4802365" y="104038"/>
                  </a:lnTo>
                  <a:lnTo>
                    <a:pt x="4765433" y="104038"/>
                  </a:lnTo>
                  <a:lnTo>
                    <a:pt x="4694961" y="182054"/>
                  </a:lnTo>
                  <a:lnTo>
                    <a:pt x="4765433" y="274777"/>
                  </a:lnTo>
                  <a:lnTo>
                    <a:pt x="4802746" y="274777"/>
                  </a:lnTo>
                  <a:close/>
                </a:path>
                <a:path w="8803005" h="283210">
                  <a:moveTo>
                    <a:pt x="5073777" y="99517"/>
                  </a:moveTo>
                  <a:lnTo>
                    <a:pt x="5026660" y="99517"/>
                  </a:lnTo>
                  <a:lnTo>
                    <a:pt x="4987468" y="215607"/>
                  </a:lnTo>
                  <a:lnTo>
                    <a:pt x="4986337" y="223139"/>
                  </a:lnTo>
                  <a:lnTo>
                    <a:pt x="4985207" y="215607"/>
                  </a:lnTo>
                  <a:lnTo>
                    <a:pt x="4949761" y="99517"/>
                  </a:lnTo>
                  <a:lnTo>
                    <a:pt x="4902657" y="99517"/>
                  </a:lnTo>
                  <a:lnTo>
                    <a:pt x="4961458" y="274777"/>
                  </a:lnTo>
                  <a:lnTo>
                    <a:pt x="5006314" y="274777"/>
                  </a:lnTo>
                  <a:lnTo>
                    <a:pt x="5026190" y="223139"/>
                  </a:lnTo>
                  <a:lnTo>
                    <a:pt x="5073777" y="99517"/>
                  </a:lnTo>
                  <a:close/>
                </a:path>
                <a:path w="8803005" h="283210">
                  <a:moveTo>
                    <a:pt x="5260733" y="186956"/>
                  </a:moveTo>
                  <a:lnTo>
                    <a:pt x="5254002" y="150431"/>
                  </a:lnTo>
                  <a:lnTo>
                    <a:pt x="5241315" y="130416"/>
                  </a:lnTo>
                  <a:lnTo>
                    <a:pt x="5235435" y="121132"/>
                  </a:lnTo>
                  <a:lnTo>
                    <a:pt x="5213997" y="106222"/>
                  </a:lnTo>
                  <a:lnTo>
                    <a:pt x="5213997" y="186956"/>
                  </a:lnTo>
                  <a:lnTo>
                    <a:pt x="5210708" y="209042"/>
                  </a:lnTo>
                  <a:lnTo>
                    <a:pt x="5201755" y="227139"/>
                  </a:lnTo>
                  <a:lnTo>
                    <a:pt x="5188559" y="239369"/>
                  </a:lnTo>
                  <a:lnTo>
                    <a:pt x="5172532" y="243865"/>
                  </a:lnTo>
                  <a:lnTo>
                    <a:pt x="5156517" y="239369"/>
                  </a:lnTo>
                  <a:lnTo>
                    <a:pt x="5143335" y="227139"/>
                  </a:lnTo>
                  <a:lnTo>
                    <a:pt x="5134381" y="209042"/>
                  </a:lnTo>
                  <a:lnTo>
                    <a:pt x="5131079" y="186956"/>
                  </a:lnTo>
                  <a:lnTo>
                    <a:pt x="5134381" y="165074"/>
                  </a:lnTo>
                  <a:lnTo>
                    <a:pt x="5143335" y="147091"/>
                  </a:lnTo>
                  <a:lnTo>
                    <a:pt x="5156517" y="134912"/>
                  </a:lnTo>
                  <a:lnTo>
                    <a:pt x="5172532" y="130416"/>
                  </a:lnTo>
                  <a:lnTo>
                    <a:pt x="5188559" y="134912"/>
                  </a:lnTo>
                  <a:lnTo>
                    <a:pt x="5201755" y="147091"/>
                  </a:lnTo>
                  <a:lnTo>
                    <a:pt x="5210708" y="165074"/>
                  </a:lnTo>
                  <a:lnTo>
                    <a:pt x="5213997" y="186956"/>
                  </a:lnTo>
                  <a:lnTo>
                    <a:pt x="5213997" y="106222"/>
                  </a:lnTo>
                  <a:lnTo>
                    <a:pt x="5207470" y="101676"/>
                  </a:lnTo>
                  <a:lnTo>
                    <a:pt x="5172532" y="94615"/>
                  </a:lnTo>
                  <a:lnTo>
                    <a:pt x="5137607" y="101676"/>
                  </a:lnTo>
                  <a:lnTo>
                    <a:pt x="5109642" y="121132"/>
                  </a:lnTo>
                  <a:lnTo>
                    <a:pt x="5091074" y="150431"/>
                  </a:lnTo>
                  <a:lnTo>
                    <a:pt x="5084356" y="186956"/>
                  </a:lnTo>
                  <a:lnTo>
                    <a:pt x="5091074" y="223697"/>
                  </a:lnTo>
                  <a:lnTo>
                    <a:pt x="5109642" y="253098"/>
                  </a:lnTo>
                  <a:lnTo>
                    <a:pt x="5137607" y="272605"/>
                  </a:lnTo>
                  <a:lnTo>
                    <a:pt x="5172532" y="279679"/>
                  </a:lnTo>
                  <a:lnTo>
                    <a:pt x="5207470" y="272605"/>
                  </a:lnTo>
                  <a:lnTo>
                    <a:pt x="5235435" y="253098"/>
                  </a:lnTo>
                  <a:lnTo>
                    <a:pt x="5241264" y="243865"/>
                  </a:lnTo>
                  <a:lnTo>
                    <a:pt x="5254002" y="223697"/>
                  </a:lnTo>
                  <a:lnTo>
                    <a:pt x="5260733" y="186956"/>
                  </a:lnTo>
                  <a:close/>
                </a:path>
                <a:path w="8803005" h="283210">
                  <a:moveTo>
                    <a:pt x="5459006" y="186956"/>
                  </a:moveTo>
                  <a:lnTo>
                    <a:pt x="5452275" y="150431"/>
                  </a:lnTo>
                  <a:lnTo>
                    <a:pt x="5439588" y="130416"/>
                  </a:lnTo>
                  <a:lnTo>
                    <a:pt x="5433707" y="121132"/>
                  </a:lnTo>
                  <a:lnTo>
                    <a:pt x="5412283" y="106235"/>
                  </a:lnTo>
                  <a:lnTo>
                    <a:pt x="5412283" y="186956"/>
                  </a:lnTo>
                  <a:lnTo>
                    <a:pt x="5408981" y="209042"/>
                  </a:lnTo>
                  <a:lnTo>
                    <a:pt x="5400027" y="227139"/>
                  </a:lnTo>
                  <a:lnTo>
                    <a:pt x="5386832" y="239369"/>
                  </a:lnTo>
                  <a:lnTo>
                    <a:pt x="5370817" y="243865"/>
                  </a:lnTo>
                  <a:lnTo>
                    <a:pt x="5354790" y="239369"/>
                  </a:lnTo>
                  <a:lnTo>
                    <a:pt x="5341607" y="227139"/>
                  </a:lnTo>
                  <a:lnTo>
                    <a:pt x="5332654" y="209042"/>
                  </a:lnTo>
                  <a:lnTo>
                    <a:pt x="5329364" y="186956"/>
                  </a:lnTo>
                  <a:lnTo>
                    <a:pt x="5332654" y="165074"/>
                  </a:lnTo>
                  <a:lnTo>
                    <a:pt x="5341607" y="147091"/>
                  </a:lnTo>
                  <a:lnTo>
                    <a:pt x="5354790" y="134912"/>
                  </a:lnTo>
                  <a:lnTo>
                    <a:pt x="5370817" y="130416"/>
                  </a:lnTo>
                  <a:lnTo>
                    <a:pt x="5386832" y="134912"/>
                  </a:lnTo>
                  <a:lnTo>
                    <a:pt x="5400027" y="147091"/>
                  </a:lnTo>
                  <a:lnTo>
                    <a:pt x="5408981" y="165074"/>
                  </a:lnTo>
                  <a:lnTo>
                    <a:pt x="5412283" y="186956"/>
                  </a:lnTo>
                  <a:lnTo>
                    <a:pt x="5412283" y="106235"/>
                  </a:lnTo>
                  <a:lnTo>
                    <a:pt x="5405742" y="101676"/>
                  </a:lnTo>
                  <a:lnTo>
                    <a:pt x="5370817" y="94615"/>
                  </a:lnTo>
                  <a:lnTo>
                    <a:pt x="5335879" y="101676"/>
                  </a:lnTo>
                  <a:lnTo>
                    <a:pt x="5307914" y="121132"/>
                  </a:lnTo>
                  <a:lnTo>
                    <a:pt x="5289347" y="150431"/>
                  </a:lnTo>
                  <a:lnTo>
                    <a:pt x="5282616" y="186956"/>
                  </a:lnTo>
                  <a:lnTo>
                    <a:pt x="5289347" y="223697"/>
                  </a:lnTo>
                  <a:lnTo>
                    <a:pt x="5307914" y="253098"/>
                  </a:lnTo>
                  <a:lnTo>
                    <a:pt x="5335879" y="272605"/>
                  </a:lnTo>
                  <a:lnTo>
                    <a:pt x="5370817" y="279679"/>
                  </a:lnTo>
                  <a:lnTo>
                    <a:pt x="5405742" y="272605"/>
                  </a:lnTo>
                  <a:lnTo>
                    <a:pt x="5433707" y="253098"/>
                  </a:lnTo>
                  <a:lnTo>
                    <a:pt x="5439537" y="243865"/>
                  </a:lnTo>
                  <a:lnTo>
                    <a:pt x="5452275" y="223697"/>
                  </a:lnTo>
                  <a:lnTo>
                    <a:pt x="5459006" y="186956"/>
                  </a:lnTo>
                  <a:close/>
                </a:path>
                <a:path w="8803005" h="283210">
                  <a:moveTo>
                    <a:pt x="5597728" y="109308"/>
                  </a:moveTo>
                  <a:lnTo>
                    <a:pt x="5592203" y="103873"/>
                  </a:lnTo>
                  <a:lnTo>
                    <a:pt x="5586323" y="99987"/>
                  </a:lnTo>
                  <a:lnTo>
                    <a:pt x="5580024" y="97650"/>
                  </a:lnTo>
                  <a:lnTo>
                    <a:pt x="5573230" y="96875"/>
                  </a:lnTo>
                  <a:lnTo>
                    <a:pt x="5563413" y="99110"/>
                  </a:lnTo>
                  <a:lnTo>
                    <a:pt x="5553773" y="106248"/>
                  </a:lnTo>
                  <a:lnTo>
                    <a:pt x="5543499" y="118973"/>
                  </a:lnTo>
                  <a:lnTo>
                    <a:pt x="5531777" y="137960"/>
                  </a:lnTo>
                  <a:lnTo>
                    <a:pt x="5529885" y="99517"/>
                  </a:lnTo>
                  <a:lnTo>
                    <a:pt x="5491073" y="99517"/>
                  </a:lnTo>
                  <a:lnTo>
                    <a:pt x="5491073" y="274777"/>
                  </a:lnTo>
                  <a:lnTo>
                    <a:pt x="5535917" y="274777"/>
                  </a:lnTo>
                  <a:lnTo>
                    <a:pt x="5535917" y="194487"/>
                  </a:lnTo>
                  <a:lnTo>
                    <a:pt x="5536641" y="185115"/>
                  </a:lnTo>
                  <a:lnTo>
                    <a:pt x="5558764" y="151231"/>
                  </a:lnTo>
                  <a:lnTo>
                    <a:pt x="5569839" y="147751"/>
                  </a:lnTo>
                  <a:lnTo>
                    <a:pt x="5574741" y="147751"/>
                  </a:lnTo>
                  <a:lnTo>
                    <a:pt x="5578513" y="149263"/>
                  </a:lnTo>
                  <a:lnTo>
                    <a:pt x="5583415" y="153022"/>
                  </a:lnTo>
                  <a:lnTo>
                    <a:pt x="5585142" y="147751"/>
                  </a:lnTo>
                  <a:lnTo>
                    <a:pt x="5588343" y="137960"/>
                  </a:lnTo>
                  <a:lnTo>
                    <a:pt x="5597728" y="109308"/>
                  </a:lnTo>
                  <a:close/>
                </a:path>
                <a:path w="8803005" h="283210">
                  <a:moveTo>
                    <a:pt x="5781675" y="179031"/>
                  </a:moveTo>
                  <a:lnTo>
                    <a:pt x="5776430" y="144068"/>
                  </a:lnTo>
                  <a:lnTo>
                    <a:pt x="5768137" y="129286"/>
                  </a:lnTo>
                  <a:lnTo>
                    <a:pt x="5761507" y="117462"/>
                  </a:lnTo>
                  <a:lnTo>
                    <a:pt x="5742940" y="104038"/>
                  </a:lnTo>
                  <a:lnTo>
                    <a:pt x="5738101" y="100545"/>
                  </a:lnTo>
                  <a:lnTo>
                    <a:pt x="5734558" y="99872"/>
                  </a:lnTo>
                  <a:lnTo>
                    <a:pt x="5734558" y="181305"/>
                  </a:lnTo>
                  <a:lnTo>
                    <a:pt x="5730697" y="207073"/>
                  </a:lnTo>
                  <a:lnTo>
                    <a:pt x="5720092" y="227749"/>
                  </a:lnTo>
                  <a:lnTo>
                    <a:pt x="5704192" y="241503"/>
                  </a:lnTo>
                  <a:lnTo>
                    <a:pt x="5684431" y="246507"/>
                  </a:lnTo>
                  <a:lnTo>
                    <a:pt x="5678030" y="246507"/>
                  </a:lnTo>
                  <a:lnTo>
                    <a:pt x="5673509" y="245376"/>
                  </a:lnTo>
                  <a:lnTo>
                    <a:pt x="5663704" y="241604"/>
                  </a:lnTo>
                  <a:lnTo>
                    <a:pt x="5663704" y="137210"/>
                  </a:lnTo>
                  <a:lnTo>
                    <a:pt x="5671286" y="133578"/>
                  </a:lnTo>
                  <a:lnTo>
                    <a:pt x="5678030" y="131127"/>
                  </a:lnTo>
                  <a:lnTo>
                    <a:pt x="5684482" y="129730"/>
                  </a:lnTo>
                  <a:lnTo>
                    <a:pt x="5691213" y="129286"/>
                  </a:lnTo>
                  <a:lnTo>
                    <a:pt x="5709120" y="132969"/>
                  </a:lnTo>
                  <a:lnTo>
                    <a:pt x="5722785" y="143421"/>
                  </a:lnTo>
                  <a:lnTo>
                    <a:pt x="5731497" y="159816"/>
                  </a:lnTo>
                  <a:lnTo>
                    <a:pt x="5734558" y="181305"/>
                  </a:lnTo>
                  <a:lnTo>
                    <a:pt x="5734558" y="99872"/>
                  </a:lnTo>
                  <a:lnTo>
                    <a:pt x="5707418" y="94615"/>
                  </a:lnTo>
                  <a:lnTo>
                    <a:pt x="5695556" y="95186"/>
                  </a:lnTo>
                  <a:lnTo>
                    <a:pt x="5684291" y="96926"/>
                  </a:lnTo>
                  <a:lnTo>
                    <a:pt x="5673661" y="99860"/>
                  </a:lnTo>
                  <a:lnTo>
                    <a:pt x="5663704" y="104038"/>
                  </a:lnTo>
                  <a:lnTo>
                    <a:pt x="5663704" y="12"/>
                  </a:lnTo>
                  <a:lnTo>
                    <a:pt x="5618848" y="12"/>
                  </a:lnTo>
                  <a:lnTo>
                    <a:pt x="5618848" y="269875"/>
                  </a:lnTo>
                  <a:lnTo>
                    <a:pt x="5661863" y="279019"/>
                  </a:lnTo>
                  <a:lnTo>
                    <a:pt x="5679148" y="280047"/>
                  </a:lnTo>
                  <a:lnTo>
                    <a:pt x="5721883" y="273011"/>
                  </a:lnTo>
                  <a:lnTo>
                    <a:pt x="5754154" y="252869"/>
                  </a:lnTo>
                  <a:lnTo>
                    <a:pt x="5758231" y="246507"/>
                  </a:lnTo>
                  <a:lnTo>
                    <a:pt x="5774550" y="221056"/>
                  </a:lnTo>
                  <a:lnTo>
                    <a:pt x="5781675" y="179031"/>
                  </a:lnTo>
                  <a:close/>
                </a:path>
                <a:path w="8803005" h="283210">
                  <a:moveTo>
                    <a:pt x="5964110" y="174891"/>
                  </a:moveTo>
                  <a:lnTo>
                    <a:pt x="5962612" y="165849"/>
                  </a:lnTo>
                  <a:lnTo>
                    <a:pt x="5958725" y="142316"/>
                  </a:lnTo>
                  <a:lnTo>
                    <a:pt x="5950521" y="128536"/>
                  </a:lnTo>
                  <a:lnTo>
                    <a:pt x="5943612" y="116941"/>
                  </a:lnTo>
                  <a:lnTo>
                    <a:pt x="5920384" y="100482"/>
                  </a:lnTo>
                  <a:lnTo>
                    <a:pt x="5918886" y="100190"/>
                  </a:lnTo>
                  <a:lnTo>
                    <a:pt x="5918886" y="165849"/>
                  </a:lnTo>
                  <a:lnTo>
                    <a:pt x="5850280" y="165849"/>
                  </a:lnTo>
                  <a:lnTo>
                    <a:pt x="5854890" y="149999"/>
                  </a:lnTo>
                  <a:lnTo>
                    <a:pt x="5862866" y="138290"/>
                  </a:lnTo>
                  <a:lnTo>
                    <a:pt x="5873877" y="131025"/>
                  </a:lnTo>
                  <a:lnTo>
                    <a:pt x="5887605" y="128536"/>
                  </a:lnTo>
                  <a:lnTo>
                    <a:pt x="5901233" y="130606"/>
                  </a:lnTo>
                  <a:lnTo>
                    <a:pt x="5910732" y="137160"/>
                  </a:lnTo>
                  <a:lnTo>
                    <a:pt x="5916485" y="148729"/>
                  </a:lnTo>
                  <a:lnTo>
                    <a:pt x="5918886" y="165849"/>
                  </a:lnTo>
                  <a:lnTo>
                    <a:pt x="5918886" y="100190"/>
                  </a:lnTo>
                  <a:lnTo>
                    <a:pt x="5855741" y="102019"/>
                  </a:lnTo>
                  <a:lnTo>
                    <a:pt x="5809475" y="153289"/>
                  </a:lnTo>
                  <a:lnTo>
                    <a:pt x="5802795" y="191858"/>
                  </a:lnTo>
                  <a:lnTo>
                    <a:pt x="5808738" y="228155"/>
                  </a:lnTo>
                  <a:lnTo>
                    <a:pt x="5825693" y="255828"/>
                  </a:lnTo>
                  <a:lnTo>
                    <a:pt x="5852401" y="273481"/>
                  </a:lnTo>
                  <a:lnTo>
                    <a:pt x="5887605" y="279679"/>
                  </a:lnTo>
                  <a:lnTo>
                    <a:pt x="5902604" y="278892"/>
                  </a:lnTo>
                  <a:lnTo>
                    <a:pt x="5945263" y="267233"/>
                  </a:lnTo>
                  <a:lnTo>
                    <a:pt x="5964110" y="257810"/>
                  </a:lnTo>
                  <a:lnTo>
                    <a:pt x="5956998" y="243103"/>
                  </a:lnTo>
                  <a:lnTo>
                    <a:pt x="5947524" y="223520"/>
                  </a:lnTo>
                  <a:lnTo>
                    <a:pt x="5936932" y="229971"/>
                  </a:lnTo>
                  <a:lnTo>
                    <a:pt x="5928639" y="234492"/>
                  </a:lnTo>
                  <a:lnTo>
                    <a:pt x="5921400" y="237667"/>
                  </a:lnTo>
                  <a:lnTo>
                    <a:pt x="5913983" y="240093"/>
                  </a:lnTo>
                  <a:lnTo>
                    <a:pt x="5906833" y="242354"/>
                  </a:lnTo>
                  <a:lnTo>
                    <a:pt x="5900039" y="243103"/>
                  </a:lnTo>
                  <a:lnTo>
                    <a:pt x="5893257" y="243103"/>
                  </a:lnTo>
                  <a:lnTo>
                    <a:pt x="5854052" y="222008"/>
                  </a:lnTo>
                  <a:lnTo>
                    <a:pt x="5848020" y="194119"/>
                  </a:lnTo>
                  <a:lnTo>
                    <a:pt x="5964110" y="194119"/>
                  </a:lnTo>
                  <a:lnTo>
                    <a:pt x="5964110" y="174891"/>
                  </a:lnTo>
                  <a:close/>
                </a:path>
                <a:path w="8803005" h="283210">
                  <a:moveTo>
                    <a:pt x="6100191" y="109308"/>
                  </a:moveTo>
                  <a:lnTo>
                    <a:pt x="6094666" y="103873"/>
                  </a:lnTo>
                  <a:lnTo>
                    <a:pt x="6088786" y="99987"/>
                  </a:lnTo>
                  <a:lnTo>
                    <a:pt x="6082487" y="97650"/>
                  </a:lnTo>
                  <a:lnTo>
                    <a:pt x="6075692" y="96875"/>
                  </a:lnTo>
                  <a:lnTo>
                    <a:pt x="6065875" y="99110"/>
                  </a:lnTo>
                  <a:lnTo>
                    <a:pt x="6056236" y="106248"/>
                  </a:lnTo>
                  <a:lnTo>
                    <a:pt x="6045962" y="118973"/>
                  </a:lnTo>
                  <a:lnTo>
                    <a:pt x="6034240" y="137960"/>
                  </a:lnTo>
                  <a:lnTo>
                    <a:pt x="6032347" y="99517"/>
                  </a:lnTo>
                  <a:lnTo>
                    <a:pt x="5993523" y="99517"/>
                  </a:lnTo>
                  <a:lnTo>
                    <a:pt x="5993523" y="274777"/>
                  </a:lnTo>
                  <a:lnTo>
                    <a:pt x="6038380" y="274777"/>
                  </a:lnTo>
                  <a:lnTo>
                    <a:pt x="6038380" y="194487"/>
                  </a:lnTo>
                  <a:lnTo>
                    <a:pt x="6039104" y="185115"/>
                  </a:lnTo>
                  <a:lnTo>
                    <a:pt x="6061227" y="151231"/>
                  </a:lnTo>
                  <a:lnTo>
                    <a:pt x="6072302" y="147751"/>
                  </a:lnTo>
                  <a:lnTo>
                    <a:pt x="6077204" y="147751"/>
                  </a:lnTo>
                  <a:lnTo>
                    <a:pt x="6080963" y="149263"/>
                  </a:lnTo>
                  <a:lnTo>
                    <a:pt x="6085865" y="153022"/>
                  </a:lnTo>
                  <a:lnTo>
                    <a:pt x="6087592" y="147751"/>
                  </a:lnTo>
                  <a:lnTo>
                    <a:pt x="6090805" y="137960"/>
                  </a:lnTo>
                  <a:lnTo>
                    <a:pt x="6100191" y="109308"/>
                  </a:lnTo>
                  <a:close/>
                </a:path>
                <a:path w="8803005" h="283210">
                  <a:moveTo>
                    <a:pt x="6267551" y="174891"/>
                  </a:moveTo>
                  <a:lnTo>
                    <a:pt x="6266053" y="165849"/>
                  </a:lnTo>
                  <a:lnTo>
                    <a:pt x="6262167" y="142316"/>
                  </a:lnTo>
                  <a:lnTo>
                    <a:pt x="6253962" y="128536"/>
                  </a:lnTo>
                  <a:lnTo>
                    <a:pt x="6247054" y="116941"/>
                  </a:lnTo>
                  <a:lnTo>
                    <a:pt x="6223825" y="100482"/>
                  </a:lnTo>
                  <a:lnTo>
                    <a:pt x="6222327" y="100190"/>
                  </a:lnTo>
                  <a:lnTo>
                    <a:pt x="6222327" y="165849"/>
                  </a:lnTo>
                  <a:lnTo>
                    <a:pt x="6153721" y="165849"/>
                  </a:lnTo>
                  <a:lnTo>
                    <a:pt x="6158331" y="149999"/>
                  </a:lnTo>
                  <a:lnTo>
                    <a:pt x="6166307" y="138290"/>
                  </a:lnTo>
                  <a:lnTo>
                    <a:pt x="6177305" y="131025"/>
                  </a:lnTo>
                  <a:lnTo>
                    <a:pt x="6191034" y="128536"/>
                  </a:lnTo>
                  <a:lnTo>
                    <a:pt x="6204674" y="130606"/>
                  </a:lnTo>
                  <a:lnTo>
                    <a:pt x="6214173" y="137160"/>
                  </a:lnTo>
                  <a:lnTo>
                    <a:pt x="6219926" y="148729"/>
                  </a:lnTo>
                  <a:lnTo>
                    <a:pt x="6222327" y="165849"/>
                  </a:lnTo>
                  <a:lnTo>
                    <a:pt x="6222327" y="100190"/>
                  </a:lnTo>
                  <a:lnTo>
                    <a:pt x="6159182" y="102019"/>
                  </a:lnTo>
                  <a:lnTo>
                    <a:pt x="6112903" y="153289"/>
                  </a:lnTo>
                  <a:lnTo>
                    <a:pt x="6106236" y="191858"/>
                  </a:lnTo>
                  <a:lnTo>
                    <a:pt x="6112167" y="228155"/>
                  </a:lnTo>
                  <a:lnTo>
                    <a:pt x="6129134" y="255828"/>
                  </a:lnTo>
                  <a:lnTo>
                    <a:pt x="6155842" y="273481"/>
                  </a:lnTo>
                  <a:lnTo>
                    <a:pt x="6191034" y="279679"/>
                  </a:lnTo>
                  <a:lnTo>
                    <a:pt x="6206045" y="278892"/>
                  </a:lnTo>
                  <a:lnTo>
                    <a:pt x="6248705" y="267233"/>
                  </a:lnTo>
                  <a:lnTo>
                    <a:pt x="6267551" y="257810"/>
                  </a:lnTo>
                  <a:lnTo>
                    <a:pt x="6260439" y="243103"/>
                  </a:lnTo>
                  <a:lnTo>
                    <a:pt x="6250965" y="223520"/>
                  </a:lnTo>
                  <a:lnTo>
                    <a:pt x="6240373" y="229971"/>
                  </a:lnTo>
                  <a:lnTo>
                    <a:pt x="6232080" y="234492"/>
                  </a:lnTo>
                  <a:lnTo>
                    <a:pt x="6224841" y="237667"/>
                  </a:lnTo>
                  <a:lnTo>
                    <a:pt x="6217424" y="240093"/>
                  </a:lnTo>
                  <a:lnTo>
                    <a:pt x="6210262" y="242354"/>
                  </a:lnTo>
                  <a:lnTo>
                    <a:pt x="6203480" y="243103"/>
                  </a:lnTo>
                  <a:lnTo>
                    <a:pt x="6196698" y="243103"/>
                  </a:lnTo>
                  <a:lnTo>
                    <a:pt x="6157493" y="222008"/>
                  </a:lnTo>
                  <a:lnTo>
                    <a:pt x="6151461" y="194119"/>
                  </a:lnTo>
                  <a:lnTo>
                    <a:pt x="6267551" y="194119"/>
                  </a:lnTo>
                  <a:lnTo>
                    <a:pt x="6267551" y="174891"/>
                  </a:lnTo>
                  <a:close/>
                </a:path>
                <a:path w="8803005" h="283210">
                  <a:moveTo>
                    <a:pt x="6342951" y="99517"/>
                  </a:moveTo>
                  <a:lnTo>
                    <a:pt x="6298108" y="99517"/>
                  </a:lnTo>
                  <a:lnTo>
                    <a:pt x="6298108" y="274777"/>
                  </a:lnTo>
                  <a:lnTo>
                    <a:pt x="6342951" y="274777"/>
                  </a:lnTo>
                  <a:lnTo>
                    <a:pt x="6342951" y="99517"/>
                  </a:lnTo>
                  <a:close/>
                </a:path>
                <a:path w="8803005" h="283210">
                  <a:moveTo>
                    <a:pt x="6345961" y="36576"/>
                  </a:moveTo>
                  <a:lnTo>
                    <a:pt x="6343980" y="24638"/>
                  </a:lnTo>
                  <a:lnTo>
                    <a:pt x="6338570" y="14947"/>
                  </a:lnTo>
                  <a:lnTo>
                    <a:pt x="6330543" y="8420"/>
                  </a:lnTo>
                  <a:lnTo>
                    <a:pt x="6320714" y="6032"/>
                  </a:lnTo>
                  <a:lnTo>
                    <a:pt x="6310820" y="8420"/>
                  </a:lnTo>
                  <a:lnTo>
                    <a:pt x="6302667" y="14947"/>
                  </a:lnTo>
                  <a:lnTo>
                    <a:pt x="6297117" y="24638"/>
                  </a:lnTo>
                  <a:lnTo>
                    <a:pt x="6295072" y="36576"/>
                  </a:lnTo>
                  <a:lnTo>
                    <a:pt x="6297117" y="48501"/>
                  </a:lnTo>
                  <a:lnTo>
                    <a:pt x="6302667" y="58191"/>
                  </a:lnTo>
                  <a:lnTo>
                    <a:pt x="6310820" y="64706"/>
                  </a:lnTo>
                  <a:lnTo>
                    <a:pt x="6320714" y="67094"/>
                  </a:lnTo>
                  <a:lnTo>
                    <a:pt x="6330543" y="64706"/>
                  </a:lnTo>
                  <a:lnTo>
                    <a:pt x="6338570" y="58191"/>
                  </a:lnTo>
                  <a:lnTo>
                    <a:pt x="6343980" y="48501"/>
                  </a:lnTo>
                  <a:lnTo>
                    <a:pt x="6345961" y="36576"/>
                  </a:lnTo>
                  <a:close/>
                </a:path>
                <a:path w="8803005" h="283210">
                  <a:moveTo>
                    <a:pt x="6543472" y="12"/>
                  </a:moveTo>
                  <a:lnTo>
                    <a:pt x="6498615" y="12"/>
                  </a:lnTo>
                  <a:lnTo>
                    <a:pt x="6498615" y="106680"/>
                  </a:lnTo>
                  <a:lnTo>
                    <a:pt x="6498615" y="160185"/>
                  </a:lnTo>
                  <a:lnTo>
                    <a:pt x="6498615" y="216357"/>
                  </a:lnTo>
                  <a:lnTo>
                    <a:pt x="6489865" y="227660"/>
                  </a:lnTo>
                  <a:lnTo>
                    <a:pt x="6480340" y="235902"/>
                  </a:lnTo>
                  <a:lnTo>
                    <a:pt x="6470205" y="240995"/>
                  </a:lnTo>
                  <a:lnTo>
                    <a:pt x="6459791" y="242735"/>
                  </a:lnTo>
                  <a:lnTo>
                    <a:pt x="6445085" y="238760"/>
                  </a:lnTo>
                  <a:lnTo>
                    <a:pt x="6433642" y="227634"/>
                  </a:lnTo>
                  <a:lnTo>
                    <a:pt x="6426251" y="210616"/>
                  </a:lnTo>
                  <a:lnTo>
                    <a:pt x="6423622" y="188836"/>
                  </a:lnTo>
                  <a:lnTo>
                    <a:pt x="6426898" y="165836"/>
                  </a:lnTo>
                  <a:lnTo>
                    <a:pt x="6435966" y="147574"/>
                  </a:lnTo>
                  <a:lnTo>
                    <a:pt x="6449695" y="135521"/>
                  </a:lnTo>
                  <a:lnTo>
                    <a:pt x="6466954" y="131178"/>
                  </a:lnTo>
                  <a:lnTo>
                    <a:pt x="6477013" y="132384"/>
                  </a:lnTo>
                  <a:lnTo>
                    <a:pt x="6498615" y="160185"/>
                  </a:lnTo>
                  <a:lnTo>
                    <a:pt x="6498615" y="106680"/>
                  </a:lnTo>
                  <a:lnTo>
                    <a:pt x="6464694" y="94234"/>
                  </a:lnTo>
                  <a:lnTo>
                    <a:pt x="6459791" y="94234"/>
                  </a:lnTo>
                  <a:lnTo>
                    <a:pt x="6427165" y="101917"/>
                  </a:lnTo>
                  <a:lnTo>
                    <a:pt x="6400571" y="122885"/>
                  </a:lnTo>
                  <a:lnTo>
                    <a:pt x="6382677" y="154025"/>
                  </a:lnTo>
                  <a:lnTo>
                    <a:pt x="6376124" y="192227"/>
                  </a:lnTo>
                  <a:lnTo>
                    <a:pt x="6381547" y="227203"/>
                  </a:lnTo>
                  <a:lnTo>
                    <a:pt x="6396571" y="254889"/>
                  </a:lnTo>
                  <a:lnTo>
                    <a:pt x="6419367" y="273113"/>
                  </a:lnTo>
                  <a:lnTo>
                    <a:pt x="6448107" y="279679"/>
                  </a:lnTo>
                  <a:lnTo>
                    <a:pt x="6456731" y="279044"/>
                  </a:lnTo>
                  <a:lnTo>
                    <a:pt x="6494310" y="257517"/>
                  </a:lnTo>
                  <a:lnTo>
                    <a:pt x="6498615" y="251028"/>
                  </a:lnTo>
                  <a:lnTo>
                    <a:pt x="6498615" y="274777"/>
                  </a:lnTo>
                  <a:lnTo>
                    <a:pt x="6543472" y="274777"/>
                  </a:lnTo>
                  <a:lnTo>
                    <a:pt x="6543472" y="251028"/>
                  </a:lnTo>
                  <a:lnTo>
                    <a:pt x="6543472" y="242735"/>
                  </a:lnTo>
                  <a:lnTo>
                    <a:pt x="6543472" y="131178"/>
                  </a:lnTo>
                  <a:lnTo>
                    <a:pt x="6543472" y="106680"/>
                  </a:lnTo>
                  <a:lnTo>
                    <a:pt x="6543472" y="12"/>
                  </a:lnTo>
                  <a:close/>
                </a:path>
                <a:path w="8803005" h="283210">
                  <a:moveTo>
                    <a:pt x="6949808" y="147002"/>
                  </a:moveTo>
                  <a:lnTo>
                    <a:pt x="6924688" y="102425"/>
                  </a:lnTo>
                  <a:lnTo>
                    <a:pt x="6904952" y="99504"/>
                  </a:lnTo>
                  <a:lnTo>
                    <a:pt x="6892950" y="100622"/>
                  </a:lnTo>
                  <a:lnTo>
                    <a:pt x="6853834" y="121132"/>
                  </a:lnTo>
                  <a:lnTo>
                    <a:pt x="6835597" y="140220"/>
                  </a:lnTo>
                  <a:lnTo>
                    <a:pt x="6832359" y="124764"/>
                  </a:lnTo>
                  <a:lnTo>
                    <a:pt x="6831838" y="122250"/>
                  </a:lnTo>
                  <a:lnTo>
                    <a:pt x="6823265" y="109550"/>
                  </a:lnTo>
                  <a:lnTo>
                    <a:pt x="6809740" y="102006"/>
                  </a:lnTo>
                  <a:lnTo>
                    <a:pt x="6791134" y="99504"/>
                  </a:lnTo>
                  <a:lnTo>
                    <a:pt x="6779133" y="100622"/>
                  </a:lnTo>
                  <a:lnTo>
                    <a:pt x="6740017" y="121132"/>
                  </a:lnTo>
                  <a:lnTo>
                    <a:pt x="6722161" y="139839"/>
                  </a:lnTo>
                  <a:lnTo>
                    <a:pt x="6722161" y="104038"/>
                  </a:lnTo>
                  <a:lnTo>
                    <a:pt x="6693890" y="104038"/>
                  </a:lnTo>
                  <a:lnTo>
                    <a:pt x="6693890" y="274777"/>
                  </a:lnTo>
                  <a:lnTo>
                    <a:pt x="6722161" y="274777"/>
                  </a:lnTo>
                  <a:lnTo>
                    <a:pt x="6722161" y="170370"/>
                  </a:lnTo>
                  <a:lnTo>
                    <a:pt x="6742531" y="149415"/>
                  </a:lnTo>
                  <a:lnTo>
                    <a:pt x="6754088" y="139839"/>
                  </a:lnTo>
                  <a:lnTo>
                    <a:pt x="6759613" y="135267"/>
                  </a:lnTo>
                  <a:lnTo>
                    <a:pt x="6774370" y="127279"/>
                  </a:lnTo>
                  <a:lnTo>
                    <a:pt x="6787743" y="124764"/>
                  </a:lnTo>
                  <a:lnTo>
                    <a:pt x="6795656" y="124764"/>
                  </a:lnTo>
                  <a:lnTo>
                    <a:pt x="6802437" y="128155"/>
                  </a:lnTo>
                  <a:lnTo>
                    <a:pt x="6805079" y="133807"/>
                  </a:lnTo>
                  <a:lnTo>
                    <a:pt x="6807721" y="139090"/>
                  </a:lnTo>
                  <a:lnTo>
                    <a:pt x="6807721" y="274777"/>
                  </a:lnTo>
                  <a:lnTo>
                    <a:pt x="6835978" y="274777"/>
                  </a:lnTo>
                  <a:lnTo>
                    <a:pt x="6835978" y="170370"/>
                  </a:lnTo>
                  <a:lnTo>
                    <a:pt x="6843890" y="162077"/>
                  </a:lnTo>
                  <a:lnTo>
                    <a:pt x="6876262" y="133527"/>
                  </a:lnTo>
                  <a:lnTo>
                    <a:pt x="6901574" y="124764"/>
                  </a:lnTo>
                  <a:lnTo>
                    <a:pt x="6909473" y="124764"/>
                  </a:lnTo>
                  <a:lnTo>
                    <a:pt x="6916255" y="128155"/>
                  </a:lnTo>
                  <a:lnTo>
                    <a:pt x="6918896" y="133807"/>
                  </a:lnTo>
                  <a:lnTo>
                    <a:pt x="6921538" y="139090"/>
                  </a:lnTo>
                  <a:lnTo>
                    <a:pt x="6921538" y="274777"/>
                  </a:lnTo>
                  <a:lnTo>
                    <a:pt x="6949808" y="274777"/>
                  </a:lnTo>
                  <a:lnTo>
                    <a:pt x="6949808" y="147002"/>
                  </a:lnTo>
                  <a:close/>
                </a:path>
                <a:path w="8803005" h="283210">
                  <a:moveTo>
                    <a:pt x="7165441" y="189585"/>
                  </a:moveTo>
                  <a:lnTo>
                    <a:pt x="7158774" y="154686"/>
                  </a:lnTo>
                  <a:lnTo>
                    <a:pt x="7140651" y="126034"/>
                  </a:lnTo>
                  <a:lnTo>
                    <a:pt x="7138898" y="124764"/>
                  </a:lnTo>
                  <a:lnTo>
                    <a:pt x="7134530" y="121602"/>
                  </a:lnTo>
                  <a:lnTo>
                    <a:pt x="7134530" y="189585"/>
                  </a:lnTo>
                  <a:lnTo>
                    <a:pt x="7130402" y="214985"/>
                  </a:lnTo>
                  <a:lnTo>
                    <a:pt x="7119125" y="235572"/>
                  </a:lnTo>
                  <a:lnTo>
                    <a:pt x="7102246" y="249377"/>
                  </a:lnTo>
                  <a:lnTo>
                    <a:pt x="7081380" y="254419"/>
                  </a:lnTo>
                  <a:lnTo>
                    <a:pt x="7060298" y="249377"/>
                  </a:lnTo>
                  <a:lnTo>
                    <a:pt x="7043318" y="235572"/>
                  </a:lnTo>
                  <a:lnTo>
                    <a:pt x="7031977" y="214985"/>
                  </a:lnTo>
                  <a:lnTo>
                    <a:pt x="7027862" y="189585"/>
                  </a:lnTo>
                  <a:lnTo>
                    <a:pt x="7031977" y="164198"/>
                  </a:lnTo>
                  <a:lnTo>
                    <a:pt x="7043318" y="143611"/>
                  </a:lnTo>
                  <a:lnTo>
                    <a:pt x="7060298" y="129806"/>
                  </a:lnTo>
                  <a:lnTo>
                    <a:pt x="7081380" y="124764"/>
                  </a:lnTo>
                  <a:lnTo>
                    <a:pt x="7102246" y="129806"/>
                  </a:lnTo>
                  <a:lnTo>
                    <a:pt x="7119125" y="143611"/>
                  </a:lnTo>
                  <a:lnTo>
                    <a:pt x="7130402" y="164198"/>
                  </a:lnTo>
                  <a:lnTo>
                    <a:pt x="7134530" y="189585"/>
                  </a:lnTo>
                  <a:lnTo>
                    <a:pt x="7134530" y="121602"/>
                  </a:lnTo>
                  <a:lnTo>
                    <a:pt x="7113918" y="106641"/>
                  </a:lnTo>
                  <a:lnTo>
                    <a:pt x="7081380" y="99504"/>
                  </a:lnTo>
                  <a:lnTo>
                    <a:pt x="7048640" y="106641"/>
                  </a:lnTo>
                  <a:lnTo>
                    <a:pt x="7021779" y="126034"/>
                  </a:lnTo>
                  <a:lnTo>
                    <a:pt x="7003631" y="154686"/>
                  </a:lnTo>
                  <a:lnTo>
                    <a:pt x="6996963" y="189585"/>
                  </a:lnTo>
                  <a:lnTo>
                    <a:pt x="7003631" y="224332"/>
                  </a:lnTo>
                  <a:lnTo>
                    <a:pt x="7021779" y="253009"/>
                  </a:lnTo>
                  <a:lnTo>
                    <a:pt x="7048640" y="272491"/>
                  </a:lnTo>
                  <a:lnTo>
                    <a:pt x="7081380" y="279666"/>
                  </a:lnTo>
                  <a:lnTo>
                    <a:pt x="7113918" y="272491"/>
                  </a:lnTo>
                  <a:lnTo>
                    <a:pt x="7138708" y="254419"/>
                  </a:lnTo>
                  <a:lnTo>
                    <a:pt x="7140651" y="253009"/>
                  </a:lnTo>
                  <a:lnTo>
                    <a:pt x="7158774" y="224332"/>
                  </a:lnTo>
                  <a:lnTo>
                    <a:pt x="7165441" y="189585"/>
                  </a:lnTo>
                  <a:close/>
                </a:path>
                <a:path w="8803005" h="283210">
                  <a:moveTo>
                    <a:pt x="7344486" y="170370"/>
                  </a:moveTo>
                  <a:lnTo>
                    <a:pt x="7343762" y="165849"/>
                  </a:lnTo>
                  <a:lnTo>
                    <a:pt x="7339800" y="141325"/>
                  </a:lnTo>
                  <a:lnTo>
                    <a:pt x="7330160" y="125145"/>
                  </a:lnTo>
                  <a:lnTo>
                    <a:pt x="7326490" y="118973"/>
                  </a:lnTo>
                  <a:lnTo>
                    <a:pt x="7313574" y="110058"/>
                  </a:lnTo>
                  <a:lnTo>
                    <a:pt x="7313574" y="165849"/>
                  </a:lnTo>
                  <a:lnTo>
                    <a:pt x="7229907" y="165849"/>
                  </a:lnTo>
                  <a:lnTo>
                    <a:pt x="7236574" y="148361"/>
                  </a:lnTo>
                  <a:lnTo>
                    <a:pt x="7246772" y="135597"/>
                  </a:lnTo>
                  <a:lnTo>
                    <a:pt x="7260222" y="127787"/>
                  </a:lnTo>
                  <a:lnTo>
                    <a:pt x="7276630" y="125145"/>
                  </a:lnTo>
                  <a:lnTo>
                    <a:pt x="7292213" y="127787"/>
                  </a:lnTo>
                  <a:lnTo>
                    <a:pt x="7303732" y="135597"/>
                  </a:lnTo>
                  <a:lnTo>
                    <a:pt x="7310933" y="148361"/>
                  </a:lnTo>
                  <a:lnTo>
                    <a:pt x="7313574" y="165849"/>
                  </a:lnTo>
                  <a:lnTo>
                    <a:pt x="7313574" y="110058"/>
                  </a:lnTo>
                  <a:lnTo>
                    <a:pt x="7305688" y="104597"/>
                  </a:lnTo>
                  <a:lnTo>
                    <a:pt x="7278522" y="99504"/>
                  </a:lnTo>
                  <a:lnTo>
                    <a:pt x="7245413" y="105956"/>
                  </a:lnTo>
                  <a:lnTo>
                    <a:pt x="7219963" y="124206"/>
                  </a:lnTo>
                  <a:lnTo>
                    <a:pt x="7203630" y="152615"/>
                  </a:lnTo>
                  <a:lnTo>
                    <a:pt x="7197865" y="189585"/>
                  </a:lnTo>
                  <a:lnTo>
                    <a:pt x="7203618" y="226402"/>
                  </a:lnTo>
                  <a:lnTo>
                    <a:pt x="7219823" y="254838"/>
                  </a:lnTo>
                  <a:lnTo>
                    <a:pt x="7244931" y="273177"/>
                  </a:lnTo>
                  <a:lnTo>
                    <a:pt x="7277392" y="279666"/>
                  </a:lnTo>
                  <a:lnTo>
                    <a:pt x="7292886" y="278663"/>
                  </a:lnTo>
                  <a:lnTo>
                    <a:pt x="7307173" y="275247"/>
                  </a:lnTo>
                  <a:lnTo>
                    <a:pt x="7322020" y="268859"/>
                  </a:lnTo>
                  <a:lnTo>
                    <a:pt x="7339216" y="258940"/>
                  </a:lnTo>
                  <a:lnTo>
                    <a:pt x="7336523" y="253657"/>
                  </a:lnTo>
                  <a:lnTo>
                    <a:pt x="7327900" y="236702"/>
                  </a:lnTo>
                  <a:lnTo>
                    <a:pt x="7315276" y="244754"/>
                  </a:lnTo>
                  <a:lnTo>
                    <a:pt x="7304392" y="249986"/>
                  </a:lnTo>
                  <a:lnTo>
                    <a:pt x="7294131" y="252818"/>
                  </a:lnTo>
                  <a:lnTo>
                    <a:pt x="7283424" y="253657"/>
                  </a:lnTo>
                  <a:lnTo>
                    <a:pt x="7260082" y="249072"/>
                  </a:lnTo>
                  <a:lnTo>
                    <a:pt x="7242530" y="235851"/>
                  </a:lnTo>
                  <a:lnTo>
                    <a:pt x="7231481" y="214871"/>
                  </a:lnTo>
                  <a:lnTo>
                    <a:pt x="7227646" y="186956"/>
                  </a:lnTo>
                  <a:lnTo>
                    <a:pt x="7344486" y="186956"/>
                  </a:lnTo>
                  <a:lnTo>
                    <a:pt x="7344486" y="170370"/>
                  </a:lnTo>
                  <a:close/>
                </a:path>
                <a:path w="8803005" h="283210">
                  <a:moveTo>
                    <a:pt x="7468502" y="258191"/>
                  </a:moveTo>
                  <a:lnTo>
                    <a:pt x="7464298" y="251396"/>
                  </a:lnTo>
                  <a:lnTo>
                    <a:pt x="7456818" y="239344"/>
                  </a:lnTo>
                  <a:lnTo>
                    <a:pt x="7448855" y="245046"/>
                  </a:lnTo>
                  <a:lnTo>
                    <a:pt x="7442543" y="248767"/>
                  </a:lnTo>
                  <a:lnTo>
                    <a:pt x="7437158" y="250786"/>
                  </a:lnTo>
                  <a:lnTo>
                    <a:pt x="7431938" y="251396"/>
                  </a:lnTo>
                  <a:lnTo>
                    <a:pt x="7425906" y="251396"/>
                  </a:lnTo>
                  <a:lnTo>
                    <a:pt x="7422909" y="248767"/>
                  </a:lnTo>
                  <a:lnTo>
                    <a:pt x="7422147" y="243865"/>
                  </a:lnTo>
                  <a:lnTo>
                    <a:pt x="7421778" y="240842"/>
                  </a:lnTo>
                  <a:lnTo>
                    <a:pt x="7421016" y="226529"/>
                  </a:lnTo>
                  <a:lnTo>
                    <a:pt x="7421016" y="127787"/>
                  </a:lnTo>
                  <a:lnTo>
                    <a:pt x="7466241" y="127787"/>
                  </a:lnTo>
                  <a:lnTo>
                    <a:pt x="7466241" y="104038"/>
                  </a:lnTo>
                  <a:lnTo>
                    <a:pt x="7421016" y="104038"/>
                  </a:lnTo>
                  <a:lnTo>
                    <a:pt x="7421016" y="54292"/>
                  </a:lnTo>
                  <a:lnTo>
                    <a:pt x="7392746" y="54292"/>
                  </a:lnTo>
                  <a:lnTo>
                    <a:pt x="7392746" y="104038"/>
                  </a:lnTo>
                  <a:lnTo>
                    <a:pt x="7364095" y="111201"/>
                  </a:lnTo>
                  <a:lnTo>
                    <a:pt x="7364095" y="127787"/>
                  </a:lnTo>
                  <a:lnTo>
                    <a:pt x="7392746" y="127787"/>
                  </a:lnTo>
                  <a:lnTo>
                    <a:pt x="7392746" y="241604"/>
                  </a:lnTo>
                  <a:lnTo>
                    <a:pt x="7395121" y="257086"/>
                  </a:lnTo>
                  <a:lnTo>
                    <a:pt x="7401788" y="269113"/>
                  </a:lnTo>
                  <a:lnTo>
                    <a:pt x="7412152" y="276910"/>
                  </a:lnTo>
                  <a:lnTo>
                    <a:pt x="7425537" y="279666"/>
                  </a:lnTo>
                  <a:lnTo>
                    <a:pt x="7435164" y="278650"/>
                  </a:lnTo>
                  <a:lnTo>
                    <a:pt x="7444613" y="275145"/>
                  </a:lnTo>
                  <a:lnTo>
                    <a:pt x="7455268" y="268541"/>
                  </a:lnTo>
                  <a:lnTo>
                    <a:pt x="7468502" y="258191"/>
                  </a:lnTo>
                  <a:close/>
                </a:path>
                <a:path w="8803005" h="283210">
                  <a:moveTo>
                    <a:pt x="7818666" y="104038"/>
                  </a:moveTo>
                  <a:lnTo>
                    <a:pt x="7790396" y="104038"/>
                  </a:lnTo>
                  <a:lnTo>
                    <a:pt x="7747813" y="239712"/>
                  </a:lnTo>
                  <a:lnTo>
                    <a:pt x="7747444" y="244995"/>
                  </a:lnTo>
                  <a:lnTo>
                    <a:pt x="7747063" y="239712"/>
                  </a:lnTo>
                  <a:lnTo>
                    <a:pt x="7721676" y="163576"/>
                  </a:lnTo>
                  <a:lnTo>
                    <a:pt x="7701826" y="104038"/>
                  </a:lnTo>
                  <a:lnTo>
                    <a:pt x="7672057" y="104038"/>
                  </a:lnTo>
                  <a:lnTo>
                    <a:pt x="7683373" y="133807"/>
                  </a:lnTo>
                  <a:lnTo>
                    <a:pt x="7644917" y="240093"/>
                  </a:lnTo>
                  <a:lnTo>
                    <a:pt x="7644536" y="244995"/>
                  </a:lnTo>
                  <a:lnTo>
                    <a:pt x="7644168" y="240093"/>
                  </a:lnTo>
                  <a:lnTo>
                    <a:pt x="7603083" y="104038"/>
                  </a:lnTo>
                  <a:lnTo>
                    <a:pt x="7572172" y="104038"/>
                  </a:lnTo>
                  <a:lnTo>
                    <a:pt x="7629080" y="279666"/>
                  </a:lnTo>
                  <a:lnTo>
                    <a:pt x="7652829" y="279666"/>
                  </a:lnTo>
                  <a:lnTo>
                    <a:pt x="7665948" y="244995"/>
                  </a:lnTo>
                  <a:lnTo>
                    <a:pt x="7693152" y="173012"/>
                  </a:lnTo>
                  <a:lnTo>
                    <a:pt x="7695425" y="163576"/>
                  </a:lnTo>
                  <a:lnTo>
                    <a:pt x="7698054" y="173012"/>
                  </a:lnTo>
                  <a:lnTo>
                    <a:pt x="7736510" y="279666"/>
                  </a:lnTo>
                  <a:lnTo>
                    <a:pt x="7759497" y="279666"/>
                  </a:lnTo>
                  <a:lnTo>
                    <a:pt x="7771181" y="244995"/>
                  </a:lnTo>
                  <a:lnTo>
                    <a:pt x="7818666" y="104038"/>
                  </a:lnTo>
                  <a:close/>
                </a:path>
                <a:path w="8803005" h="283210">
                  <a:moveTo>
                    <a:pt x="8005648" y="189585"/>
                  </a:moveTo>
                  <a:lnTo>
                    <a:pt x="7998981" y="154686"/>
                  </a:lnTo>
                  <a:lnTo>
                    <a:pt x="7980870" y="126034"/>
                  </a:lnTo>
                  <a:lnTo>
                    <a:pt x="7979118" y="124764"/>
                  </a:lnTo>
                  <a:lnTo>
                    <a:pt x="7974736" y="121589"/>
                  </a:lnTo>
                  <a:lnTo>
                    <a:pt x="7974736" y="189585"/>
                  </a:lnTo>
                  <a:lnTo>
                    <a:pt x="7970621" y="214985"/>
                  </a:lnTo>
                  <a:lnTo>
                    <a:pt x="7959331" y="235572"/>
                  </a:lnTo>
                  <a:lnTo>
                    <a:pt x="7942466" y="249377"/>
                  </a:lnTo>
                  <a:lnTo>
                    <a:pt x="7921599" y="254419"/>
                  </a:lnTo>
                  <a:lnTo>
                    <a:pt x="7900517" y="249377"/>
                  </a:lnTo>
                  <a:lnTo>
                    <a:pt x="7883525" y="235572"/>
                  </a:lnTo>
                  <a:lnTo>
                    <a:pt x="7872196" y="214985"/>
                  </a:lnTo>
                  <a:lnTo>
                    <a:pt x="7868069" y="189585"/>
                  </a:lnTo>
                  <a:lnTo>
                    <a:pt x="7872196" y="164198"/>
                  </a:lnTo>
                  <a:lnTo>
                    <a:pt x="7900517" y="129806"/>
                  </a:lnTo>
                  <a:lnTo>
                    <a:pt x="7942466" y="129806"/>
                  </a:lnTo>
                  <a:lnTo>
                    <a:pt x="7970621" y="164198"/>
                  </a:lnTo>
                  <a:lnTo>
                    <a:pt x="7974736" y="189585"/>
                  </a:lnTo>
                  <a:lnTo>
                    <a:pt x="7974736" y="121589"/>
                  </a:lnTo>
                  <a:lnTo>
                    <a:pt x="7954124" y="106641"/>
                  </a:lnTo>
                  <a:lnTo>
                    <a:pt x="7921599" y="99504"/>
                  </a:lnTo>
                  <a:lnTo>
                    <a:pt x="7888846" y="106641"/>
                  </a:lnTo>
                  <a:lnTo>
                    <a:pt x="7861998" y="126034"/>
                  </a:lnTo>
                  <a:lnTo>
                    <a:pt x="7843850" y="154686"/>
                  </a:lnTo>
                  <a:lnTo>
                    <a:pt x="7837170" y="189585"/>
                  </a:lnTo>
                  <a:lnTo>
                    <a:pt x="7843850" y="224332"/>
                  </a:lnTo>
                  <a:lnTo>
                    <a:pt x="7861998" y="253009"/>
                  </a:lnTo>
                  <a:lnTo>
                    <a:pt x="7888846" y="272491"/>
                  </a:lnTo>
                  <a:lnTo>
                    <a:pt x="7921599" y="279666"/>
                  </a:lnTo>
                  <a:lnTo>
                    <a:pt x="7954124" y="272491"/>
                  </a:lnTo>
                  <a:lnTo>
                    <a:pt x="7978927" y="254419"/>
                  </a:lnTo>
                  <a:lnTo>
                    <a:pt x="7980870" y="253009"/>
                  </a:lnTo>
                  <a:lnTo>
                    <a:pt x="7998981" y="224332"/>
                  </a:lnTo>
                  <a:lnTo>
                    <a:pt x="8005648" y="189585"/>
                  </a:lnTo>
                  <a:close/>
                </a:path>
                <a:path w="8803005" h="283210">
                  <a:moveTo>
                    <a:pt x="8148891" y="111201"/>
                  </a:moveTo>
                  <a:lnTo>
                    <a:pt x="8141348" y="103657"/>
                  </a:lnTo>
                  <a:lnTo>
                    <a:pt x="8133435" y="99504"/>
                  </a:lnTo>
                  <a:lnTo>
                    <a:pt x="8127035" y="99504"/>
                  </a:lnTo>
                  <a:lnTo>
                    <a:pt x="8117637" y="101231"/>
                  </a:lnTo>
                  <a:lnTo>
                    <a:pt x="8107908" y="107048"/>
                  </a:lnTo>
                  <a:lnTo>
                    <a:pt x="8096605" y="117957"/>
                  </a:lnTo>
                  <a:lnTo>
                    <a:pt x="8082559" y="134950"/>
                  </a:lnTo>
                  <a:lnTo>
                    <a:pt x="8082559" y="104038"/>
                  </a:lnTo>
                  <a:lnTo>
                    <a:pt x="8054289" y="104038"/>
                  </a:lnTo>
                  <a:lnTo>
                    <a:pt x="8054289" y="274777"/>
                  </a:lnTo>
                  <a:lnTo>
                    <a:pt x="8082559" y="274777"/>
                  </a:lnTo>
                  <a:lnTo>
                    <a:pt x="8082559" y="173012"/>
                  </a:lnTo>
                  <a:lnTo>
                    <a:pt x="8094218" y="153593"/>
                  </a:lnTo>
                  <a:lnTo>
                    <a:pt x="8104835" y="139560"/>
                  </a:lnTo>
                  <a:lnTo>
                    <a:pt x="8110017" y="134950"/>
                  </a:lnTo>
                  <a:lnTo>
                    <a:pt x="8114411" y="131038"/>
                  </a:lnTo>
                  <a:lnTo>
                    <a:pt x="8122882" y="128155"/>
                  </a:lnTo>
                  <a:lnTo>
                    <a:pt x="8126273" y="128155"/>
                  </a:lnTo>
                  <a:lnTo>
                    <a:pt x="8129295" y="130048"/>
                  </a:lnTo>
                  <a:lnTo>
                    <a:pt x="8134947" y="134950"/>
                  </a:lnTo>
                  <a:lnTo>
                    <a:pt x="8138935" y="128155"/>
                  </a:lnTo>
                  <a:lnTo>
                    <a:pt x="8148891" y="111201"/>
                  </a:lnTo>
                  <a:close/>
                </a:path>
                <a:path w="8803005" h="283210">
                  <a:moveTo>
                    <a:pt x="8321522" y="0"/>
                  </a:moveTo>
                  <a:lnTo>
                    <a:pt x="8292884" y="0"/>
                  </a:lnTo>
                  <a:lnTo>
                    <a:pt x="8292884" y="111201"/>
                  </a:lnTo>
                  <a:lnTo>
                    <a:pt x="8292884" y="150393"/>
                  </a:lnTo>
                  <a:lnTo>
                    <a:pt x="8292884" y="222758"/>
                  </a:lnTo>
                  <a:lnTo>
                    <a:pt x="8287563" y="229146"/>
                  </a:lnTo>
                  <a:lnTo>
                    <a:pt x="8249234" y="252145"/>
                  </a:lnTo>
                  <a:lnTo>
                    <a:pt x="8241246" y="252907"/>
                  </a:lnTo>
                  <a:lnTo>
                    <a:pt x="8222983" y="248488"/>
                  </a:lnTo>
                  <a:lnTo>
                    <a:pt x="8208556" y="236181"/>
                  </a:lnTo>
                  <a:lnTo>
                    <a:pt x="8199056" y="217449"/>
                  </a:lnTo>
                  <a:lnTo>
                    <a:pt x="8195640" y="193738"/>
                  </a:lnTo>
                  <a:lnTo>
                    <a:pt x="8199856" y="165925"/>
                  </a:lnTo>
                  <a:lnTo>
                    <a:pt x="8211845" y="144792"/>
                  </a:lnTo>
                  <a:lnTo>
                    <a:pt x="8230616" y="131356"/>
                  </a:lnTo>
                  <a:lnTo>
                    <a:pt x="8255190" y="126657"/>
                  </a:lnTo>
                  <a:lnTo>
                    <a:pt x="8267179" y="127558"/>
                  </a:lnTo>
                  <a:lnTo>
                    <a:pt x="8292884" y="150393"/>
                  </a:lnTo>
                  <a:lnTo>
                    <a:pt x="8292884" y="111201"/>
                  </a:lnTo>
                  <a:lnTo>
                    <a:pt x="8284464" y="105867"/>
                  </a:lnTo>
                  <a:lnTo>
                    <a:pt x="8275218" y="102247"/>
                  </a:lnTo>
                  <a:lnTo>
                    <a:pt x="8264639" y="100164"/>
                  </a:lnTo>
                  <a:lnTo>
                    <a:pt x="8252180" y="99504"/>
                  </a:lnTo>
                  <a:lnTo>
                    <a:pt x="8217268" y="106553"/>
                  </a:lnTo>
                  <a:lnTo>
                    <a:pt x="8189709" y="126174"/>
                  </a:lnTo>
                  <a:lnTo>
                    <a:pt x="8171612" y="156121"/>
                  </a:lnTo>
                  <a:lnTo>
                    <a:pt x="8165109" y="194119"/>
                  </a:lnTo>
                  <a:lnTo>
                    <a:pt x="8170354" y="228790"/>
                  </a:lnTo>
                  <a:lnTo>
                    <a:pt x="8185036" y="255828"/>
                  </a:lnTo>
                  <a:lnTo>
                    <a:pt x="8207565" y="273405"/>
                  </a:lnTo>
                  <a:lnTo>
                    <a:pt x="8236344" y="279666"/>
                  </a:lnTo>
                  <a:lnTo>
                    <a:pt x="8252130" y="277939"/>
                  </a:lnTo>
                  <a:lnTo>
                    <a:pt x="8267014" y="272846"/>
                  </a:lnTo>
                  <a:lnTo>
                    <a:pt x="8280717" y="264566"/>
                  </a:lnTo>
                  <a:lnTo>
                    <a:pt x="8292884" y="253288"/>
                  </a:lnTo>
                  <a:lnTo>
                    <a:pt x="8292884" y="274777"/>
                  </a:lnTo>
                  <a:lnTo>
                    <a:pt x="8321522" y="274777"/>
                  </a:lnTo>
                  <a:lnTo>
                    <a:pt x="8321522" y="253288"/>
                  </a:lnTo>
                  <a:lnTo>
                    <a:pt x="8321522" y="252907"/>
                  </a:lnTo>
                  <a:lnTo>
                    <a:pt x="8321522" y="126657"/>
                  </a:lnTo>
                  <a:lnTo>
                    <a:pt x="8321522" y="111201"/>
                  </a:lnTo>
                  <a:lnTo>
                    <a:pt x="8321522" y="0"/>
                  </a:lnTo>
                  <a:close/>
                </a:path>
                <a:path w="8803005" h="283210">
                  <a:moveTo>
                    <a:pt x="8514905" y="170370"/>
                  </a:moveTo>
                  <a:lnTo>
                    <a:pt x="8514169" y="165849"/>
                  </a:lnTo>
                  <a:lnTo>
                    <a:pt x="8510219" y="141325"/>
                  </a:lnTo>
                  <a:lnTo>
                    <a:pt x="8500580" y="125145"/>
                  </a:lnTo>
                  <a:lnTo>
                    <a:pt x="8496910" y="118973"/>
                  </a:lnTo>
                  <a:lnTo>
                    <a:pt x="8483994" y="110058"/>
                  </a:lnTo>
                  <a:lnTo>
                    <a:pt x="8483994" y="165849"/>
                  </a:lnTo>
                  <a:lnTo>
                    <a:pt x="8400313" y="165849"/>
                  </a:lnTo>
                  <a:lnTo>
                    <a:pt x="8406981" y="148361"/>
                  </a:lnTo>
                  <a:lnTo>
                    <a:pt x="8417192" y="135597"/>
                  </a:lnTo>
                  <a:lnTo>
                    <a:pt x="8430641" y="127787"/>
                  </a:lnTo>
                  <a:lnTo>
                    <a:pt x="8447062" y="125145"/>
                  </a:lnTo>
                  <a:lnTo>
                    <a:pt x="8462632" y="127787"/>
                  </a:lnTo>
                  <a:lnTo>
                    <a:pt x="8474151" y="135597"/>
                  </a:lnTo>
                  <a:lnTo>
                    <a:pt x="8481352" y="148361"/>
                  </a:lnTo>
                  <a:lnTo>
                    <a:pt x="8483994" y="165849"/>
                  </a:lnTo>
                  <a:lnTo>
                    <a:pt x="8483994" y="110058"/>
                  </a:lnTo>
                  <a:lnTo>
                    <a:pt x="8476107" y="104597"/>
                  </a:lnTo>
                  <a:lnTo>
                    <a:pt x="8448942" y="99504"/>
                  </a:lnTo>
                  <a:lnTo>
                    <a:pt x="8415833" y="105956"/>
                  </a:lnTo>
                  <a:lnTo>
                    <a:pt x="8390382" y="124206"/>
                  </a:lnTo>
                  <a:lnTo>
                    <a:pt x="8374050" y="152615"/>
                  </a:lnTo>
                  <a:lnTo>
                    <a:pt x="8368284" y="189585"/>
                  </a:lnTo>
                  <a:lnTo>
                    <a:pt x="8374037" y="226402"/>
                  </a:lnTo>
                  <a:lnTo>
                    <a:pt x="8390242" y="254838"/>
                  </a:lnTo>
                  <a:lnTo>
                    <a:pt x="8415350" y="273177"/>
                  </a:lnTo>
                  <a:lnTo>
                    <a:pt x="8447811" y="279666"/>
                  </a:lnTo>
                  <a:lnTo>
                    <a:pt x="8463305" y="278663"/>
                  </a:lnTo>
                  <a:lnTo>
                    <a:pt x="8477580" y="275247"/>
                  </a:lnTo>
                  <a:lnTo>
                    <a:pt x="8492439" y="268859"/>
                  </a:lnTo>
                  <a:lnTo>
                    <a:pt x="8509622" y="258940"/>
                  </a:lnTo>
                  <a:lnTo>
                    <a:pt x="8506943" y="253657"/>
                  </a:lnTo>
                  <a:lnTo>
                    <a:pt x="8498319" y="236702"/>
                  </a:lnTo>
                  <a:lnTo>
                    <a:pt x="8485695" y="244754"/>
                  </a:lnTo>
                  <a:lnTo>
                    <a:pt x="8474799" y="249986"/>
                  </a:lnTo>
                  <a:lnTo>
                    <a:pt x="8464550" y="252818"/>
                  </a:lnTo>
                  <a:lnTo>
                    <a:pt x="8453831" y="253657"/>
                  </a:lnTo>
                  <a:lnTo>
                    <a:pt x="8430489" y="249072"/>
                  </a:lnTo>
                  <a:lnTo>
                    <a:pt x="8412950" y="235851"/>
                  </a:lnTo>
                  <a:lnTo>
                    <a:pt x="8401901" y="214871"/>
                  </a:lnTo>
                  <a:lnTo>
                    <a:pt x="8398053" y="186956"/>
                  </a:lnTo>
                  <a:lnTo>
                    <a:pt x="8514905" y="186956"/>
                  </a:lnTo>
                  <a:lnTo>
                    <a:pt x="8514905" y="170370"/>
                  </a:lnTo>
                  <a:close/>
                </a:path>
                <a:path w="8803005" h="283210">
                  <a:moveTo>
                    <a:pt x="8703373" y="147002"/>
                  </a:moveTo>
                  <a:lnTo>
                    <a:pt x="8678253" y="102425"/>
                  </a:lnTo>
                  <a:lnTo>
                    <a:pt x="8658517" y="99504"/>
                  </a:lnTo>
                  <a:lnTo>
                    <a:pt x="8646516" y="100622"/>
                  </a:lnTo>
                  <a:lnTo>
                    <a:pt x="8607412" y="121132"/>
                  </a:lnTo>
                  <a:lnTo>
                    <a:pt x="8589543" y="139839"/>
                  </a:lnTo>
                  <a:lnTo>
                    <a:pt x="8589543" y="104038"/>
                  </a:lnTo>
                  <a:lnTo>
                    <a:pt x="8561273" y="104038"/>
                  </a:lnTo>
                  <a:lnTo>
                    <a:pt x="8561273" y="274777"/>
                  </a:lnTo>
                  <a:lnTo>
                    <a:pt x="8589543" y="274777"/>
                  </a:lnTo>
                  <a:lnTo>
                    <a:pt x="8589543" y="170370"/>
                  </a:lnTo>
                  <a:lnTo>
                    <a:pt x="8609914" y="149415"/>
                  </a:lnTo>
                  <a:lnTo>
                    <a:pt x="8621471" y="139839"/>
                  </a:lnTo>
                  <a:lnTo>
                    <a:pt x="8626996" y="135267"/>
                  </a:lnTo>
                  <a:lnTo>
                    <a:pt x="8641753" y="127279"/>
                  </a:lnTo>
                  <a:lnTo>
                    <a:pt x="8655126" y="124764"/>
                  </a:lnTo>
                  <a:lnTo>
                    <a:pt x="8663038" y="124764"/>
                  </a:lnTo>
                  <a:lnTo>
                    <a:pt x="8669833" y="128155"/>
                  </a:lnTo>
                  <a:lnTo>
                    <a:pt x="8672462" y="133807"/>
                  </a:lnTo>
                  <a:lnTo>
                    <a:pt x="8674354" y="138709"/>
                  </a:lnTo>
                  <a:lnTo>
                    <a:pt x="8675103" y="142481"/>
                  </a:lnTo>
                  <a:lnTo>
                    <a:pt x="8675103" y="274777"/>
                  </a:lnTo>
                  <a:lnTo>
                    <a:pt x="8703373" y="274777"/>
                  </a:lnTo>
                  <a:lnTo>
                    <a:pt x="8703373" y="147002"/>
                  </a:lnTo>
                  <a:close/>
                </a:path>
                <a:path w="8803005" h="283210">
                  <a:moveTo>
                    <a:pt x="8802903" y="257810"/>
                  </a:moveTo>
                  <a:lnTo>
                    <a:pt x="8801252" y="249580"/>
                  </a:lnTo>
                  <a:lnTo>
                    <a:pt x="8796731" y="242874"/>
                  </a:lnTo>
                  <a:lnTo>
                    <a:pt x="8790026" y="238353"/>
                  </a:lnTo>
                  <a:lnTo>
                    <a:pt x="8781796" y="236702"/>
                  </a:lnTo>
                  <a:lnTo>
                    <a:pt x="8773350" y="238353"/>
                  </a:lnTo>
                  <a:lnTo>
                    <a:pt x="8766531" y="242874"/>
                  </a:lnTo>
                  <a:lnTo>
                    <a:pt x="8761971" y="249580"/>
                  </a:lnTo>
                  <a:lnTo>
                    <a:pt x="8760308" y="257810"/>
                  </a:lnTo>
                  <a:lnTo>
                    <a:pt x="8761971" y="266255"/>
                  </a:lnTo>
                  <a:lnTo>
                    <a:pt x="8766531" y="273075"/>
                  </a:lnTo>
                  <a:lnTo>
                    <a:pt x="8773350" y="277634"/>
                  </a:lnTo>
                  <a:lnTo>
                    <a:pt x="8781796" y="279298"/>
                  </a:lnTo>
                  <a:lnTo>
                    <a:pt x="8790026" y="277634"/>
                  </a:lnTo>
                  <a:lnTo>
                    <a:pt x="8796731" y="273075"/>
                  </a:lnTo>
                  <a:lnTo>
                    <a:pt x="8801252" y="266255"/>
                  </a:lnTo>
                  <a:lnTo>
                    <a:pt x="8802903" y="25781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96685" y="4097404"/>
              <a:ext cx="146990" cy="25365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491977" y="4002800"/>
              <a:ext cx="1450975" cy="371475"/>
            </a:xfrm>
            <a:custGeom>
              <a:avLst/>
              <a:gdLst/>
              <a:ahLst/>
              <a:cxnLst/>
              <a:rect l="l" t="t" r="r" b="b"/>
              <a:pathLst>
                <a:path w="1450975" h="371475">
                  <a:moveTo>
                    <a:pt x="30899" y="26009"/>
                  </a:moveTo>
                  <a:lnTo>
                    <a:pt x="0" y="26009"/>
                  </a:lnTo>
                  <a:lnTo>
                    <a:pt x="0" y="274766"/>
                  </a:lnTo>
                  <a:lnTo>
                    <a:pt x="30899" y="274766"/>
                  </a:lnTo>
                  <a:lnTo>
                    <a:pt x="30899" y="160937"/>
                  </a:lnTo>
                  <a:lnTo>
                    <a:pt x="208422" y="160937"/>
                  </a:lnTo>
                  <a:lnTo>
                    <a:pt x="208422" y="132676"/>
                  </a:lnTo>
                  <a:lnTo>
                    <a:pt x="30899" y="132676"/>
                  </a:lnTo>
                  <a:lnTo>
                    <a:pt x="30899" y="26009"/>
                  </a:lnTo>
                  <a:close/>
                </a:path>
                <a:path w="1450975" h="371475">
                  <a:moveTo>
                    <a:pt x="208422" y="160937"/>
                  </a:moveTo>
                  <a:lnTo>
                    <a:pt x="177512" y="160937"/>
                  </a:lnTo>
                  <a:lnTo>
                    <a:pt x="177512" y="274766"/>
                  </a:lnTo>
                  <a:lnTo>
                    <a:pt x="208422" y="274766"/>
                  </a:lnTo>
                  <a:lnTo>
                    <a:pt x="208422" y="160937"/>
                  </a:lnTo>
                  <a:close/>
                </a:path>
                <a:path w="1450975" h="371475">
                  <a:moveTo>
                    <a:pt x="208422" y="26009"/>
                  </a:moveTo>
                  <a:lnTo>
                    <a:pt x="177512" y="26009"/>
                  </a:lnTo>
                  <a:lnTo>
                    <a:pt x="177512" y="132676"/>
                  </a:lnTo>
                  <a:lnTo>
                    <a:pt x="208422" y="132676"/>
                  </a:lnTo>
                  <a:lnTo>
                    <a:pt x="208422" y="26009"/>
                  </a:lnTo>
                  <a:close/>
                </a:path>
                <a:path w="1450975" h="371475">
                  <a:moveTo>
                    <a:pt x="350177" y="99504"/>
                  </a:moveTo>
                  <a:lnTo>
                    <a:pt x="317425" y="106637"/>
                  </a:lnTo>
                  <a:lnTo>
                    <a:pt x="290577" y="126031"/>
                  </a:lnTo>
                  <a:lnTo>
                    <a:pt x="272422" y="154682"/>
                  </a:lnTo>
                  <a:lnTo>
                    <a:pt x="265751" y="189585"/>
                  </a:lnTo>
                  <a:lnTo>
                    <a:pt x="272422" y="224330"/>
                  </a:lnTo>
                  <a:lnTo>
                    <a:pt x="290577" y="252998"/>
                  </a:lnTo>
                  <a:lnTo>
                    <a:pt x="317425" y="272481"/>
                  </a:lnTo>
                  <a:lnTo>
                    <a:pt x="350177" y="279666"/>
                  </a:lnTo>
                  <a:lnTo>
                    <a:pt x="382707" y="272481"/>
                  </a:lnTo>
                  <a:lnTo>
                    <a:pt x="407506" y="254411"/>
                  </a:lnTo>
                  <a:lnTo>
                    <a:pt x="350177" y="254411"/>
                  </a:lnTo>
                  <a:lnTo>
                    <a:pt x="329092" y="249371"/>
                  </a:lnTo>
                  <a:lnTo>
                    <a:pt x="312105" y="235568"/>
                  </a:lnTo>
                  <a:lnTo>
                    <a:pt x="300773" y="214981"/>
                  </a:lnTo>
                  <a:lnTo>
                    <a:pt x="296650" y="189585"/>
                  </a:lnTo>
                  <a:lnTo>
                    <a:pt x="300773" y="164190"/>
                  </a:lnTo>
                  <a:lnTo>
                    <a:pt x="312105" y="143602"/>
                  </a:lnTo>
                  <a:lnTo>
                    <a:pt x="329092" y="129800"/>
                  </a:lnTo>
                  <a:lnTo>
                    <a:pt x="350177" y="124760"/>
                  </a:lnTo>
                  <a:lnTo>
                    <a:pt x="407692" y="124760"/>
                  </a:lnTo>
                  <a:lnTo>
                    <a:pt x="382707" y="106637"/>
                  </a:lnTo>
                  <a:lnTo>
                    <a:pt x="350177" y="99504"/>
                  </a:lnTo>
                  <a:close/>
                </a:path>
                <a:path w="1450975" h="371475">
                  <a:moveTo>
                    <a:pt x="407692" y="124760"/>
                  </a:moveTo>
                  <a:lnTo>
                    <a:pt x="350177" y="124760"/>
                  </a:lnTo>
                  <a:lnTo>
                    <a:pt x="371039" y="129800"/>
                  </a:lnTo>
                  <a:lnTo>
                    <a:pt x="387910" y="143602"/>
                  </a:lnTo>
                  <a:lnTo>
                    <a:pt x="399200" y="164190"/>
                  </a:lnTo>
                  <a:lnTo>
                    <a:pt x="403317" y="189585"/>
                  </a:lnTo>
                  <a:lnTo>
                    <a:pt x="399200" y="214981"/>
                  </a:lnTo>
                  <a:lnTo>
                    <a:pt x="387910" y="235568"/>
                  </a:lnTo>
                  <a:lnTo>
                    <a:pt x="371039" y="249371"/>
                  </a:lnTo>
                  <a:lnTo>
                    <a:pt x="350177" y="254411"/>
                  </a:lnTo>
                  <a:lnTo>
                    <a:pt x="407506" y="254411"/>
                  </a:lnTo>
                  <a:lnTo>
                    <a:pt x="409444" y="252998"/>
                  </a:lnTo>
                  <a:lnTo>
                    <a:pt x="427560" y="224330"/>
                  </a:lnTo>
                  <a:lnTo>
                    <a:pt x="434227" y="189585"/>
                  </a:lnTo>
                  <a:lnTo>
                    <a:pt x="427560" y="154682"/>
                  </a:lnTo>
                  <a:lnTo>
                    <a:pt x="409444" y="126031"/>
                  </a:lnTo>
                  <a:lnTo>
                    <a:pt x="407692" y="124760"/>
                  </a:lnTo>
                  <a:close/>
                </a:path>
                <a:path w="1450975" h="371475">
                  <a:moveTo>
                    <a:pt x="547313" y="99504"/>
                  </a:moveTo>
                  <a:lnTo>
                    <a:pt x="514200" y="105948"/>
                  </a:lnTo>
                  <a:lnTo>
                    <a:pt x="488753" y="124193"/>
                  </a:lnTo>
                  <a:lnTo>
                    <a:pt x="472421" y="152615"/>
                  </a:lnTo>
                  <a:lnTo>
                    <a:pt x="466655" y="189585"/>
                  </a:lnTo>
                  <a:lnTo>
                    <a:pt x="472404" y="226397"/>
                  </a:lnTo>
                  <a:lnTo>
                    <a:pt x="488612" y="254836"/>
                  </a:lnTo>
                  <a:lnTo>
                    <a:pt x="513723" y="273170"/>
                  </a:lnTo>
                  <a:lnTo>
                    <a:pt x="546182" y="279666"/>
                  </a:lnTo>
                  <a:lnTo>
                    <a:pt x="561672" y="278653"/>
                  </a:lnTo>
                  <a:lnTo>
                    <a:pt x="575961" y="275237"/>
                  </a:lnTo>
                  <a:lnTo>
                    <a:pt x="590815" y="268853"/>
                  </a:lnTo>
                  <a:lnTo>
                    <a:pt x="608002" y="258934"/>
                  </a:lnTo>
                  <a:lnTo>
                    <a:pt x="605319" y="253657"/>
                  </a:lnTo>
                  <a:lnTo>
                    <a:pt x="552213" y="253657"/>
                  </a:lnTo>
                  <a:lnTo>
                    <a:pt x="528872" y="249064"/>
                  </a:lnTo>
                  <a:lnTo>
                    <a:pt x="511323" y="235851"/>
                  </a:lnTo>
                  <a:lnTo>
                    <a:pt x="500275" y="214863"/>
                  </a:lnTo>
                  <a:lnTo>
                    <a:pt x="496435" y="186947"/>
                  </a:lnTo>
                  <a:lnTo>
                    <a:pt x="613279" y="186947"/>
                  </a:lnTo>
                  <a:lnTo>
                    <a:pt x="613279" y="170361"/>
                  </a:lnTo>
                  <a:lnTo>
                    <a:pt x="612549" y="165837"/>
                  </a:lnTo>
                  <a:lnTo>
                    <a:pt x="498696" y="165837"/>
                  </a:lnTo>
                  <a:lnTo>
                    <a:pt x="505364" y="148351"/>
                  </a:lnTo>
                  <a:lnTo>
                    <a:pt x="515564" y="135596"/>
                  </a:lnTo>
                  <a:lnTo>
                    <a:pt x="529013" y="127787"/>
                  </a:lnTo>
                  <a:lnTo>
                    <a:pt x="545428" y="125137"/>
                  </a:lnTo>
                  <a:lnTo>
                    <a:pt x="598955" y="125137"/>
                  </a:lnTo>
                  <a:lnTo>
                    <a:pt x="595280" y="118963"/>
                  </a:lnTo>
                  <a:lnTo>
                    <a:pt x="574477" y="104587"/>
                  </a:lnTo>
                  <a:lnTo>
                    <a:pt x="547313" y="99504"/>
                  </a:lnTo>
                  <a:close/>
                </a:path>
                <a:path w="1450975" h="371475">
                  <a:moveTo>
                    <a:pt x="596693" y="236694"/>
                  </a:moveTo>
                  <a:lnTo>
                    <a:pt x="584071" y="244751"/>
                  </a:lnTo>
                  <a:lnTo>
                    <a:pt x="573181" y="249981"/>
                  </a:lnTo>
                  <a:lnTo>
                    <a:pt x="562927" y="252809"/>
                  </a:lnTo>
                  <a:lnTo>
                    <a:pt x="552213" y="253657"/>
                  </a:lnTo>
                  <a:lnTo>
                    <a:pt x="605319" y="253657"/>
                  </a:lnTo>
                  <a:lnTo>
                    <a:pt x="596693" y="236694"/>
                  </a:lnTo>
                  <a:close/>
                </a:path>
                <a:path w="1450975" h="371475">
                  <a:moveTo>
                    <a:pt x="598955" y="125137"/>
                  </a:moveTo>
                  <a:lnTo>
                    <a:pt x="545428" y="125137"/>
                  </a:lnTo>
                  <a:lnTo>
                    <a:pt x="561007" y="127787"/>
                  </a:lnTo>
                  <a:lnTo>
                    <a:pt x="572521" y="135596"/>
                  </a:lnTo>
                  <a:lnTo>
                    <a:pt x="579725" y="148351"/>
                  </a:lnTo>
                  <a:lnTo>
                    <a:pt x="582369" y="165837"/>
                  </a:lnTo>
                  <a:lnTo>
                    <a:pt x="612549" y="165837"/>
                  </a:lnTo>
                  <a:lnTo>
                    <a:pt x="608591" y="141324"/>
                  </a:lnTo>
                  <a:lnTo>
                    <a:pt x="598955" y="125137"/>
                  </a:lnTo>
                  <a:close/>
                </a:path>
                <a:path w="1450975" h="371475">
                  <a:moveTo>
                    <a:pt x="781410" y="104028"/>
                  </a:moveTo>
                  <a:lnTo>
                    <a:pt x="753139" y="104028"/>
                  </a:lnTo>
                  <a:lnTo>
                    <a:pt x="753139" y="277028"/>
                  </a:lnTo>
                  <a:lnTo>
                    <a:pt x="752626" y="289691"/>
                  </a:lnTo>
                  <a:lnTo>
                    <a:pt x="740093" y="328601"/>
                  </a:lnTo>
                  <a:lnTo>
                    <a:pt x="722229" y="355423"/>
                  </a:lnTo>
                  <a:lnTo>
                    <a:pt x="741076" y="371255"/>
                  </a:lnTo>
                  <a:lnTo>
                    <a:pt x="767257" y="332871"/>
                  </a:lnTo>
                  <a:lnTo>
                    <a:pt x="781410" y="303037"/>
                  </a:lnTo>
                  <a:lnTo>
                    <a:pt x="781410" y="104028"/>
                  </a:lnTo>
                  <a:close/>
                </a:path>
                <a:path w="1450975" h="371475">
                  <a:moveTo>
                    <a:pt x="767086" y="25632"/>
                  </a:moveTo>
                  <a:lnTo>
                    <a:pt x="759906" y="27087"/>
                  </a:lnTo>
                  <a:lnTo>
                    <a:pt x="754034" y="31051"/>
                  </a:lnTo>
                  <a:lnTo>
                    <a:pt x="750070" y="36923"/>
                  </a:lnTo>
                  <a:lnTo>
                    <a:pt x="748615" y="44103"/>
                  </a:lnTo>
                  <a:lnTo>
                    <a:pt x="750070" y="51283"/>
                  </a:lnTo>
                  <a:lnTo>
                    <a:pt x="754034" y="57155"/>
                  </a:lnTo>
                  <a:lnTo>
                    <a:pt x="759906" y="61119"/>
                  </a:lnTo>
                  <a:lnTo>
                    <a:pt x="767086" y="62574"/>
                  </a:lnTo>
                  <a:lnTo>
                    <a:pt x="774264" y="61119"/>
                  </a:lnTo>
                  <a:lnTo>
                    <a:pt x="780133" y="57155"/>
                  </a:lnTo>
                  <a:lnTo>
                    <a:pt x="784093" y="51283"/>
                  </a:lnTo>
                  <a:lnTo>
                    <a:pt x="785546" y="44103"/>
                  </a:lnTo>
                  <a:lnTo>
                    <a:pt x="784093" y="36923"/>
                  </a:lnTo>
                  <a:lnTo>
                    <a:pt x="780133" y="31051"/>
                  </a:lnTo>
                  <a:lnTo>
                    <a:pt x="774264" y="27087"/>
                  </a:lnTo>
                  <a:lnTo>
                    <a:pt x="767086" y="25632"/>
                  </a:lnTo>
                  <a:close/>
                </a:path>
                <a:path w="1450975" h="371475">
                  <a:moveTo>
                    <a:pt x="910694" y="99504"/>
                  </a:moveTo>
                  <a:lnTo>
                    <a:pt x="877582" y="105948"/>
                  </a:lnTo>
                  <a:lnTo>
                    <a:pt x="852135" y="124193"/>
                  </a:lnTo>
                  <a:lnTo>
                    <a:pt x="835803" y="152615"/>
                  </a:lnTo>
                  <a:lnTo>
                    <a:pt x="830037" y="189585"/>
                  </a:lnTo>
                  <a:lnTo>
                    <a:pt x="835785" y="226397"/>
                  </a:lnTo>
                  <a:lnTo>
                    <a:pt x="851993" y="254836"/>
                  </a:lnTo>
                  <a:lnTo>
                    <a:pt x="877105" y="273170"/>
                  </a:lnTo>
                  <a:lnTo>
                    <a:pt x="909563" y="279666"/>
                  </a:lnTo>
                  <a:lnTo>
                    <a:pt x="925052" y="278653"/>
                  </a:lnTo>
                  <a:lnTo>
                    <a:pt x="939337" y="275237"/>
                  </a:lnTo>
                  <a:lnTo>
                    <a:pt x="954188" y="268853"/>
                  </a:lnTo>
                  <a:lnTo>
                    <a:pt x="971373" y="258934"/>
                  </a:lnTo>
                  <a:lnTo>
                    <a:pt x="968690" y="253657"/>
                  </a:lnTo>
                  <a:lnTo>
                    <a:pt x="915595" y="253657"/>
                  </a:lnTo>
                  <a:lnTo>
                    <a:pt x="892249" y="249064"/>
                  </a:lnTo>
                  <a:lnTo>
                    <a:pt x="874701" y="235851"/>
                  </a:lnTo>
                  <a:lnTo>
                    <a:pt x="863655" y="214863"/>
                  </a:lnTo>
                  <a:lnTo>
                    <a:pt x="859816" y="186947"/>
                  </a:lnTo>
                  <a:lnTo>
                    <a:pt x="976650" y="186947"/>
                  </a:lnTo>
                  <a:lnTo>
                    <a:pt x="976650" y="170361"/>
                  </a:lnTo>
                  <a:lnTo>
                    <a:pt x="975920" y="165837"/>
                  </a:lnTo>
                  <a:lnTo>
                    <a:pt x="862078" y="165837"/>
                  </a:lnTo>
                  <a:lnTo>
                    <a:pt x="868739" y="148351"/>
                  </a:lnTo>
                  <a:lnTo>
                    <a:pt x="878937" y="135596"/>
                  </a:lnTo>
                  <a:lnTo>
                    <a:pt x="892389" y="127787"/>
                  </a:lnTo>
                  <a:lnTo>
                    <a:pt x="908810" y="125137"/>
                  </a:lnTo>
                  <a:lnTo>
                    <a:pt x="962327" y="125137"/>
                  </a:lnTo>
                  <a:lnTo>
                    <a:pt x="958652" y="118963"/>
                  </a:lnTo>
                  <a:lnTo>
                    <a:pt x="937852" y="104587"/>
                  </a:lnTo>
                  <a:lnTo>
                    <a:pt x="910694" y="99504"/>
                  </a:lnTo>
                  <a:close/>
                </a:path>
                <a:path w="1450975" h="371475">
                  <a:moveTo>
                    <a:pt x="960065" y="236694"/>
                  </a:moveTo>
                  <a:lnTo>
                    <a:pt x="947449" y="244751"/>
                  </a:lnTo>
                  <a:lnTo>
                    <a:pt x="936561" y="249981"/>
                  </a:lnTo>
                  <a:lnTo>
                    <a:pt x="926308" y="252809"/>
                  </a:lnTo>
                  <a:lnTo>
                    <a:pt x="915595" y="253657"/>
                  </a:lnTo>
                  <a:lnTo>
                    <a:pt x="968690" y="253657"/>
                  </a:lnTo>
                  <a:lnTo>
                    <a:pt x="960065" y="236694"/>
                  </a:lnTo>
                  <a:close/>
                </a:path>
                <a:path w="1450975" h="371475">
                  <a:moveTo>
                    <a:pt x="962327" y="125137"/>
                  </a:moveTo>
                  <a:lnTo>
                    <a:pt x="908810" y="125137"/>
                  </a:lnTo>
                  <a:lnTo>
                    <a:pt x="924388" y="127787"/>
                  </a:lnTo>
                  <a:lnTo>
                    <a:pt x="935902" y="135596"/>
                  </a:lnTo>
                  <a:lnTo>
                    <a:pt x="943102" y="148351"/>
                  </a:lnTo>
                  <a:lnTo>
                    <a:pt x="945740" y="165837"/>
                  </a:lnTo>
                  <a:lnTo>
                    <a:pt x="975920" y="165837"/>
                  </a:lnTo>
                  <a:lnTo>
                    <a:pt x="971962" y="141324"/>
                  </a:lnTo>
                  <a:lnTo>
                    <a:pt x="962327" y="125137"/>
                  </a:lnTo>
                  <a:close/>
                </a:path>
                <a:path w="1450975" h="371475">
                  <a:moveTo>
                    <a:pt x="1188131" y="99504"/>
                  </a:moveTo>
                  <a:lnTo>
                    <a:pt x="1153217" y="106548"/>
                  </a:lnTo>
                  <a:lnTo>
                    <a:pt x="1125656" y="126172"/>
                  </a:lnTo>
                  <a:lnTo>
                    <a:pt x="1107566" y="156113"/>
                  </a:lnTo>
                  <a:lnTo>
                    <a:pt x="1101065" y="194109"/>
                  </a:lnTo>
                  <a:lnTo>
                    <a:pt x="1106312" y="228782"/>
                  </a:lnTo>
                  <a:lnTo>
                    <a:pt x="1120992" y="255825"/>
                  </a:lnTo>
                  <a:lnTo>
                    <a:pt x="1143517" y="273400"/>
                  </a:lnTo>
                  <a:lnTo>
                    <a:pt x="1172299" y="279666"/>
                  </a:lnTo>
                  <a:lnTo>
                    <a:pt x="1188076" y="277929"/>
                  </a:lnTo>
                  <a:lnTo>
                    <a:pt x="1202968" y="272834"/>
                  </a:lnTo>
                  <a:lnTo>
                    <a:pt x="1216658" y="264559"/>
                  </a:lnTo>
                  <a:lnTo>
                    <a:pt x="1228831" y="253280"/>
                  </a:lnTo>
                  <a:lnTo>
                    <a:pt x="1257480" y="253280"/>
                  </a:lnTo>
                  <a:lnTo>
                    <a:pt x="1257480" y="252903"/>
                  </a:lnTo>
                  <a:lnTo>
                    <a:pt x="1177199" y="252903"/>
                  </a:lnTo>
                  <a:lnTo>
                    <a:pt x="1158941" y="248481"/>
                  </a:lnTo>
                  <a:lnTo>
                    <a:pt x="1144499" y="236181"/>
                  </a:lnTo>
                  <a:lnTo>
                    <a:pt x="1135004" y="217449"/>
                  </a:lnTo>
                  <a:lnTo>
                    <a:pt x="1131588" y="193732"/>
                  </a:lnTo>
                  <a:lnTo>
                    <a:pt x="1135805" y="165916"/>
                  </a:lnTo>
                  <a:lnTo>
                    <a:pt x="1147797" y="144780"/>
                  </a:lnTo>
                  <a:lnTo>
                    <a:pt x="1166574" y="131349"/>
                  </a:lnTo>
                  <a:lnTo>
                    <a:pt x="1191146" y="126645"/>
                  </a:lnTo>
                  <a:lnTo>
                    <a:pt x="1257480" y="126645"/>
                  </a:lnTo>
                  <a:lnTo>
                    <a:pt x="1257480" y="111190"/>
                  </a:lnTo>
                  <a:lnTo>
                    <a:pt x="1228831" y="111190"/>
                  </a:lnTo>
                  <a:lnTo>
                    <a:pt x="1220403" y="105865"/>
                  </a:lnTo>
                  <a:lnTo>
                    <a:pt x="1211163" y="102237"/>
                  </a:lnTo>
                  <a:lnTo>
                    <a:pt x="1200582" y="100164"/>
                  </a:lnTo>
                  <a:lnTo>
                    <a:pt x="1188131" y="99504"/>
                  </a:lnTo>
                  <a:close/>
                </a:path>
                <a:path w="1450975" h="371475">
                  <a:moveTo>
                    <a:pt x="1257480" y="253280"/>
                  </a:moveTo>
                  <a:lnTo>
                    <a:pt x="1228831" y="253280"/>
                  </a:lnTo>
                  <a:lnTo>
                    <a:pt x="1228831" y="274766"/>
                  </a:lnTo>
                  <a:lnTo>
                    <a:pt x="1257480" y="274766"/>
                  </a:lnTo>
                  <a:lnTo>
                    <a:pt x="1257480" y="253280"/>
                  </a:lnTo>
                  <a:close/>
                </a:path>
                <a:path w="1450975" h="371475">
                  <a:moveTo>
                    <a:pt x="1257480" y="126645"/>
                  </a:moveTo>
                  <a:lnTo>
                    <a:pt x="1191146" y="126645"/>
                  </a:lnTo>
                  <a:lnTo>
                    <a:pt x="1203126" y="127558"/>
                  </a:lnTo>
                  <a:lnTo>
                    <a:pt x="1212953" y="130273"/>
                  </a:lnTo>
                  <a:lnTo>
                    <a:pt x="1220450" y="134755"/>
                  </a:lnTo>
                  <a:lnTo>
                    <a:pt x="1225439" y="140969"/>
                  </a:lnTo>
                  <a:lnTo>
                    <a:pt x="1228454" y="146623"/>
                  </a:lnTo>
                  <a:lnTo>
                    <a:pt x="1228831" y="150393"/>
                  </a:lnTo>
                  <a:lnTo>
                    <a:pt x="1228831" y="222757"/>
                  </a:lnTo>
                  <a:lnTo>
                    <a:pt x="1193642" y="249887"/>
                  </a:lnTo>
                  <a:lnTo>
                    <a:pt x="1177199" y="252903"/>
                  </a:lnTo>
                  <a:lnTo>
                    <a:pt x="1257480" y="252903"/>
                  </a:lnTo>
                  <a:lnTo>
                    <a:pt x="1257480" y="126645"/>
                  </a:lnTo>
                  <a:close/>
                </a:path>
                <a:path w="1450975" h="371475">
                  <a:moveTo>
                    <a:pt x="1257480" y="0"/>
                  </a:moveTo>
                  <a:lnTo>
                    <a:pt x="1228831" y="0"/>
                  </a:lnTo>
                  <a:lnTo>
                    <a:pt x="1228831" y="111190"/>
                  </a:lnTo>
                  <a:lnTo>
                    <a:pt x="1257480" y="111190"/>
                  </a:lnTo>
                  <a:lnTo>
                    <a:pt x="1257480" y="0"/>
                  </a:lnTo>
                  <a:close/>
                </a:path>
                <a:path w="1450975" h="371475">
                  <a:moveTo>
                    <a:pt x="1384889" y="99504"/>
                  </a:moveTo>
                  <a:lnTo>
                    <a:pt x="1351777" y="105948"/>
                  </a:lnTo>
                  <a:lnTo>
                    <a:pt x="1326330" y="124193"/>
                  </a:lnTo>
                  <a:lnTo>
                    <a:pt x="1309998" y="152615"/>
                  </a:lnTo>
                  <a:lnTo>
                    <a:pt x="1304232" y="189585"/>
                  </a:lnTo>
                  <a:lnTo>
                    <a:pt x="1309980" y="226397"/>
                  </a:lnTo>
                  <a:lnTo>
                    <a:pt x="1326188" y="254836"/>
                  </a:lnTo>
                  <a:lnTo>
                    <a:pt x="1351299" y="273170"/>
                  </a:lnTo>
                  <a:lnTo>
                    <a:pt x="1383758" y="279666"/>
                  </a:lnTo>
                  <a:lnTo>
                    <a:pt x="1399249" y="278653"/>
                  </a:lnTo>
                  <a:lnTo>
                    <a:pt x="1413536" y="275237"/>
                  </a:lnTo>
                  <a:lnTo>
                    <a:pt x="1428387" y="268853"/>
                  </a:lnTo>
                  <a:lnTo>
                    <a:pt x="1445568" y="258934"/>
                  </a:lnTo>
                  <a:lnTo>
                    <a:pt x="1442887" y="253657"/>
                  </a:lnTo>
                  <a:lnTo>
                    <a:pt x="1389790" y="253657"/>
                  </a:lnTo>
                  <a:lnTo>
                    <a:pt x="1366448" y="249064"/>
                  </a:lnTo>
                  <a:lnTo>
                    <a:pt x="1348900" y="235851"/>
                  </a:lnTo>
                  <a:lnTo>
                    <a:pt x="1337851" y="214863"/>
                  </a:lnTo>
                  <a:lnTo>
                    <a:pt x="1334011" y="186947"/>
                  </a:lnTo>
                  <a:lnTo>
                    <a:pt x="1450845" y="186947"/>
                  </a:lnTo>
                  <a:lnTo>
                    <a:pt x="1450845" y="170361"/>
                  </a:lnTo>
                  <a:lnTo>
                    <a:pt x="1450115" y="165837"/>
                  </a:lnTo>
                  <a:lnTo>
                    <a:pt x="1336273" y="165837"/>
                  </a:lnTo>
                  <a:lnTo>
                    <a:pt x="1342940" y="148351"/>
                  </a:lnTo>
                  <a:lnTo>
                    <a:pt x="1353140" y="135596"/>
                  </a:lnTo>
                  <a:lnTo>
                    <a:pt x="1366590" y="127787"/>
                  </a:lnTo>
                  <a:lnTo>
                    <a:pt x="1383005" y="125137"/>
                  </a:lnTo>
                  <a:lnTo>
                    <a:pt x="1436525" y="125137"/>
                  </a:lnTo>
                  <a:lnTo>
                    <a:pt x="1432851" y="118963"/>
                  </a:lnTo>
                  <a:lnTo>
                    <a:pt x="1412052" y="104587"/>
                  </a:lnTo>
                  <a:lnTo>
                    <a:pt x="1384889" y="99504"/>
                  </a:lnTo>
                  <a:close/>
                </a:path>
                <a:path w="1450975" h="371475">
                  <a:moveTo>
                    <a:pt x="1434270" y="236694"/>
                  </a:moveTo>
                  <a:lnTo>
                    <a:pt x="1421648" y="244751"/>
                  </a:lnTo>
                  <a:lnTo>
                    <a:pt x="1410758" y="249981"/>
                  </a:lnTo>
                  <a:lnTo>
                    <a:pt x="1400503" y="252809"/>
                  </a:lnTo>
                  <a:lnTo>
                    <a:pt x="1389790" y="253657"/>
                  </a:lnTo>
                  <a:lnTo>
                    <a:pt x="1442887" y="253657"/>
                  </a:lnTo>
                  <a:lnTo>
                    <a:pt x="1434270" y="236694"/>
                  </a:lnTo>
                  <a:close/>
                </a:path>
                <a:path w="1450975" h="371475">
                  <a:moveTo>
                    <a:pt x="1436525" y="125137"/>
                  </a:moveTo>
                  <a:lnTo>
                    <a:pt x="1383005" y="125137"/>
                  </a:lnTo>
                  <a:lnTo>
                    <a:pt x="1398583" y="127787"/>
                  </a:lnTo>
                  <a:lnTo>
                    <a:pt x="1410098" y="135596"/>
                  </a:lnTo>
                  <a:lnTo>
                    <a:pt x="1417301" y="148351"/>
                  </a:lnTo>
                  <a:lnTo>
                    <a:pt x="1419946" y="165837"/>
                  </a:lnTo>
                  <a:lnTo>
                    <a:pt x="1450115" y="165837"/>
                  </a:lnTo>
                  <a:lnTo>
                    <a:pt x="1446159" y="141324"/>
                  </a:lnTo>
                  <a:lnTo>
                    <a:pt x="1436525" y="125137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60075" y="4002800"/>
              <a:ext cx="2619752" cy="36635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690266" y="4002804"/>
              <a:ext cx="7300595" cy="992505"/>
            </a:xfrm>
            <a:custGeom>
              <a:avLst/>
              <a:gdLst/>
              <a:ahLst/>
              <a:cxnLst/>
              <a:rect l="l" t="t" r="r" b="b"/>
              <a:pathLst>
                <a:path w="7300595" h="992504">
                  <a:moveTo>
                    <a:pt x="156413" y="845845"/>
                  </a:moveTo>
                  <a:lnTo>
                    <a:pt x="140589" y="804011"/>
                  </a:lnTo>
                  <a:lnTo>
                    <a:pt x="127774" y="790816"/>
                  </a:lnTo>
                  <a:lnTo>
                    <a:pt x="126263" y="789533"/>
                  </a:lnTo>
                  <a:lnTo>
                    <a:pt x="126263" y="843203"/>
                  </a:lnTo>
                  <a:lnTo>
                    <a:pt x="122834" y="859726"/>
                  </a:lnTo>
                  <a:lnTo>
                    <a:pt x="112979" y="872185"/>
                  </a:lnTo>
                  <a:lnTo>
                    <a:pt x="97332" y="880046"/>
                  </a:lnTo>
                  <a:lnTo>
                    <a:pt x="76517" y="882789"/>
                  </a:lnTo>
                  <a:lnTo>
                    <a:pt x="56654" y="880148"/>
                  </a:lnTo>
                  <a:lnTo>
                    <a:pt x="41986" y="872464"/>
                  </a:lnTo>
                  <a:lnTo>
                    <a:pt x="32893" y="860044"/>
                  </a:lnTo>
                  <a:lnTo>
                    <a:pt x="29781" y="843203"/>
                  </a:lnTo>
                  <a:lnTo>
                    <a:pt x="31280" y="831659"/>
                  </a:lnTo>
                  <a:lnTo>
                    <a:pt x="35814" y="820737"/>
                  </a:lnTo>
                  <a:lnTo>
                    <a:pt x="43446" y="810298"/>
                  </a:lnTo>
                  <a:lnTo>
                    <a:pt x="54279" y="800239"/>
                  </a:lnTo>
                  <a:lnTo>
                    <a:pt x="78016" y="781024"/>
                  </a:lnTo>
                  <a:lnTo>
                    <a:pt x="101765" y="802500"/>
                  </a:lnTo>
                  <a:lnTo>
                    <a:pt x="113068" y="813638"/>
                  </a:lnTo>
                  <a:lnTo>
                    <a:pt x="120650" y="823696"/>
                  </a:lnTo>
                  <a:lnTo>
                    <a:pt x="124929" y="833348"/>
                  </a:lnTo>
                  <a:lnTo>
                    <a:pt x="126263" y="843203"/>
                  </a:lnTo>
                  <a:lnTo>
                    <a:pt x="126263" y="789533"/>
                  </a:lnTo>
                  <a:lnTo>
                    <a:pt x="116293" y="781024"/>
                  </a:lnTo>
                  <a:lnTo>
                    <a:pt x="96875" y="764438"/>
                  </a:lnTo>
                  <a:lnTo>
                    <a:pt x="114046" y="750481"/>
                  </a:lnTo>
                  <a:lnTo>
                    <a:pt x="122872" y="743331"/>
                  </a:lnTo>
                  <a:lnTo>
                    <a:pt x="133261" y="733298"/>
                  </a:lnTo>
                  <a:lnTo>
                    <a:pt x="140677" y="722452"/>
                  </a:lnTo>
                  <a:lnTo>
                    <a:pt x="145135" y="710844"/>
                  </a:lnTo>
                  <a:lnTo>
                    <a:pt x="146621" y="698474"/>
                  </a:lnTo>
                  <a:lnTo>
                    <a:pt x="141757" y="677303"/>
                  </a:lnTo>
                  <a:lnTo>
                    <a:pt x="134632" y="668693"/>
                  </a:lnTo>
                  <a:lnTo>
                    <a:pt x="128143" y="660882"/>
                  </a:lnTo>
                  <a:lnTo>
                    <a:pt x="116459" y="654951"/>
                  </a:lnTo>
                  <a:lnTo>
                    <a:pt x="116459" y="698474"/>
                  </a:lnTo>
                  <a:lnTo>
                    <a:pt x="115227" y="707923"/>
                  </a:lnTo>
                  <a:lnTo>
                    <a:pt x="111709" y="717270"/>
                  </a:lnTo>
                  <a:lnTo>
                    <a:pt x="106133" y="725982"/>
                  </a:lnTo>
                  <a:lnTo>
                    <a:pt x="98755" y="733526"/>
                  </a:lnTo>
                  <a:lnTo>
                    <a:pt x="78016" y="750481"/>
                  </a:lnTo>
                  <a:lnTo>
                    <a:pt x="57670" y="733526"/>
                  </a:lnTo>
                  <a:lnTo>
                    <a:pt x="49530" y="725614"/>
                  </a:lnTo>
                  <a:lnTo>
                    <a:pt x="43764" y="717651"/>
                  </a:lnTo>
                  <a:lnTo>
                    <a:pt x="40335" y="709625"/>
                  </a:lnTo>
                  <a:lnTo>
                    <a:pt x="39192" y="701497"/>
                  </a:lnTo>
                  <a:lnTo>
                    <a:pt x="42011" y="688416"/>
                  </a:lnTo>
                  <a:lnTo>
                    <a:pt x="49898" y="678027"/>
                  </a:lnTo>
                  <a:lnTo>
                    <a:pt x="61937" y="671169"/>
                  </a:lnTo>
                  <a:lnTo>
                    <a:pt x="77266" y="668693"/>
                  </a:lnTo>
                  <a:lnTo>
                    <a:pt x="93573" y="670801"/>
                  </a:lnTo>
                  <a:lnTo>
                    <a:pt x="105905" y="676808"/>
                  </a:lnTo>
                  <a:lnTo>
                    <a:pt x="113728" y="686193"/>
                  </a:lnTo>
                  <a:lnTo>
                    <a:pt x="116459" y="698474"/>
                  </a:lnTo>
                  <a:lnTo>
                    <a:pt x="116459" y="654951"/>
                  </a:lnTo>
                  <a:lnTo>
                    <a:pt x="107188" y="650240"/>
                  </a:lnTo>
                  <a:lnTo>
                    <a:pt x="80289" y="646455"/>
                  </a:lnTo>
                  <a:lnTo>
                    <a:pt x="51625" y="650646"/>
                  </a:lnTo>
                  <a:lnTo>
                    <a:pt x="29349" y="662432"/>
                  </a:lnTo>
                  <a:lnTo>
                    <a:pt x="14935" y="680643"/>
                  </a:lnTo>
                  <a:lnTo>
                    <a:pt x="9804" y="704126"/>
                  </a:lnTo>
                  <a:lnTo>
                    <a:pt x="10985" y="715391"/>
                  </a:lnTo>
                  <a:lnTo>
                    <a:pt x="15036" y="725233"/>
                  </a:lnTo>
                  <a:lnTo>
                    <a:pt x="22682" y="735076"/>
                  </a:lnTo>
                  <a:lnTo>
                    <a:pt x="34671" y="746340"/>
                  </a:lnTo>
                  <a:lnTo>
                    <a:pt x="59169" y="767067"/>
                  </a:lnTo>
                  <a:lnTo>
                    <a:pt x="32423" y="787806"/>
                  </a:lnTo>
                  <a:lnTo>
                    <a:pt x="6032" y="819086"/>
                  </a:lnTo>
                  <a:lnTo>
                    <a:pt x="0" y="846226"/>
                  </a:lnTo>
                  <a:lnTo>
                    <a:pt x="5473" y="871245"/>
                  </a:lnTo>
                  <a:lnTo>
                    <a:pt x="20878" y="890651"/>
                  </a:lnTo>
                  <a:lnTo>
                    <a:pt x="44691" y="903198"/>
                  </a:lnTo>
                  <a:lnTo>
                    <a:pt x="75387" y="907656"/>
                  </a:lnTo>
                  <a:lnTo>
                    <a:pt x="108242" y="903084"/>
                  </a:lnTo>
                  <a:lnTo>
                    <a:pt x="133845" y="890320"/>
                  </a:lnTo>
                  <a:lnTo>
                    <a:pt x="140258" y="882789"/>
                  </a:lnTo>
                  <a:lnTo>
                    <a:pt x="150482" y="870775"/>
                  </a:lnTo>
                  <a:lnTo>
                    <a:pt x="156413" y="845845"/>
                  </a:lnTo>
                  <a:close/>
                </a:path>
                <a:path w="7300595" h="992504">
                  <a:moveTo>
                    <a:pt x="2029345" y="777621"/>
                  </a:moveTo>
                  <a:lnTo>
                    <a:pt x="2020036" y="726008"/>
                  </a:lnTo>
                  <a:lnTo>
                    <a:pt x="1995424" y="687260"/>
                  </a:lnTo>
                  <a:lnTo>
                    <a:pt x="1995424" y="777621"/>
                  </a:lnTo>
                  <a:lnTo>
                    <a:pt x="1988223" y="817270"/>
                  </a:lnTo>
                  <a:lnTo>
                    <a:pt x="1968665" y="849757"/>
                  </a:lnTo>
                  <a:lnTo>
                    <a:pt x="1939772" y="871702"/>
                  </a:lnTo>
                  <a:lnTo>
                    <a:pt x="1904593" y="879767"/>
                  </a:lnTo>
                  <a:lnTo>
                    <a:pt x="1869198" y="871702"/>
                  </a:lnTo>
                  <a:lnTo>
                    <a:pt x="1840191" y="849757"/>
                  </a:lnTo>
                  <a:lnTo>
                    <a:pt x="1820595" y="817270"/>
                  </a:lnTo>
                  <a:lnTo>
                    <a:pt x="1813382" y="777621"/>
                  </a:lnTo>
                  <a:lnTo>
                    <a:pt x="1820595" y="738187"/>
                  </a:lnTo>
                  <a:lnTo>
                    <a:pt x="1840191" y="705827"/>
                  </a:lnTo>
                  <a:lnTo>
                    <a:pt x="1869198" y="683920"/>
                  </a:lnTo>
                  <a:lnTo>
                    <a:pt x="1904593" y="675855"/>
                  </a:lnTo>
                  <a:lnTo>
                    <a:pt x="1939772" y="683920"/>
                  </a:lnTo>
                  <a:lnTo>
                    <a:pt x="1968665" y="705827"/>
                  </a:lnTo>
                  <a:lnTo>
                    <a:pt x="1988223" y="738187"/>
                  </a:lnTo>
                  <a:lnTo>
                    <a:pt x="1995424" y="777621"/>
                  </a:lnTo>
                  <a:lnTo>
                    <a:pt x="1995424" y="687260"/>
                  </a:lnTo>
                  <a:lnTo>
                    <a:pt x="1994115" y="685190"/>
                  </a:lnTo>
                  <a:lnTo>
                    <a:pt x="1980361" y="675855"/>
                  </a:lnTo>
                  <a:lnTo>
                    <a:pt x="1954618" y="658380"/>
                  </a:lnTo>
                  <a:lnTo>
                    <a:pt x="1904593" y="648728"/>
                  </a:lnTo>
                  <a:lnTo>
                    <a:pt x="1854504" y="658380"/>
                  </a:lnTo>
                  <a:lnTo>
                    <a:pt x="1814893" y="685190"/>
                  </a:lnTo>
                  <a:lnTo>
                    <a:pt x="1788833" y="726008"/>
                  </a:lnTo>
                  <a:lnTo>
                    <a:pt x="1779460" y="777621"/>
                  </a:lnTo>
                  <a:lnTo>
                    <a:pt x="1788833" y="829462"/>
                  </a:lnTo>
                  <a:lnTo>
                    <a:pt x="1814893" y="870394"/>
                  </a:lnTo>
                  <a:lnTo>
                    <a:pt x="1854504" y="897242"/>
                  </a:lnTo>
                  <a:lnTo>
                    <a:pt x="1904593" y="906894"/>
                  </a:lnTo>
                  <a:lnTo>
                    <a:pt x="1954618" y="897242"/>
                  </a:lnTo>
                  <a:lnTo>
                    <a:pt x="1980311" y="879767"/>
                  </a:lnTo>
                  <a:lnTo>
                    <a:pt x="1994115" y="870394"/>
                  </a:lnTo>
                  <a:lnTo>
                    <a:pt x="2020036" y="829462"/>
                  </a:lnTo>
                  <a:lnTo>
                    <a:pt x="2029345" y="777621"/>
                  </a:lnTo>
                  <a:close/>
                </a:path>
                <a:path w="7300595" h="992504">
                  <a:moveTo>
                    <a:pt x="2236673" y="811923"/>
                  </a:moveTo>
                  <a:lnTo>
                    <a:pt x="2231415" y="777252"/>
                  </a:lnTo>
                  <a:lnTo>
                    <a:pt x="2218283" y="753122"/>
                  </a:lnTo>
                  <a:lnTo>
                    <a:pt x="2218080" y="752741"/>
                  </a:lnTo>
                  <a:lnTo>
                    <a:pt x="2216696" y="750201"/>
                  </a:lnTo>
                  <a:lnTo>
                    <a:pt x="2206155" y="742022"/>
                  </a:lnTo>
                  <a:lnTo>
                    <a:pt x="2206155" y="812304"/>
                  </a:lnTo>
                  <a:lnTo>
                    <a:pt x="2201938" y="840181"/>
                  </a:lnTo>
                  <a:lnTo>
                    <a:pt x="2189937" y="861441"/>
                  </a:lnTo>
                  <a:lnTo>
                    <a:pt x="2171166" y="875004"/>
                  </a:lnTo>
                  <a:lnTo>
                    <a:pt x="2146604" y="879767"/>
                  </a:lnTo>
                  <a:lnTo>
                    <a:pt x="2134717" y="878852"/>
                  </a:lnTo>
                  <a:lnTo>
                    <a:pt x="2108911" y="857529"/>
                  </a:lnTo>
                  <a:lnTo>
                    <a:pt x="2108911" y="783653"/>
                  </a:lnTo>
                  <a:lnTo>
                    <a:pt x="2144103" y="756285"/>
                  </a:lnTo>
                  <a:lnTo>
                    <a:pt x="2160536" y="753122"/>
                  </a:lnTo>
                  <a:lnTo>
                    <a:pt x="2178799" y="757542"/>
                  </a:lnTo>
                  <a:lnTo>
                    <a:pt x="2193239" y="769848"/>
                  </a:lnTo>
                  <a:lnTo>
                    <a:pt x="2202738" y="788581"/>
                  </a:lnTo>
                  <a:lnTo>
                    <a:pt x="2206155" y="812304"/>
                  </a:lnTo>
                  <a:lnTo>
                    <a:pt x="2206155" y="742022"/>
                  </a:lnTo>
                  <a:lnTo>
                    <a:pt x="2194064" y="732637"/>
                  </a:lnTo>
                  <a:lnTo>
                    <a:pt x="2165058" y="726376"/>
                  </a:lnTo>
                  <a:lnTo>
                    <a:pt x="2149246" y="728154"/>
                  </a:lnTo>
                  <a:lnTo>
                    <a:pt x="2134298" y="733348"/>
                  </a:lnTo>
                  <a:lnTo>
                    <a:pt x="2120709" y="741629"/>
                  </a:lnTo>
                  <a:lnTo>
                    <a:pt x="2108911" y="752741"/>
                  </a:lnTo>
                  <a:lnTo>
                    <a:pt x="2108911" y="731266"/>
                  </a:lnTo>
                  <a:lnTo>
                    <a:pt x="2080641" y="731266"/>
                  </a:lnTo>
                  <a:lnTo>
                    <a:pt x="2080641" y="992085"/>
                  </a:lnTo>
                  <a:lnTo>
                    <a:pt x="2108911" y="992085"/>
                  </a:lnTo>
                  <a:lnTo>
                    <a:pt x="2108911" y="894842"/>
                  </a:lnTo>
                  <a:lnTo>
                    <a:pt x="2117331" y="900176"/>
                  </a:lnTo>
                  <a:lnTo>
                    <a:pt x="2126577" y="903795"/>
                  </a:lnTo>
                  <a:lnTo>
                    <a:pt x="2137156" y="905865"/>
                  </a:lnTo>
                  <a:lnTo>
                    <a:pt x="2149602" y="906526"/>
                  </a:lnTo>
                  <a:lnTo>
                    <a:pt x="2184527" y="899477"/>
                  </a:lnTo>
                  <a:lnTo>
                    <a:pt x="2191029" y="894842"/>
                  </a:lnTo>
                  <a:lnTo>
                    <a:pt x="2212086" y="879856"/>
                  </a:lnTo>
                  <a:lnTo>
                    <a:pt x="2230170" y="849922"/>
                  </a:lnTo>
                  <a:lnTo>
                    <a:pt x="2236673" y="811923"/>
                  </a:lnTo>
                  <a:close/>
                </a:path>
                <a:path w="7300595" h="992504">
                  <a:moveTo>
                    <a:pt x="2596667" y="731266"/>
                  </a:moveTo>
                  <a:lnTo>
                    <a:pt x="2568397" y="731266"/>
                  </a:lnTo>
                  <a:lnTo>
                    <a:pt x="2525801" y="866952"/>
                  </a:lnTo>
                  <a:lnTo>
                    <a:pt x="2525433" y="872236"/>
                  </a:lnTo>
                  <a:lnTo>
                    <a:pt x="2525052" y="866952"/>
                  </a:lnTo>
                  <a:lnTo>
                    <a:pt x="2499664" y="790816"/>
                  </a:lnTo>
                  <a:lnTo>
                    <a:pt x="2479814" y="731266"/>
                  </a:lnTo>
                  <a:lnTo>
                    <a:pt x="2450033" y="731266"/>
                  </a:lnTo>
                  <a:lnTo>
                    <a:pt x="2461349" y="761034"/>
                  </a:lnTo>
                  <a:lnTo>
                    <a:pt x="2422906" y="867333"/>
                  </a:lnTo>
                  <a:lnTo>
                    <a:pt x="2422537" y="872236"/>
                  </a:lnTo>
                  <a:lnTo>
                    <a:pt x="2422156" y="867333"/>
                  </a:lnTo>
                  <a:lnTo>
                    <a:pt x="2381072" y="731266"/>
                  </a:lnTo>
                  <a:lnTo>
                    <a:pt x="2350173" y="731266"/>
                  </a:lnTo>
                  <a:lnTo>
                    <a:pt x="2407081" y="906894"/>
                  </a:lnTo>
                  <a:lnTo>
                    <a:pt x="2430830" y="906894"/>
                  </a:lnTo>
                  <a:lnTo>
                    <a:pt x="2443937" y="872236"/>
                  </a:lnTo>
                  <a:lnTo>
                    <a:pt x="2471153" y="800239"/>
                  </a:lnTo>
                  <a:lnTo>
                    <a:pt x="2473414" y="790816"/>
                  </a:lnTo>
                  <a:lnTo>
                    <a:pt x="2476042" y="800239"/>
                  </a:lnTo>
                  <a:lnTo>
                    <a:pt x="2514498" y="906894"/>
                  </a:lnTo>
                  <a:lnTo>
                    <a:pt x="2537485" y="906894"/>
                  </a:lnTo>
                  <a:lnTo>
                    <a:pt x="2549169" y="872236"/>
                  </a:lnTo>
                  <a:lnTo>
                    <a:pt x="2596667" y="731266"/>
                  </a:lnTo>
                  <a:close/>
                </a:path>
                <a:path w="7300595" h="992504">
                  <a:moveTo>
                    <a:pt x="2761780" y="797598"/>
                  </a:moveTo>
                  <a:lnTo>
                    <a:pt x="2761043" y="793076"/>
                  </a:lnTo>
                  <a:lnTo>
                    <a:pt x="2757093" y="768565"/>
                  </a:lnTo>
                  <a:lnTo>
                    <a:pt x="2747454" y="752373"/>
                  </a:lnTo>
                  <a:lnTo>
                    <a:pt x="2743784" y="746201"/>
                  </a:lnTo>
                  <a:lnTo>
                    <a:pt x="2730868" y="737285"/>
                  </a:lnTo>
                  <a:lnTo>
                    <a:pt x="2730868" y="793076"/>
                  </a:lnTo>
                  <a:lnTo>
                    <a:pt x="2647200" y="793076"/>
                  </a:lnTo>
                  <a:lnTo>
                    <a:pt x="2653868" y="775589"/>
                  </a:lnTo>
                  <a:lnTo>
                    <a:pt x="2664066" y="762825"/>
                  </a:lnTo>
                  <a:lnTo>
                    <a:pt x="2677515" y="755015"/>
                  </a:lnTo>
                  <a:lnTo>
                    <a:pt x="2693924" y="752373"/>
                  </a:lnTo>
                  <a:lnTo>
                    <a:pt x="2709507" y="755015"/>
                  </a:lnTo>
                  <a:lnTo>
                    <a:pt x="2721025" y="762825"/>
                  </a:lnTo>
                  <a:lnTo>
                    <a:pt x="2728226" y="775589"/>
                  </a:lnTo>
                  <a:lnTo>
                    <a:pt x="2730868" y="793076"/>
                  </a:lnTo>
                  <a:lnTo>
                    <a:pt x="2730868" y="737285"/>
                  </a:lnTo>
                  <a:lnTo>
                    <a:pt x="2722981" y="731824"/>
                  </a:lnTo>
                  <a:lnTo>
                    <a:pt x="2695816" y="726744"/>
                  </a:lnTo>
                  <a:lnTo>
                    <a:pt x="2662694" y="733183"/>
                  </a:lnTo>
                  <a:lnTo>
                    <a:pt x="2637256" y="751433"/>
                  </a:lnTo>
                  <a:lnTo>
                    <a:pt x="2620924" y="779856"/>
                  </a:lnTo>
                  <a:lnTo>
                    <a:pt x="2615158" y="816825"/>
                  </a:lnTo>
                  <a:lnTo>
                    <a:pt x="2620899" y="853643"/>
                  </a:lnTo>
                  <a:lnTo>
                    <a:pt x="2637117" y="882078"/>
                  </a:lnTo>
                  <a:lnTo>
                    <a:pt x="2662224" y="900404"/>
                  </a:lnTo>
                  <a:lnTo>
                    <a:pt x="2694686" y="906894"/>
                  </a:lnTo>
                  <a:lnTo>
                    <a:pt x="2710180" y="905891"/>
                  </a:lnTo>
                  <a:lnTo>
                    <a:pt x="2724454" y="902474"/>
                  </a:lnTo>
                  <a:lnTo>
                    <a:pt x="2739313" y="896099"/>
                  </a:lnTo>
                  <a:lnTo>
                    <a:pt x="2756497" y="886180"/>
                  </a:lnTo>
                  <a:lnTo>
                    <a:pt x="2753817" y="880897"/>
                  </a:lnTo>
                  <a:lnTo>
                    <a:pt x="2745194" y="863942"/>
                  </a:lnTo>
                  <a:lnTo>
                    <a:pt x="2732570" y="871994"/>
                  </a:lnTo>
                  <a:lnTo>
                    <a:pt x="2721673" y="877227"/>
                  </a:lnTo>
                  <a:lnTo>
                    <a:pt x="2711424" y="880046"/>
                  </a:lnTo>
                  <a:lnTo>
                    <a:pt x="2700705" y="880897"/>
                  </a:lnTo>
                  <a:lnTo>
                    <a:pt x="2677376" y="876300"/>
                  </a:lnTo>
                  <a:lnTo>
                    <a:pt x="2659824" y="863092"/>
                  </a:lnTo>
                  <a:lnTo>
                    <a:pt x="2648775" y="842098"/>
                  </a:lnTo>
                  <a:lnTo>
                    <a:pt x="2644927" y="814184"/>
                  </a:lnTo>
                  <a:lnTo>
                    <a:pt x="2761780" y="814184"/>
                  </a:lnTo>
                  <a:lnTo>
                    <a:pt x="2761780" y="797598"/>
                  </a:lnTo>
                  <a:close/>
                </a:path>
                <a:path w="7300595" h="992504">
                  <a:moveTo>
                    <a:pt x="2834919" y="627240"/>
                  </a:moveTo>
                  <a:lnTo>
                    <a:pt x="2806649" y="627240"/>
                  </a:lnTo>
                  <a:lnTo>
                    <a:pt x="2806649" y="902004"/>
                  </a:lnTo>
                  <a:lnTo>
                    <a:pt x="2834919" y="902004"/>
                  </a:lnTo>
                  <a:lnTo>
                    <a:pt x="2834919" y="627240"/>
                  </a:lnTo>
                  <a:close/>
                </a:path>
                <a:path w="7300595" h="992504">
                  <a:moveTo>
                    <a:pt x="2925013" y="627240"/>
                  </a:moveTo>
                  <a:lnTo>
                    <a:pt x="2896743" y="627240"/>
                  </a:lnTo>
                  <a:lnTo>
                    <a:pt x="2896743" y="902004"/>
                  </a:lnTo>
                  <a:lnTo>
                    <a:pt x="2925013" y="902004"/>
                  </a:lnTo>
                  <a:lnTo>
                    <a:pt x="2925013" y="627240"/>
                  </a:lnTo>
                  <a:close/>
                </a:path>
                <a:path w="7300595" h="992504">
                  <a:moveTo>
                    <a:pt x="3033547" y="902004"/>
                  </a:moveTo>
                  <a:lnTo>
                    <a:pt x="2960433" y="809663"/>
                  </a:lnTo>
                  <a:lnTo>
                    <a:pt x="3033179" y="731266"/>
                  </a:lnTo>
                  <a:lnTo>
                    <a:pt x="2996247" y="731266"/>
                  </a:lnTo>
                  <a:lnTo>
                    <a:pt x="2925762" y="809294"/>
                  </a:lnTo>
                  <a:lnTo>
                    <a:pt x="2996247" y="902004"/>
                  </a:lnTo>
                  <a:lnTo>
                    <a:pt x="3033547" y="902004"/>
                  </a:lnTo>
                  <a:close/>
                </a:path>
                <a:path w="7300595" h="992504">
                  <a:moveTo>
                    <a:pt x="3196018" y="797598"/>
                  </a:moveTo>
                  <a:lnTo>
                    <a:pt x="3195282" y="793076"/>
                  </a:lnTo>
                  <a:lnTo>
                    <a:pt x="3191332" y="768565"/>
                  </a:lnTo>
                  <a:lnTo>
                    <a:pt x="3181693" y="752373"/>
                  </a:lnTo>
                  <a:lnTo>
                    <a:pt x="3178022" y="746201"/>
                  </a:lnTo>
                  <a:lnTo>
                    <a:pt x="3165119" y="737285"/>
                  </a:lnTo>
                  <a:lnTo>
                    <a:pt x="3165119" y="793076"/>
                  </a:lnTo>
                  <a:lnTo>
                    <a:pt x="3081439" y="793076"/>
                  </a:lnTo>
                  <a:lnTo>
                    <a:pt x="3088106" y="775589"/>
                  </a:lnTo>
                  <a:lnTo>
                    <a:pt x="3098304" y="762825"/>
                  </a:lnTo>
                  <a:lnTo>
                    <a:pt x="3111766" y="755015"/>
                  </a:lnTo>
                  <a:lnTo>
                    <a:pt x="3128175" y="752373"/>
                  </a:lnTo>
                  <a:lnTo>
                    <a:pt x="3143758" y="755015"/>
                  </a:lnTo>
                  <a:lnTo>
                    <a:pt x="3155264" y="762825"/>
                  </a:lnTo>
                  <a:lnTo>
                    <a:pt x="3162477" y="775589"/>
                  </a:lnTo>
                  <a:lnTo>
                    <a:pt x="3165119" y="793076"/>
                  </a:lnTo>
                  <a:lnTo>
                    <a:pt x="3165119" y="737285"/>
                  </a:lnTo>
                  <a:lnTo>
                    <a:pt x="3157220" y="731824"/>
                  </a:lnTo>
                  <a:lnTo>
                    <a:pt x="3130054" y="726744"/>
                  </a:lnTo>
                  <a:lnTo>
                    <a:pt x="3096945" y="733183"/>
                  </a:lnTo>
                  <a:lnTo>
                    <a:pt x="3071495" y="751433"/>
                  </a:lnTo>
                  <a:lnTo>
                    <a:pt x="3055162" y="779856"/>
                  </a:lnTo>
                  <a:lnTo>
                    <a:pt x="3049397" y="816825"/>
                  </a:lnTo>
                  <a:lnTo>
                    <a:pt x="3055150" y="853643"/>
                  </a:lnTo>
                  <a:lnTo>
                    <a:pt x="3071355" y="882078"/>
                  </a:lnTo>
                  <a:lnTo>
                    <a:pt x="3096476" y="900404"/>
                  </a:lnTo>
                  <a:lnTo>
                    <a:pt x="3128924" y="906894"/>
                  </a:lnTo>
                  <a:lnTo>
                    <a:pt x="3144418" y="905891"/>
                  </a:lnTo>
                  <a:lnTo>
                    <a:pt x="3158706" y="902474"/>
                  </a:lnTo>
                  <a:lnTo>
                    <a:pt x="3173565" y="896099"/>
                  </a:lnTo>
                  <a:lnTo>
                    <a:pt x="3190748" y="886180"/>
                  </a:lnTo>
                  <a:lnTo>
                    <a:pt x="3188068" y="880897"/>
                  </a:lnTo>
                  <a:lnTo>
                    <a:pt x="3179445" y="863942"/>
                  </a:lnTo>
                  <a:lnTo>
                    <a:pt x="3166821" y="871994"/>
                  </a:lnTo>
                  <a:lnTo>
                    <a:pt x="3155924" y="877227"/>
                  </a:lnTo>
                  <a:lnTo>
                    <a:pt x="3145675" y="880046"/>
                  </a:lnTo>
                  <a:lnTo>
                    <a:pt x="3134957" y="880897"/>
                  </a:lnTo>
                  <a:lnTo>
                    <a:pt x="3111614" y="876300"/>
                  </a:lnTo>
                  <a:lnTo>
                    <a:pt x="3094075" y="863092"/>
                  </a:lnTo>
                  <a:lnTo>
                    <a:pt x="3083026" y="842098"/>
                  </a:lnTo>
                  <a:lnTo>
                    <a:pt x="3079178" y="814184"/>
                  </a:lnTo>
                  <a:lnTo>
                    <a:pt x="3196018" y="814184"/>
                  </a:lnTo>
                  <a:lnTo>
                    <a:pt x="3196018" y="797598"/>
                  </a:lnTo>
                  <a:close/>
                </a:path>
                <a:path w="7300595" h="992504">
                  <a:moveTo>
                    <a:pt x="3421443" y="885050"/>
                  </a:moveTo>
                  <a:lnTo>
                    <a:pt x="3411893" y="863180"/>
                  </a:lnTo>
                  <a:lnTo>
                    <a:pt x="3407118" y="852246"/>
                  </a:lnTo>
                  <a:lnTo>
                    <a:pt x="3398837" y="857453"/>
                  </a:lnTo>
                  <a:lnTo>
                    <a:pt x="3392373" y="860818"/>
                  </a:lnTo>
                  <a:lnTo>
                    <a:pt x="3387242" y="862634"/>
                  </a:lnTo>
                  <a:lnTo>
                    <a:pt x="3382988" y="863180"/>
                  </a:lnTo>
                  <a:lnTo>
                    <a:pt x="3378568" y="861987"/>
                  </a:lnTo>
                  <a:lnTo>
                    <a:pt x="3375787" y="857910"/>
                  </a:lnTo>
                  <a:lnTo>
                    <a:pt x="3374364" y="850150"/>
                  </a:lnTo>
                  <a:lnTo>
                    <a:pt x="3373958" y="837933"/>
                  </a:lnTo>
                  <a:lnTo>
                    <a:pt x="3373958" y="759904"/>
                  </a:lnTo>
                  <a:lnTo>
                    <a:pt x="3412020" y="759904"/>
                  </a:lnTo>
                  <a:lnTo>
                    <a:pt x="3412020" y="726744"/>
                  </a:lnTo>
                  <a:lnTo>
                    <a:pt x="3373958" y="726744"/>
                  </a:lnTo>
                  <a:lnTo>
                    <a:pt x="3373958" y="674357"/>
                  </a:lnTo>
                  <a:lnTo>
                    <a:pt x="3331362" y="674357"/>
                  </a:lnTo>
                  <a:lnTo>
                    <a:pt x="3331362" y="726744"/>
                  </a:lnTo>
                  <a:lnTo>
                    <a:pt x="3305352" y="731266"/>
                  </a:lnTo>
                  <a:lnTo>
                    <a:pt x="3305352" y="759904"/>
                  </a:lnTo>
                  <a:lnTo>
                    <a:pt x="3331362" y="759904"/>
                  </a:lnTo>
                  <a:lnTo>
                    <a:pt x="3331362" y="868832"/>
                  </a:lnTo>
                  <a:lnTo>
                    <a:pt x="3333432" y="885761"/>
                  </a:lnTo>
                  <a:lnTo>
                    <a:pt x="3339744" y="897623"/>
                  </a:lnTo>
                  <a:lnTo>
                    <a:pt x="3350437" y="904621"/>
                  </a:lnTo>
                  <a:lnTo>
                    <a:pt x="3365665" y="906907"/>
                  </a:lnTo>
                  <a:lnTo>
                    <a:pt x="3375380" y="906106"/>
                  </a:lnTo>
                  <a:lnTo>
                    <a:pt x="3385782" y="903655"/>
                  </a:lnTo>
                  <a:lnTo>
                    <a:pt x="3396665" y="899439"/>
                  </a:lnTo>
                  <a:lnTo>
                    <a:pt x="3407867" y="893343"/>
                  </a:lnTo>
                  <a:lnTo>
                    <a:pt x="3421443" y="885050"/>
                  </a:lnTo>
                  <a:close/>
                </a:path>
                <a:path w="7300595" h="992504">
                  <a:moveTo>
                    <a:pt x="3681514" y="726744"/>
                  </a:moveTo>
                  <a:lnTo>
                    <a:pt x="3636670" y="726744"/>
                  </a:lnTo>
                  <a:lnTo>
                    <a:pt x="3603117" y="849985"/>
                  </a:lnTo>
                  <a:lnTo>
                    <a:pt x="3602367" y="855268"/>
                  </a:lnTo>
                  <a:lnTo>
                    <a:pt x="3602367" y="849985"/>
                  </a:lnTo>
                  <a:lnTo>
                    <a:pt x="3590290" y="800620"/>
                  </a:lnTo>
                  <a:lnTo>
                    <a:pt x="3572205" y="726744"/>
                  </a:lnTo>
                  <a:lnTo>
                    <a:pt x="3526993" y="726744"/>
                  </a:lnTo>
                  <a:lnTo>
                    <a:pt x="3532263" y="747102"/>
                  </a:lnTo>
                  <a:lnTo>
                    <a:pt x="3503244" y="850366"/>
                  </a:lnTo>
                  <a:lnTo>
                    <a:pt x="3502863" y="855268"/>
                  </a:lnTo>
                  <a:lnTo>
                    <a:pt x="3502482" y="850366"/>
                  </a:lnTo>
                  <a:lnTo>
                    <a:pt x="3470071" y="726744"/>
                  </a:lnTo>
                  <a:lnTo>
                    <a:pt x="3422586" y="726744"/>
                  </a:lnTo>
                  <a:lnTo>
                    <a:pt x="3478365" y="902004"/>
                  </a:lnTo>
                  <a:lnTo>
                    <a:pt x="3523589" y="902004"/>
                  </a:lnTo>
                  <a:lnTo>
                    <a:pt x="3536797" y="855268"/>
                  </a:lnTo>
                  <a:lnTo>
                    <a:pt x="3552240" y="800620"/>
                  </a:lnTo>
                  <a:lnTo>
                    <a:pt x="3580879" y="902004"/>
                  </a:lnTo>
                  <a:lnTo>
                    <a:pt x="3625735" y="902004"/>
                  </a:lnTo>
                  <a:lnTo>
                    <a:pt x="3640620" y="855268"/>
                  </a:lnTo>
                  <a:lnTo>
                    <a:pt x="3681514" y="726744"/>
                  </a:lnTo>
                  <a:close/>
                </a:path>
                <a:path w="7300595" h="992504">
                  <a:moveTo>
                    <a:pt x="3854920" y="802119"/>
                  </a:moveTo>
                  <a:lnTo>
                    <a:pt x="3841331" y="755764"/>
                  </a:lnTo>
                  <a:lnTo>
                    <a:pt x="3811193" y="727710"/>
                  </a:lnTo>
                  <a:lnTo>
                    <a:pt x="3809695" y="727417"/>
                  </a:lnTo>
                  <a:lnTo>
                    <a:pt x="3809695" y="793076"/>
                  </a:lnTo>
                  <a:lnTo>
                    <a:pt x="3741089" y="793076"/>
                  </a:lnTo>
                  <a:lnTo>
                    <a:pt x="3745712" y="777227"/>
                  </a:lnTo>
                  <a:lnTo>
                    <a:pt x="3753675" y="765517"/>
                  </a:lnTo>
                  <a:lnTo>
                    <a:pt x="3764686" y="758266"/>
                  </a:lnTo>
                  <a:lnTo>
                    <a:pt x="3778415" y="755764"/>
                  </a:lnTo>
                  <a:lnTo>
                    <a:pt x="3792042" y="757834"/>
                  </a:lnTo>
                  <a:lnTo>
                    <a:pt x="3801541" y="764387"/>
                  </a:lnTo>
                  <a:lnTo>
                    <a:pt x="3807295" y="775957"/>
                  </a:lnTo>
                  <a:lnTo>
                    <a:pt x="3809695" y="793076"/>
                  </a:lnTo>
                  <a:lnTo>
                    <a:pt x="3809695" y="727417"/>
                  </a:lnTo>
                  <a:lnTo>
                    <a:pt x="3746563" y="729246"/>
                  </a:lnTo>
                  <a:lnTo>
                    <a:pt x="3700284" y="780516"/>
                  </a:lnTo>
                  <a:lnTo>
                    <a:pt x="3693604" y="819086"/>
                  </a:lnTo>
                  <a:lnTo>
                    <a:pt x="3699548" y="855383"/>
                  </a:lnTo>
                  <a:lnTo>
                    <a:pt x="3716502" y="883069"/>
                  </a:lnTo>
                  <a:lnTo>
                    <a:pt x="3743223" y="900709"/>
                  </a:lnTo>
                  <a:lnTo>
                    <a:pt x="3778415" y="906907"/>
                  </a:lnTo>
                  <a:lnTo>
                    <a:pt x="3793413" y="906132"/>
                  </a:lnTo>
                  <a:lnTo>
                    <a:pt x="3836073" y="894473"/>
                  </a:lnTo>
                  <a:lnTo>
                    <a:pt x="3854920" y="885050"/>
                  </a:lnTo>
                  <a:lnTo>
                    <a:pt x="3847820" y="870343"/>
                  </a:lnTo>
                  <a:lnTo>
                    <a:pt x="3838333" y="850747"/>
                  </a:lnTo>
                  <a:lnTo>
                    <a:pt x="3827742" y="857199"/>
                  </a:lnTo>
                  <a:lnTo>
                    <a:pt x="3819448" y="861720"/>
                  </a:lnTo>
                  <a:lnTo>
                    <a:pt x="3812209" y="864895"/>
                  </a:lnTo>
                  <a:lnTo>
                    <a:pt x="3804793" y="867321"/>
                  </a:lnTo>
                  <a:lnTo>
                    <a:pt x="3797630" y="869594"/>
                  </a:lnTo>
                  <a:lnTo>
                    <a:pt x="3790848" y="870343"/>
                  </a:lnTo>
                  <a:lnTo>
                    <a:pt x="3784054" y="870343"/>
                  </a:lnTo>
                  <a:lnTo>
                    <a:pt x="3744861" y="849236"/>
                  </a:lnTo>
                  <a:lnTo>
                    <a:pt x="3738829" y="821347"/>
                  </a:lnTo>
                  <a:lnTo>
                    <a:pt x="3854920" y="821347"/>
                  </a:lnTo>
                  <a:lnTo>
                    <a:pt x="3854920" y="802119"/>
                  </a:lnTo>
                  <a:close/>
                </a:path>
                <a:path w="7300595" h="992504">
                  <a:moveTo>
                    <a:pt x="4031323" y="802119"/>
                  </a:moveTo>
                  <a:lnTo>
                    <a:pt x="4017734" y="755764"/>
                  </a:lnTo>
                  <a:lnTo>
                    <a:pt x="3987609" y="727710"/>
                  </a:lnTo>
                  <a:lnTo>
                    <a:pt x="3986098" y="727417"/>
                  </a:lnTo>
                  <a:lnTo>
                    <a:pt x="3986098" y="793076"/>
                  </a:lnTo>
                  <a:lnTo>
                    <a:pt x="3917505" y="793076"/>
                  </a:lnTo>
                  <a:lnTo>
                    <a:pt x="3922115" y="777227"/>
                  </a:lnTo>
                  <a:lnTo>
                    <a:pt x="3930078" y="765517"/>
                  </a:lnTo>
                  <a:lnTo>
                    <a:pt x="3941089" y="758266"/>
                  </a:lnTo>
                  <a:lnTo>
                    <a:pt x="3954818" y="755764"/>
                  </a:lnTo>
                  <a:lnTo>
                    <a:pt x="3968458" y="757834"/>
                  </a:lnTo>
                  <a:lnTo>
                    <a:pt x="3977957" y="764387"/>
                  </a:lnTo>
                  <a:lnTo>
                    <a:pt x="3983710" y="775957"/>
                  </a:lnTo>
                  <a:lnTo>
                    <a:pt x="3986098" y="793076"/>
                  </a:lnTo>
                  <a:lnTo>
                    <a:pt x="3986098" y="727417"/>
                  </a:lnTo>
                  <a:lnTo>
                    <a:pt x="3922966" y="729246"/>
                  </a:lnTo>
                  <a:lnTo>
                    <a:pt x="3876687" y="780516"/>
                  </a:lnTo>
                  <a:lnTo>
                    <a:pt x="3870007" y="819086"/>
                  </a:lnTo>
                  <a:lnTo>
                    <a:pt x="3875951" y="855383"/>
                  </a:lnTo>
                  <a:lnTo>
                    <a:pt x="3892905" y="883069"/>
                  </a:lnTo>
                  <a:lnTo>
                    <a:pt x="3919626" y="900709"/>
                  </a:lnTo>
                  <a:lnTo>
                    <a:pt x="3954818" y="906907"/>
                  </a:lnTo>
                  <a:lnTo>
                    <a:pt x="3969816" y="906132"/>
                  </a:lnTo>
                  <a:lnTo>
                    <a:pt x="4012476" y="894473"/>
                  </a:lnTo>
                  <a:lnTo>
                    <a:pt x="4031323" y="885050"/>
                  </a:lnTo>
                  <a:lnTo>
                    <a:pt x="4024223" y="870343"/>
                  </a:lnTo>
                  <a:lnTo>
                    <a:pt x="4014736" y="850747"/>
                  </a:lnTo>
                  <a:lnTo>
                    <a:pt x="4004157" y="857199"/>
                  </a:lnTo>
                  <a:lnTo>
                    <a:pt x="3995851" y="861720"/>
                  </a:lnTo>
                  <a:lnTo>
                    <a:pt x="3988612" y="864895"/>
                  </a:lnTo>
                  <a:lnTo>
                    <a:pt x="3981208" y="867321"/>
                  </a:lnTo>
                  <a:lnTo>
                    <a:pt x="3974046" y="869594"/>
                  </a:lnTo>
                  <a:lnTo>
                    <a:pt x="3967251" y="870343"/>
                  </a:lnTo>
                  <a:lnTo>
                    <a:pt x="3960469" y="870343"/>
                  </a:lnTo>
                  <a:lnTo>
                    <a:pt x="3921264" y="849236"/>
                  </a:lnTo>
                  <a:lnTo>
                    <a:pt x="3915245" y="821347"/>
                  </a:lnTo>
                  <a:lnTo>
                    <a:pt x="4031323" y="821347"/>
                  </a:lnTo>
                  <a:lnTo>
                    <a:pt x="4031323" y="802119"/>
                  </a:lnTo>
                  <a:close/>
                </a:path>
                <a:path w="7300595" h="992504">
                  <a:moveTo>
                    <a:pt x="4420324" y="902004"/>
                  </a:moveTo>
                  <a:lnTo>
                    <a:pt x="4420222" y="772350"/>
                  </a:lnTo>
                  <a:lnTo>
                    <a:pt x="4418469" y="759523"/>
                  </a:lnTo>
                  <a:lnTo>
                    <a:pt x="4418215" y="757656"/>
                  </a:lnTo>
                  <a:lnTo>
                    <a:pt x="4417352" y="751332"/>
                  </a:lnTo>
                  <a:lnTo>
                    <a:pt x="4408449" y="735787"/>
                  </a:lnTo>
                  <a:lnTo>
                    <a:pt x="4393603" y="726465"/>
                  </a:lnTo>
                  <a:lnTo>
                    <a:pt x="4372838" y="723353"/>
                  </a:lnTo>
                  <a:lnTo>
                    <a:pt x="4356125" y="725474"/>
                  </a:lnTo>
                  <a:lnTo>
                    <a:pt x="4340326" y="731875"/>
                  </a:lnTo>
                  <a:lnTo>
                    <a:pt x="4325239" y="742594"/>
                  </a:lnTo>
                  <a:lnTo>
                    <a:pt x="4310646" y="757656"/>
                  </a:lnTo>
                  <a:lnTo>
                    <a:pt x="4309973" y="755764"/>
                  </a:lnTo>
                  <a:lnTo>
                    <a:pt x="4305376" y="742911"/>
                  </a:lnTo>
                  <a:lnTo>
                    <a:pt x="4295851" y="732167"/>
                  </a:lnTo>
                  <a:lnTo>
                    <a:pt x="4282237" y="725589"/>
                  </a:lnTo>
                  <a:lnTo>
                    <a:pt x="4264660" y="723353"/>
                  </a:lnTo>
                  <a:lnTo>
                    <a:pt x="4248772" y="725182"/>
                  </a:lnTo>
                  <a:lnTo>
                    <a:pt x="4233900" y="730935"/>
                  </a:lnTo>
                  <a:lnTo>
                    <a:pt x="4219245" y="741006"/>
                  </a:lnTo>
                  <a:lnTo>
                    <a:pt x="4203979" y="755764"/>
                  </a:lnTo>
                  <a:lnTo>
                    <a:pt x="4203979" y="726744"/>
                  </a:lnTo>
                  <a:lnTo>
                    <a:pt x="4158742" y="726744"/>
                  </a:lnTo>
                  <a:lnTo>
                    <a:pt x="4158742" y="902004"/>
                  </a:lnTo>
                  <a:lnTo>
                    <a:pt x="4203979" y="902004"/>
                  </a:lnTo>
                  <a:lnTo>
                    <a:pt x="4203979" y="796467"/>
                  </a:lnTo>
                  <a:lnTo>
                    <a:pt x="4210012" y="790067"/>
                  </a:lnTo>
                  <a:lnTo>
                    <a:pt x="4223550" y="776389"/>
                  </a:lnTo>
                  <a:lnTo>
                    <a:pt x="4234993" y="766838"/>
                  </a:lnTo>
                  <a:lnTo>
                    <a:pt x="4244403" y="761326"/>
                  </a:lnTo>
                  <a:lnTo>
                    <a:pt x="4252226" y="759523"/>
                  </a:lnTo>
                  <a:lnTo>
                    <a:pt x="4259135" y="761111"/>
                  </a:lnTo>
                  <a:lnTo>
                    <a:pt x="4263669" y="766216"/>
                  </a:lnTo>
                  <a:lnTo>
                    <a:pt x="4266158" y="775436"/>
                  </a:lnTo>
                  <a:lnTo>
                    <a:pt x="4266870" y="788352"/>
                  </a:lnTo>
                  <a:lnTo>
                    <a:pt x="4266920" y="902004"/>
                  </a:lnTo>
                  <a:lnTo>
                    <a:pt x="4312158" y="902004"/>
                  </a:lnTo>
                  <a:lnTo>
                    <a:pt x="4312158" y="796848"/>
                  </a:lnTo>
                  <a:lnTo>
                    <a:pt x="4319790" y="788352"/>
                  </a:lnTo>
                  <a:lnTo>
                    <a:pt x="4350080" y="762825"/>
                  </a:lnTo>
                  <a:lnTo>
                    <a:pt x="4360773" y="759523"/>
                  </a:lnTo>
                  <a:lnTo>
                    <a:pt x="4367466" y="761111"/>
                  </a:lnTo>
                  <a:lnTo>
                    <a:pt x="4371899" y="766216"/>
                  </a:lnTo>
                  <a:lnTo>
                    <a:pt x="4374350" y="775436"/>
                  </a:lnTo>
                  <a:lnTo>
                    <a:pt x="4375048" y="788352"/>
                  </a:lnTo>
                  <a:lnTo>
                    <a:pt x="4375099" y="902004"/>
                  </a:lnTo>
                  <a:lnTo>
                    <a:pt x="4420324" y="902004"/>
                  </a:lnTo>
                  <a:close/>
                </a:path>
                <a:path w="7300595" h="992504">
                  <a:moveTo>
                    <a:pt x="4612957" y="870343"/>
                  </a:moveTo>
                  <a:lnTo>
                    <a:pt x="4600892" y="869213"/>
                  </a:lnTo>
                  <a:lnTo>
                    <a:pt x="4599076" y="866673"/>
                  </a:lnTo>
                  <a:lnTo>
                    <a:pt x="4599013" y="823988"/>
                  </a:lnTo>
                  <a:lnTo>
                    <a:pt x="4598949" y="777252"/>
                  </a:lnTo>
                  <a:lnTo>
                    <a:pt x="4595419" y="752754"/>
                  </a:lnTo>
                  <a:lnTo>
                    <a:pt x="4584357" y="735317"/>
                  </a:lnTo>
                  <a:lnTo>
                    <a:pt x="4565459" y="725157"/>
                  </a:lnTo>
                  <a:lnTo>
                    <a:pt x="4538332" y="721842"/>
                  </a:lnTo>
                  <a:lnTo>
                    <a:pt x="4506633" y="725093"/>
                  </a:lnTo>
                  <a:lnTo>
                    <a:pt x="4483214" y="734568"/>
                  </a:lnTo>
                  <a:lnTo>
                    <a:pt x="4468685" y="749833"/>
                  </a:lnTo>
                  <a:lnTo>
                    <a:pt x="4463796" y="770089"/>
                  </a:lnTo>
                  <a:lnTo>
                    <a:pt x="4463707" y="775360"/>
                  </a:lnTo>
                  <a:lnTo>
                    <a:pt x="4464075" y="777252"/>
                  </a:lnTo>
                  <a:lnTo>
                    <a:pt x="4465967" y="782523"/>
                  </a:lnTo>
                  <a:lnTo>
                    <a:pt x="4508932" y="773099"/>
                  </a:lnTo>
                  <a:lnTo>
                    <a:pt x="4508170" y="770839"/>
                  </a:lnTo>
                  <a:lnTo>
                    <a:pt x="4507789" y="770089"/>
                  </a:lnTo>
                  <a:lnTo>
                    <a:pt x="4507789" y="768578"/>
                  </a:lnTo>
                  <a:lnTo>
                    <a:pt x="4509719" y="762444"/>
                  </a:lnTo>
                  <a:lnTo>
                    <a:pt x="4514951" y="757415"/>
                  </a:lnTo>
                  <a:lnTo>
                    <a:pt x="4522749" y="754011"/>
                  </a:lnTo>
                  <a:lnTo>
                    <a:pt x="4532300" y="752754"/>
                  </a:lnTo>
                  <a:lnTo>
                    <a:pt x="4541850" y="754405"/>
                  </a:lnTo>
                  <a:lnTo>
                    <a:pt x="4548556" y="759434"/>
                  </a:lnTo>
                  <a:lnTo>
                    <a:pt x="4552493" y="768007"/>
                  </a:lnTo>
                  <a:lnTo>
                    <a:pt x="4553788" y="780262"/>
                  </a:lnTo>
                  <a:lnTo>
                    <a:pt x="4553788" y="794969"/>
                  </a:lnTo>
                  <a:lnTo>
                    <a:pt x="4553788" y="823988"/>
                  </a:lnTo>
                  <a:lnTo>
                    <a:pt x="4553788" y="858278"/>
                  </a:lnTo>
                  <a:lnTo>
                    <a:pt x="4547374" y="863180"/>
                  </a:lnTo>
                  <a:lnTo>
                    <a:pt x="4545114" y="864692"/>
                  </a:lnTo>
                  <a:lnTo>
                    <a:pt x="4542091" y="866190"/>
                  </a:lnTo>
                  <a:lnTo>
                    <a:pt x="4536071" y="869594"/>
                  </a:lnTo>
                  <a:lnTo>
                    <a:pt x="4529277" y="871474"/>
                  </a:lnTo>
                  <a:lnTo>
                    <a:pt x="4523625" y="871474"/>
                  </a:lnTo>
                  <a:lnTo>
                    <a:pt x="4516031" y="870242"/>
                  </a:lnTo>
                  <a:lnTo>
                    <a:pt x="4510341" y="866673"/>
                  </a:lnTo>
                  <a:lnTo>
                    <a:pt x="4506773" y="860983"/>
                  </a:lnTo>
                  <a:lnTo>
                    <a:pt x="4505528" y="853376"/>
                  </a:lnTo>
                  <a:lnTo>
                    <a:pt x="4505528" y="848855"/>
                  </a:lnTo>
                  <a:lnTo>
                    <a:pt x="4506303" y="845477"/>
                  </a:lnTo>
                  <a:lnTo>
                    <a:pt x="4508932" y="838695"/>
                  </a:lnTo>
                  <a:lnTo>
                    <a:pt x="4553788" y="823988"/>
                  </a:lnTo>
                  <a:lnTo>
                    <a:pt x="4553788" y="794969"/>
                  </a:lnTo>
                  <a:lnTo>
                    <a:pt x="4504042" y="809282"/>
                  </a:lnTo>
                  <a:lnTo>
                    <a:pt x="4467352" y="830541"/>
                  </a:lnTo>
                  <a:lnTo>
                    <a:pt x="4458805" y="853008"/>
                  </a:lnTo>
                  <a:lnTo>
                    <a:pt x="4458805" y="859040"/>
                  </a:lnTo>
                  <a:lnTo>
                    <a:pt x="4462564" y="878217"/>
                  </a:lnTo>
                  <a:lnTo>
                    <a:pt x="4473079" y="893241"/>
                  </a:lnTo>
                  <a:lnTo>
                    <a:pt x="4489170" y="903033"/>
                  </a:lnTo>
                  <a:lnTo>
                    <a:pt x="4509681" y="906526"/>
                  </a:lnTo>
                  <a:lnTo>
                    <a:pt x="4522482" y="905294"/>
                  </a:lnTo>
                  <a:lnTo>
                    <a:pt x="4534611" y="901446"/>
                  </a:lnTo>
                  <a:lnTo>
                    <a:pt x="4546524" y="894765"/>
                  </a:lnTo>
                  <a:lnTo>
                    <a:pt x="4558677" y="885050"/>
                  </a:lnTo>
                  <a:lnTo>
                    <a:pt x="4564735" y="894562"/>
                  </a:lnTo>
                  <a:lnTo>
                    <a:pt x="4572012" y="900455"/>
                  </a:lnTo>
                  <a:lnTo>
                    <a:pt x="4582058" y="903439"/>
                  </a:lnTo>
                  <a:lnTo>
                    <a:pt x="4596371" y="904265"/>
                  </a:lnTo>
                  <a:lnTo>
                    <a:pt x="4605794" y="904265"/>
                  </a:lnTo>
                  <a:lnTo>
                    <a:pt x="4609846" y="885050"/>
                  </a:lnTo>
                  <a:lnTo>
                    <a:pt x="4612716" y="871474"/>
                  </a:lnTo>
                  <a:lnTo>
                    <a:pt x="4612957" y="870343"/>
                  </a:lnTo>
                  <a:close/>
                </a:path>
                <a:path w="7300595" h="992504">
                  <a:moveTo>
                    <a:pt x="4805197" y="773099"/>
                  </a:moveTo>
                  <a:lnTo>
                    <a:pt x="4803343" y="759523"/>
                  </a:lnTo>
                  <a:lnTo>
                    <a:pt x="4802835" y="755764"/>
                  </a:lnTo>
                  <a:lnTo>
                    <a:pt x="4802225" y="751332"/>
                  </a:lnTo>
                  <a:lnTo>
                    <a:pt x="4793323" y="735787"/>
                  </a:lnTo>
                  <a:lnTo>
                    <a:pt x="4778489" y="726465"/>
                  </a:lnTo>
                  <a:lnTo>
                    <a:pt x="4757712" y="723353"/>
                  </a:lnTo>
                  <a:lnTo>
                    <a:pt x="4741811" y="725182"/>
                  </a:lnTo>
                  <a:lnTo>
                    <a:pt x="4726940" y="730935"/>
                  </a:lnTo>
                  <a:lnTo>
                    <a:pt x="4712284" y="741006"/>
                  </a:lnTo>
                  <a:lnTo>
                    <a:pt x="4697019" y="755764"/>
                  </a:lnTo>
                  <a:lnTo>
                    <a:pt x="4697019" y="726744"/>
                  </a:lnTo>
                  <a:lnTo>
                    <a:pt x="4651807" y="726744"/>
                  </a:lnTo>
                  <a:lnTo>
                    <a:pt x="4651807" y="902004"/>
                  </a:lnTo>
                  <a:lnTo>
                    <a:pt x="4697019" y="902004"/>
                  </a:lnTo>
                  <a:lnTo>
                    <a:pt x="4697019" y="796467"/>
                  </a:lnTo>
                  <a:lnTo>
                    <a:pt x="4703051" y="790067"/>
                  </a:lnTo>
                  <a:lnTo>
                    <a:pt x="4716602" y="776389"/>
                  </a:lnTo>
                  <a:lnTo>
                    <a:pt x="4727981" y="766876"/>
                  </a:lnTo>
                  <a:lnTo>
                    <a:pt x="4737455" y="761326"/>
                  </a:lnTo>
                  <a:lnTo>
                    <a:pt x="4745279" y="759523"/>
                  </a:lnTo>
                  <a:lnTo>
                    <a:pt x="4752187" y="761111"/>
                  </a:lnTo>
                  <a:lnTo>
                    <a:pt x="4756721" y="766216"/>
                  </a:lnTo>
                  <a:lnTo>
                    <a:pt x="4759210" y="775436"/>
                  </a:lnTo>
                  <a:lnTo>
                    <a:pt x="4759960" y="789305"/>
                  </a:lnTo>
                  <a:lnTo>
                    <a:pt x="4759960" y="902004"/>
                  </a:lnTo>
                  <a:lnTo>
                    <a:pt x="4805197" y="902004"/>
                  </a:lnTo>
                  <a:lnTo>
                    <a:pt x="4805197" y="773099"/>
                  </a:lnTo>
                  <a:close/>
                </a:path>
                <a:path w="7300595" h="992504">
                  <a:moveTo>
                    <a:pt x="4899444" y="726744"/>
                  </a:moveTo>
                  <a:lnTo>
                    <a:pt x="4854600" y="726744"/>
                  </a:lnTo>
                  <a:lnTo>
                    <a:pt x="4854600" y="902004"/>
                  </a:lnTo>
                  <a:lnTo>
                    <a:pt x="4899444" y="902004"/>
                  </a:lnTo>
                  <a:lnTo>
                    <a:pt x="4899444" y="726744"/>
                  </a:lnTo>
                  <a:close/>
                </a:path>
                <a:path w="7300595" h="992504">
                  <a:moveTo>
                    <a:pt x="4902466" y="663803"/>
                  </a:moveTo>
                  <a:lnTo>
                    <a:pt x="4900473" y="651878"/>
                  </a:lnTo>
                  <a:lnTo>
                    <a:pt x="4895062" y="642175"/>
                  </a:lnTo>
                  <a:lnTo>
                    <a:pt x="4887036" y="635660"/>
                  </a:lnTo>
                  <a:lnTo>
                    <a:pt x="4877219" y="633272"/>
                  </a:lnTo>
                  <a:lnTo>
                    <a:pt x="4867326" y="635660"/>
                  </a:lnTo>
                  <a:lnTo>
                    <a:pt x="4859172" y="642175"/>
                  </a:lnTo>
                  <a:lnTo>
                    <a:pt x="4853635" y="651878"/>
                  </a:lnTo>
                  <a:lnTo>
                    <a:pt x="4851590" y="663803"/>
                  </a:lnTo>
                  <a:lnTo>
                    <a:pt x="4853635" y="675728"/>
                  </a:lnTo>
                  <a:lnTo>
                    <a:pt x="4859172" y="685419"/>
                  </a:lnTo>
                  <a:lnTo>
                    <a:pt x="4867326" y="691946"/>
                  </a:lnTo>
                  <a:lnTo>
                    <a:pt x="4877219" y="694321"/>
                  </a:lnTo>
                  <a:lnTo>
                    <a:pt x="4887036" y="691946"/>
                  </a:lnTo>
                  <a:lnTo>
                    <a:pt x="4895062" y="685419"/>
                  </a:lnTo>
                  <a:lnTo>
                    <a:pt x="4900473" y="675728"/>
                  </a:lnTo>
                  <a:lnTo>
                    <a:pt x="4902466" y="663803"/>
                  </a:lnTo>
                  <a:close/>
                </a:path>
                <a:path w="7300595" h="992504">
                  <a:moveTo>
                    <a:pt x="5093563" y="802119"/>
                  </a:moveTo>
                  <a:lnTo>
                    <a:pt x="5092065" y="793076"/>
                  </a:lnTo>
                  <a:lnTo>
                    <a:pt x="5088179" y="769543"/>
                  </a:lnTo>
                  <a:lnTo>
                    <a:pt x="5079974" y="755764"/>
                  </a:lnTo>
                  <a:lnTo>
                    <a:pt x="5073078" y="744181"/>
                  </a:lnTo>
                  <a:lnTo>
                    <a:pt x="5049837" y="727710"/>
                  </a:lnTo>
                  <a:lnTo>
                    <a:pt x="5048339" y="727417"/>
                  </a:lnTo>
                  <a:lnTo>
                    <a:pt x="5048339" y="793076"/>
                  </a:lnTo>
                  <a:lnTo>
                    <a:pt x="4979733" y="793076"/>
                  </a:lnTo>
                  <a:lnTo>
                    <a:pt x="4984356" y="777227"/>
                  </a:lnTo>
                  <a:lnTo>
                    <a:pt x="4992319" y="765517"/>
                  </a:lnTo>
                  <a:lnTo>
                    <a:pt x="5003330" y="758266"/>
                  </a:lnTo>
                  <a:lnTo>
                    <a:pt x="5017059" y="755764"/>
                  </a:lnTo>
                  <a:lnTo>
                    <a:pt x="5030686" y="757834"/>
                  </a:lnTo>
                  <a:lnTo>
                    <a:pt x="5040185" y="764387"/>
                  </a:lnTo>
                  <a:lnTo>
                    <a:pt x="5045938" y="775957"/>
                  </a:lnTo>
                  <a:lnTo>
                    <a:pt x="5048339" y="793076"/>
                  </a:lnTo>
                  <a:lnTo>
                    <a:pt x="5048339" y="727417"/>
                  </a:lnTo>
                  <a:lnTo>
                    <a:pt x="4985194" y="729246"/>
                  </a:lnTo>
                  <a:lnTo>
                    <a:pt x="4938928" y="780516"/>
                  </a:lnTo>
                  <a:lnTo>
                    <a:pt x="4932248" y="819086"/>
                  </a:lnTo>
                  <a:lnTo>
                    <a:pt x="4938192" y="855383"/>
                  </a:lnTo>
                  <a:lnTo>
                    <a:pt x="4955146" y="883069"/>
                  </a:lnTo>
                  <a:lnTo>
                    <a:pt x="4981867" y="900709"/>
                  </a:lnTo>
                  <a:lnTo>
                    <a:pt x="5017059" y="906907"/>
                  </a:lnTo>
                  <a:lnTo>
                    <a:pt x="5032057" y="906132"/>
                  </a:lnTo>
                  <a:lnTo>
                    <a:pt x="5074717" y="894473"/>
                  </a:lnTo>
                  <a:lnTo>
                    <a:pt x="5093563" y="885050"/>
                  </a:lnTo>
                  <a:lnTo>
                    <a:pt x="5086464" y="870343"/>
                  </a:lnTo>
                  <a:lnTo>
                    <a:pt x="5076977" y="850747"/>
                  </a:lnTo>
                  <a:lnTo>
                    <a:pt x="5066385" y="857199"/>
                  </a:lnTo>
                  <a:lnTo>
                    <a:pt x="5058092" y="861720"/>
                  </a:lnTo>
                  <a:lnTo>
                    <a:pt x="5050853" y="864895"/>
                  </a:lnTo>
                  <a:lnTo>
                    <a:pt x="5043436" y="867321"/>
                  </a:lnTo>
                  <a:lnTo>
                    <a:pt x="5036274" y="869594"/>
                  </a:lnTo>
                  <a:lnTo>
                    <a:pt x="5029492" y="870343"/>
                  </a:lnTo>
                  <a:lnTo>
                    <a:pt x="5022710" y="870343"/>
                  </a:lnTo>
                  <a:lnTo>
                    <a:pt x="4983505" y="849236"/>
                  </a:lnTo>
                  <a:lnTo>
                    <a:pt x="4977473" y="821347"/>
                  </a:lnTo>
                  <a:lnTo>
                    <a:pt x="5093563" y="821347"/>
                  </a:lnTo>
                  <a:lnTo>
                    <a:pt x="5093563" y="802119"/>
                  </a:lnTo>
                  <a:close/>
                </a:path>
                <a:path w="7300595" h="992504">
                  <a:moveTo>
                    <a:pt x="5229644" y="736549"/>
                  </a:moveTo>
                  <a:lnTo>
                    <a:pt x="5224119" y="731100"/>
                  </a:lnTo>
                  <a:lnTo>
                    <a:pt x="5218239" y="727214"/>
                  </a:lnTo>
                  <a:lnTo>
                    <a:pt x="5211940" y="724877"/>
                  </a:lnTo>
                  <a:lnTo>
                    <a:pt x="5205146" y="724103"/>
                  </a:lnTo>
                  <a:lnTo>
                    <a:pt x="5195328" y="726338"/>
                  </a:lnTo>
                  <a:lnTo>
                    <a:pt x="5185689" y="733475"/>
                  </a:lnTo>
                  <a:lnTo>
                    <a:pt x="5175415" y="746201"/>
                  </a:lnTo>
                  <a:lnTo>
                    <a:pt x="5163693" y="765187"/>
                  </a:lnTo>
                  <a:lnTo>
                    <a:pt x="5161800" y="726744"/>
                  </a:lnTo>
                  <a:lnTo>
                    <a:pt x="5122977" y="726744"/>
                  </a:lnTo>
                  <a:lnTo>
                    <a:pt x="5122977" y="902004"/>
                  </a:lnTo>
                  <a:lnTo>
                    <a:pt x="5167833" y="902004"/>
                  </a:lnTo>
                  <a:lnTo>
                    <a:pt x="5167833" y="821728"/>
                  </a:lnTo>
                  <a:lnTo>
                    <a:pt x="5168557" y="812355"/>
                  </a:lnTo>
                  <a:lnTo>
                    <a:pt x="5190680" y="778471"/>
                  </a:lnTo>
                  <a:lnTo>
                    <a:pt x="5201755" y="774979"/>
                  </a:lnTo>
                  <a:lnTo>
                    <a:pt x="5206657" y="774979"/>
                  </a:lnTo>
                  <a:lnTo>
                    <a:pt x="5210429" y="776490"/>
                  </a:lnTo>
                  <a:lnTo>
                    <a:pt x="5215318" y="780262"/>
                  </a:lnTo>
                  <a:lnTo>
                    <a:pt x="5217058" y="774979"/>
                  </a:lnTo>
                  <a:lnTo>
                    <a:pt x="5220259" y="765187"/>
                  </a:lnTo>
                  <a:lnTo>
                    <a:pt x="5229644" y="736549"/>
                  </a:lnTo>
                  <a:close/>
                </a:path>
                <a:path w="7300595" h="992504">
                  <a:moveTo>
                    <a:pt x="5397004" y="802119"/>
                  </a:moveTo>
                  <a:lnTo>
                    <a:pt x="5395506" y="793076"/>
                  </a:lnTo>
                  <a:lnTo>
                    <a:pt x="5391620" y="769543"/>
                  </a:lnTo>
                  <a:lnTo>
                    <a:pt x="5383415" y="755764"/>
                  </a:lnTo>
                  <a:lnTo>
                    <a:pt x="5376507" y="744181"/>
                  </a:lnTo>
                  <a:lnTo>
                    <a:pt x="5353278" y="727710"/>
                  </a:lnTo>
                  <a:lnTo>
                    <a:pt x="5351780" y="727417"/>
                  </a:lnTo>
                  <a:lnTo>
                    <a:pt x="5351780" y="793076"/>
                  </a:lnTo>
                  <a:lnTo>
                    <a:pt x="5283174" y="793076"/>
                  </a:lnTo>
                  <a:lnTo>
                    <a:pt x="5287784" y="777227"/>
                  </a:lnTo>
                  <a:lnTo>
                    <a:pt x="5295760" y="765517"/>
                  </a:lnTo>
                  <a:lnTo>
                    <a:pt x="5306758" y="758266"/>
                  </a:lnTo>
                  <a:lnTo>
                    <a:pt x="5320487" y="755764"/>
                  </a:lnTo>
                  <a:lnTo>
                    <a:pt x="5334127" y="757834"/>
                  </a:lnTo>
                  <a:lnTo>
                    <a:pt x="5343626" y="764387"/>
                  </a:lnTo>
                  <a:lnTo>
                    <a:pt x="5349379" y="775957"/>
                  </a:lnTo>
                  <a:lnTo>
                    <a:pt x="5351780" y="793076"/>
                  </a:lnTo>
                  <a:lnTo>
                    <a:pt x="5351780" y="727417"/>
                  </a:lnTo>
                  <a:lnTo>
                    <a:pt x="5288635" y="729246"/>
                  </a:lnTo>
                  <a:lnTo>
                    <a:pt x="5242357" y="780516"/>
                  </a:lnTo>
                  <a:lnTo>
                    <a:pt x="5235689" y="819086"/>
                  </a:lnTo>
                  <a:lnTo>
                    <a:pt x="5241620" y="855383"/>
                  </a:lnTo>
                  <a:lnTo>
                    <a:pt x="5258587" y="883069"/>
                  </a:lnTo>
                  <a:lnTo>
                    <a:pt x="5285295" y="900709"/>
                  </a:lnTo>
                  <a:lnTo>
                    <a:pt x="5320487" y="906907"/>
                  </a:lnTo>
                  <a:lnTo>
                    <a:pt x="5335498" y="906132"/>
                  </a:lnTo>
                  <a:lnTo>
                    <a:pt x="5378158" y="894473"/>
                  </a:lnTo>
                  <a:lnTo>
                    <a:pt x="5397004" y="885050"/>
                  </a:lnTo>
                  <a:lnTo>
                    <a:pt x="5389892" y="870343"/>
                  </a:lnTo>
                  <a:lnTo>
                    <a:pt x="5380418" y="850747"/>
                  </a:lnTo>
                  <a:lnTo>
                    <a:pt x="5339715" y="869594"/>
                  </a:lnTo>
                  <a:lnTo>
                    <a:pt x="5332933" y="870343"/>
                  </a:lnTo>
                  <a:lnTo>
                    <a:pt x="5326151" y="870343"/>
                  </a:lnTo>
                  <a:lnTo>
                    <a:pt x="5286946" y="849236"/>
                  </a:lnTo>
                  <a:lnTo>
                    <a:pt x="5280914" y="821347"/>
                  </a:lnTo>
                  <a:lnTo>
                    <a:pt x="5397004" y="821347"/>
                  </a:lnTo>
                  <a:lnTo>
                    <a:pt x="5397004" y="802119"/>
                  </a:lnTo>
                  <a:close/>
                </a:path>
                <a:path w="7300595" h="992504">
                  <a:moveTo>
                    <a:pt x="5583580" y="773099"/>
                  </a:moveTo>
                  <a:lnTo>
                    <a:pt x="5581739" y="759523"/>
                  </a:lnTo>
                  <a:lnTo>
                    <a:pt x="5581218" y="755764"/>
                  </a:lnTo>
                  <a:lnTo>
                    <a:pt x="5580621" y="751332"/>
                  </a:lnTo>
                  <a:lnTo>
                    <a:pt x="5571718" y="735787"/>
                  </a:lnTo>
                  <a:lnTo>
                    <a:pt x="5556872" y="726465"/>
                  </a:lnTo>
                  <a:lnTo>
                    <a:pt x="5536095" y="723353"/>
                  </a:lnTo>
                  <a:lnTo>
                    <a:pt x="5520207" y="725182"/>
                  </a:lnTo>
                  <a:lnTo>
                    <a:pt x="5505335" y="730935"/>
                  </a:lnTo>
                  <a:lnTo>
                    <a:pt x="5490680" y="741006"/>
                  </a:lnTo>
                  <a:lnTo>
                    <a:pt x="5475414" y="755764"/>
                  </a:lnTo>
                  <a:lnTo>
                    <a:pt x="5475414" y="726744"/>
                  </a:lnTo>
                  <a:lnTo>
                    <a:pt x="5430190" y="726744"/>
                  </a:lnTo>
                  <a:lnTo>
                    <a:pt x="5430190" y="902004"/>
                  </a:lnTo>
                  <a:lnTo>
                    <a:pt x="5475414" y="902004"/>
                  </a:lnTo>
                  <a:lnTo>
                    <a:pt x="5475414" y="796467"/>
                  </a:lnTo>
                  <a:lnTo>
                    <a:pt x="5481447" y="790067"/>
                  </a:lnTo>
                  <a:lnTo>
                    <a:pt x="5494985" y="776389"/>
                  </a:lnTo>
                  <a:lnTo>
                    <a:pt x="5506364" y="766876"/>
                  </a:lnTo>
                  <a:lnTo>
                    <a:pt x="5515838" y="761326"/>
                  </a:lnTo>
                  <a:lnTo>
                    <a:pt x="5523662" y="759523"/>
                  </a:lnTo>
                  <a:lnTo>
                    <a:pt x="5530570" y="761111"/>
                  </a:lnTo>
                  <a:lnTo>
                    <a:pt x="5535104" y="766216"/>
                  </a:lnTo>
                  <a:lnTo>
                    <a:pt x="5537606" y="775436"/>
                  </a:lnTo>
                  <a:lnTo>
                    <a:pt x="5538355" y="789305"/>
                  </a:lnTo>
                  <a:lnTo>
                    <a:pt x="5538355" y="902004"/>
                  </a:lnTo>
                  <a:lnTo>
                    <a:pt x="5583580" y="902004"/>
                  </a:lnTo>
                  <a:lnTo>
                    <a:pt x="5583580" y="773099"/>
                  </a:lnTo>
                  <a:close/>
                </a:path>
                <a:path w="7300595" h="992504">
                  <a:moveTo>
                    <a:pt x="6268872" y="181673"/>
                  </a:moveTo>
                  <a:lnTo>
                    <a:pt x="6263729" y="148005"/>
                  </a:lnTo>
                  <a:lnTo>
                    <a:pt x="6251537" y="126276"/>
                  </a:lnTo>
                  <a:lnTo>
                    <a:pt x="6249174" y="122072"/>
                  </a:lnTo>
                  <a:lnTo>
                    <a:pt x="6237960" y="113804"/>
                  </a:lnTo>
                  <a:lnTo>
                    <a:pt x="6237960" y="182803"/>
                  </a:lnTo>
                  <a:lnTo>
                    <a:pt x="6236614" y="201993"/>
                  </a:lnTo>
                  <a:lnTo>
                    <a:pt x="6212344" y="240461"/>
                  </a:lnTo>
                  <a:lnTo>
                    <a:pt x="6175400" y="254038"/>
                  </a:lnTo>
                  <a:lnTo>
                    <a:pt x="6170498" y="254038"/>
                  </a:lnTo>
                  <a:lnTo>
                    <a:pt x="6163437" y="253746"/>
                  </a:lnTo>
                  <a:lnTo>
                    <a:pt x="6157214" y="252806"/>
                  </a:lnTo>
                  <a:lnTo>
                    <a:pt x="6151423" y="251180"/>
                  </a:lnTo>
                  <a:lnTo>
                    <a:pt x="6145619" y="248754"/>
                  </a:lnTo>
                  <a:lnTo>
                    <a:pt x="6145619" y="139827"/>
                  </a:lnTo>
                  <a:lnTo>
                    <a:pt x="6155880" y="133743"/>
                  </a:lnTo>
                  <a:lnTo>
                    <a:pt x="6166028" y="129527"/>
                  </a:lnTo>
                  <a:lnTo>
                    <a:pt x="6176530" y="127063"/>
                  </a:lnTo>
                  <a:lnTo>
                    <a:pt x="6187846" y="126276"/>
                  </a:lnTo>
                  <a:lnTo>
                    <a:pt x="6209030" y="130124"/>
                  </a:lnTo>
                  <a:lnTo>
                    <a:pt x="6224778" y="141249"/>
                  </a:lnTo>
                  <a:lnTo>
                    <a:pt x="6234582" y="159016"/>
                  </a:lnTo>
                  <a:lnTo>
                    <a:pt x="6237960" y="182803"/>
                  </a:lnTo>
                  <a:lnTo>
                    <a:pt x="6237960" y="113804"/>
                  </a:lnTo>
                  <a:lnTo>
                    <a:pt x="6234430" y="111188"/>
                  </a:lnTo>
                  <a:lnTo>
                    <a:pt x="6226581" y="105397"/>
                  </a:lnTo>
                  <a:lnTo>
                    <a:pt x="6197270" y="99504"/>
                  </a:lnTo>
                  <a:lnTo>
                    <a:pt x="6189027" y="99783"/>
                  </a:lnTo>
                  <a:lnTo>
                    <a:pt x="6145619" y="111188"/>
                  </a:lnTo>
                  <a:lnTo>
                    <a:pt x="6145619" y="0"/>
                  </a:lnTo>
                  <a:lnTo>
                    <a:pt x="6117361" y="0"/>
                  </a:lnTo>
                  <a:lnTo>
                    <a:pt x="6117361" y="269875"/>
                  </a:lnTo>
                  <a:lnTo>
                    <a:pt x="6160452" y="279298"/>
                  </a:lnTo>
                  <a:lnTo>
                    <a:pt x="6168987" y="279666"/>
                  </a:lnTo>
                  <a:lnTo>
                    <a:pt x="6210198" y="272732"/>
                  </a:lnTo>
                  <a:lnTo>
                    <a:pt x="6240030" y="254038"/>
                  </a:lnTo>
                  <a:lnTo>
                    <a:pt x="6241694" y="252996"/>
                  </a:lnTo>
                  <a:lnTo>
                    <a:pt x="6261798" y="222110"/>
                  </a:lnTo>
                  <a:lnTo>
                    <a:pt x="6268872" y="181673"/>
                  </a:lnTo>
                  <a:close/>
                </a:path>
                <a:path w="7300595" h="992504">
                  <a:moveTo>
                    <a:pt x="6447930" y="170370"/>
                  </a:moveTo>
                  <a:lnTo>
                    <a:pt x="6447193" y="165836"/>
                  </a:lnTo>
                  <a:lnTo>
                    <a:pt x="6443243" y="141325"/>
                  </a:lnTo>
                  <a:lnTo>
                    <a:pt x="6433604" y="125145"/>
                  </a:lnTo>
                  <a:lnTo>
                    <a:pt x="6429934" y="118960"/>
                  </a:lnTo>
                  <a:lnTo>
                    <a:pt x="6417018" y="110045"/>
                  </a:lnTo>
                  <a:lnTo>
                    <a:pt x="6417018" y="165836"/>
                  </a:lnTo>
                  <a:lnTo>
                    <a:pt x="6333337" y="165836"/>
                  </a:lnTo>
                  <a:lnTo>
                    <a:pt x="6340005" y="148348"/>
                  </a:lnTo>
                  <a:lnTo>
                    <a:pt x="6350216" y="135597"/>
                  </a:lnTo>
                  <a:lnTo>
                    <a:pt x="6363665" y="127787"/>
                  </a:lnTo>
                  <a:lnTo>
                    <a:pt x="6380086" y="125145"/>
                  </a:lnTo>
                  <a:lnTo>
                    <a:pt x="6395656" y="127787"/>
                  </a:lnTo>
                  <a:lnTo>
                    <a:pt x="6407175" y="135597"/>
                  </a:lnTo>
                  <a:lnTo>
                    <a:pt x="6414376" y="148348"/>
                  </a:lnTo>
                  <a:lnTo>
                    <a:pt x="6417018" y="165836"/>
                  </a:lnTo>
                  <a:lnTo>
                    <a:pt x="6417018" y="110045"/>
                  </a:lnTo>
                  <a:lnTo>
                    <a:pt x="6409131" y="104584"/>
                  </a:lnTo>
                  <a:lnTo>
                    <a:pt x="6381966" y="99504"/>
                  </a:lnTo>
                  <a:lnTo>
                    <a:pt x="6348857" y="105956"/>
                  </a:lnTo>
                  <a:lnTo>
                    <a:pt x="6323406" y="124193"/>
                  </a:lnTo>
                  <a:lnTo>
                    <a:pt x="6307074" y="152615"/>
                  </a:lnTo>
                  <a:lnTo>
                    <a:pt x="6301308" y="189585"/>
                  </a:lnTo>
                  <a:lnTo>
                    <a:pt x="6307061" y="226402"/>
                  </a:lnTo>
                  <a:lnTo>
                    <a:pt x="6323266" y="254838"/>
                  </a:lnTo>
                  <a:lnTo>
                    <a:pt x="6348374" y="273177"/>
                  </a:lnTo>
                  <a:lnTo>
                    <a:pt x="6380835" y="279666"/>
                  </a:lnTo>
                  <a:lnTo>
                    <a:pt x="6396329" y="278650"/>
                  </a:lnTo>
                  <a:lnTo>
                    <a:pt x="6410617" y="275234"/>
                  </a:lnTo>
                  <a:lnTo>
                    <a:pt x="6425463" y="268859"/>
                  </a:lnTo>
                  <a:lnTo>
                    <a:pt x="6442646" y="258940"/>
                  </a:lnTo>
                  <a:lnTo>
                    <a:pt x="6439967" y="253657"/>
                  </a:lnTo>
                  <a:lnTo>
                    <a:pt x="6431343" y="236702"/>
                  </a:lnTo>
                  <a:lnTo>
                    <a:pt x="6418720" y="244754"/>
                  </a:lnTo>
                  <a:lnTo>
                    <a:pt x="6407836" y="249986"/>
                  </a:lnTo>
                  <a:lnTo>
                    <a:pt x="6397587" y="252806"/>
                  </a:lnTo>
                  <a:lnTo>
                    <a:pt x="6386868" y="253657"/>
                  </a:lnTo>
                  <a:lnTo>
                    <a:pt x="6363525" y="249072"/>
                  </a:lnTo>
                  <a:lnTo>
                    <a:pt x="6345974" y="235851"/>
                  </a:lnTo>
                  <a:lnTo>
                    <a:pt x="6334925" y="214858"/>
                  </a:lnTo>
                  <a:lnTo>
                    <a:pt x="6331077" y="186944"/>
                  </a:lnTo>
                  <a:lnTo>
                    <a:pt x="6447930" y="186944"/>
                  </a:lnTo>
                  <a:lnTo>
                    <a:pt x="6447930" y="170370"/>
                  </a:lnTo>
                  <a:close/>
                </a:path>
                <a:path w="7300595" h="992504">
                  <a:moveTo>
                    <a:pt x="6650342" y="184683"/>
                  </a:moveTo>
                  <a:lnTo>
                    <a:pt x="6645084" y="150012"/>
                  </a:lnTo>
                  <a:lnTo>
                    <a:pt x="6631953" y="125895"/>
                  </a:lnTo>
                  <a:lnTo>
                    <a:pt x="6631749" y="125514"/>
                  </a:lnTo>
                  <a:lnTo>
                    <a:pt x="6630365" y="122974"/>
                  </a:lnTo>
                  <a:lnTo>
                    <a:pt x="6619811" y="114782"/>
                  </a:lnTo>
                  <a:lnTo>
                    <a:pt x="6619811" y="185064"/>
                  </a:lnTo>
                  <a:lnTo>
                    <a:pt x="6615595" y="212940"/>
                  </a:lnTo>
                  <a:lnTo>
                    <a:pt x="6603606" y="234200"/>
                  </a:lnTo>
                  <a:lnTo>
                    <a:pt x="6584836" y="247764"/>
                  </a:lnTo>
                  <a:lnTo>
                    <a:pt x="6560274" y="252526"/>
                  </a:lnTo>
                  <a:lnTo>
                    <a:pt x="6548387" y="251612"/>
                  </a:lnTo>
                  <a:lnTo>
                    <a:pt x="6522567" y="230289"/>
                  </a:lnTo>
                  <a:lnTo>
                    <a:pt x="6522567" y="156413"/>
                  </a:lnTo>
                  <a:lnTo>
                    <a:pt x="6557772" y="129057"/>
                  </a:lnTo>
                  <a:lnTo>
                    <a:pt x="6574206" y="125895"/>
                  </a:lnTo>
                  <a:lnTo>
                    <a:pt x="6592468" y="130314"/>
                  </a:lnTo>
                  <a:lnTo>
                    <a:pt x="6606908" y="142621"/>
                  </a:lnTo>
                  <a:lnTo>
                    <a:pt x="6616395" y="161353"/>
                  </a:lnTo>
                  <a:lnTo>
                    <a:pt x="6619811" y="185064"/>
                  </a:lnTo>
                  <a:lnTo>
                    <a:pt x="6619811" y="114782"/>
                  </a:lnTo>
                  <a:lnTo>
                    <a:pt x="6607734" y="105397"/>
                  </a:lnTo>
                  <a:lnTo>
                    <a:pt x="6578727" y="99136"/>
                  </a:lnTo>
                  <a:lnTo>
                    <a:pt x="6562903" y="100926"/>
                  </a:lnTo>
                  <a:lnTo>
                    <a:pt x="6547967" y="106108"/>
                  </a:lnTo>
                  <a:lnTo>
                    <a:pt x="6534366" y="114401"/>
                  </a:lnTo>
                  <a:lnTo>
                    <a:pt x="6522567" y="125514"/>
                  </a:lnTo>
                  <a:lnTo>
                    <a:pt x="6522567" y="104025"/>
                  </a:lnTo>
                  <a:lnTo>
                    <a:pt x="6494297" y="104025"/>
                  </a:lnTo>
                  <a:lnTo>
                    <a:pt x="6494297" y="364845"/>
                  </a:lnTo>
                  <a:lnTo>
                    <a:pt x="6522567" y="364845"/>
                  </a:lnTo>
                  <a:lnTo>
                    <a:pt x="6522567" y="267601"/>
                  </a:lnTo>
                  <a:lnTo>
                    <a:pt x="6531000" y="272935"/>
                  </a:lnTo>
                  <a:lnTo>
                    <a:pt x="6540246" y="276555"/>
                  </a:lnTo>
                  <a:lnTo>
                    <a:pt x="6550825" y="278638"/>
                  </a:lnTo>
                  <a:lnTo>
                    <a:pt x="6563284" y="279298"/>
                  </a:lnTo>
                  <a:lnTo>
                    <a:pt x="6598196" y="272249"/>
                  </a:lnTo>
                  <a:lnTo>
                    <a:pt x="6604711" y="267601"/>
                  </a:lnTo>
                  <a:lnTo>
                    <a:pt x="6625755" y="252628"/>
                  </a:lnTo>
                  <a:lnTo>
                    <a:pt x="6643840" y="222681"/>
                  </a:lnTo>
                  <a:lnTo>
                    <a:pt x="6650342" y="184683"/>
                  </a:lnTo>
                  <a:close/>
                </a:path>
                <a:path w="7300595" h="992504">
                  <a:moveTo>
                    <a:pt x="6826758" y="255917"/>
                  </a:moveTo>
                  <a:lnTo>
                    <a:pt x="6818096" y="254419"/>
                  </a:lnTo>
                  <a:lnTo>
                    <a:pt x="6817525" y="254038"/>
                  </a:lnTo>
                  <a:lnTo>
                    <a:pt x="6813575" y="251396"/>
                  </a:lnTo>
                  <a:lnTo>
                    <a:pt x="6812813" y="246875"/>
                  </a:lnTo>
                  <a:lnTo>
                    <a:pt x="6812813" y="196748"/>
                  </a:lnTo>
                  <a:lnTo>
                    <a:pt x="6812737" y="141719"/>
                  </a:lnTo>
                  <a:lnTo>
                    <a:pt x="6808927" y="124307"/>
                  </a:lnTo>
                  <a:lnTo>
                    <a:pt x="6806171" y="120992"/>
                  </a:lnTo>
                  <a:lnTo>
                    <a:pt x="6797789" y="110909"/>
                  </a:lnTo>
                  <a:lnTo>
                    <a:pt x="6780225" y="102450"/>
                  </a:lnTo>
                  <a:lnTo>
                    <a:pt x="6757035" y="99504"/>
                  </a:lnTo>
                  <a:lnTo>
                    <a:pt x="6732016" y="102273"/>
                  </a:lnTo>
                  <a:lnTo>
                    <a:pt x="6712610" y="110058"/>
                  </a:lnTo>
                  <a:lnTo>
                    <a:pt x="6700050" y="122085"/>
                  </a:lnTo>
                  <a:lnTo>
                    <a:pt x="6695592" y="137579"/>
                  </a:lnTo>
                  <a:lnTo>
                    <a:pt x="6695668" y="142087"/>
                  </a:lnTo>
                  <a:lnTo>
                    <a:pt x="6695973" y="143598"/>
                  </a:lnTo>
                  <a:lnTo>
                    <a:pt x="6698615" y="148120"/>
                  </a:lnTo>
                  <a:lnTo>
                    <a:pt x="6727253" y="142087"/>
                  </a:lnTo>
                  <a:lnTo>
                    <a:pt x="6726123" y="139077"/>
                  </a:lnTo>
                  <a:lnTo>
                    <a:pt x="6725755" y="137579"/>
                  </a:lnTo>
                  <a:lnTo>
                    <a:pt x="6725755" y="135699"/>
                  </a:lnTo>
                  <a:lnTo>
                    <a:pt x="6727317" y="129260"/>
                  </a:lnTo>
                  <a:lnTo>
                    <a:pt x="6732117" y="124663"/>
                  </a:lnTo>
                  <a:lnTo>
                    <a:pt x="6740220" y="121907"/>
                  </a:lnTo>
                  <a:lnTo>
                    <a:pt x="6751764" y="120992"/>
                  </a:lnTo>
                  <a:lnTo>
                    <a:pt x="6766039" y="122326"/>
                  </a:lnTo>
                  <a:lnTo>
                    <a:pt x="6776161" y="126314"/>
                  </a:lnTo>
                  <a:lnTo>
                    <a:pt x="6782181" y="132918"/>
                  </a:lnTo>
                  <a:lnTo>
                    <a:pt x="6784086" y="141719"/>
                  </a:lnTo>
                  <a:lnTo>
                    <a:pt x="6784162" y="172999"/>
                  </a:lnTo>
                  <a:lnTo>
                    <a:pt x="6784162" y="196748"/>
                  </a:lnTo>
                  <a:lnTo>
                    <a:pt x="6784162" y="232168"/>
                  </a:lnTo>
                  <a:lnTo>
                    <a:pt x="6768452" y="243065"/>
                  </a:lnTo>
                  <a:lnTo>
                    <a:pt x="6756806" y="249745"/>
                  </a:lnTo>
                  <a:lnTo>
                    <a:pt x="6747332" y="253111"/>
                  </a:lnTo>
                  <a:lnTo>
                    <a:pt x="6738188" y="254038"/>
                  </a:lnTo>
                  <a:lnTo>
                    <a:pt x="6728714" y="252476"/>
                  </a:lnTo>
                  <a:lnTo>
                    <a:pt x="6721462" y="248005"/>
                  </a:lnTo>
                  <a:lnTo>
                    <a:pt x="6716827" y="240995"/>
                  </a:lnTo>
                  <a:lnTo>
                    <a:pt x="6715265" y="232168"/>
                  </a:lnTo>
                  <a:lnTo>
                    <a:pt x="6715201" y="225005"/>
                  </a:lnTo>
                  <a:lnTo>
                    <a:pt x="6715950" y="221246"/>
                  </a:lnTo>
                  <a:lnTo>
                    <a:pt x="6720091" y="213334"/>
                  </a:lnTo>
                  <a:lnTo>
                    <a:pt x="6784162" y="196748"/>
                  </a:lnTo>
                  <a:lnTo>
                    <a:pt x="6784162" y="172999"/>
                  </a:lnTo>
                  <a:lnTo>
                    <a:pt x="6724993" y="186944"/>
                  </a:lnTo>
                  <a:lnTo>
                    <a:pt x="6689369" y="217373"/>
                  </a:lnTo>
                  <a:lnTo>
                    <a:pt x="6686918" y="234442"/>
                  </a:lnTo>
                  <a:lnTo>
                    <a:pt x="6690182" y="252895"/>
                  </a:lnTo>
                  <a:lnTo>
                    <a:pt x="6699415" y="267042"/>
                  </a:lnTo>
                  <a:lnTo>
                    <a:pt x="6713804" y="276098"/>
                  </a:lnTo>
                  <a:lnTo>
                    <a:pt x="6732537" y="279298"/>
                  </a:lnTo>
                  <a:lnTo>
                    <a:pt x="6741795" y="278612"/>
                  </a:lnTo>
                  <a:lnTo>
                    <a:pt x="6778142" y="263461"/>
                  </a:lnTo>
                  <a:lnTo>
                    <a:pt x="6786804" y="255917"/>
                  </a:lnTo>
                  <a:lnTo>
                    <a:pt x="6789344" y="266255"/>
                  </a:lnTo>
                  <a:lnTo>
                    <a:pt x="6795198" y="273304"/>
                  </a:lnTo>
                  <a:lnTo>
                    <a:pt x="6805142" y="277596"/>
                  </a:lnTo>
                  <a:lnTo>
                    <a:pt x="6819976" y="279666"/>
                  </a:lnTo>
                  <a:lnTo>
                    <a:pt x="6826758" y="255917"/>
                  </a:lnTo>
                  <a:close/>
                </a:path>
                <a:path w="7300595" h="992504">
                  <a:moveTo>
                    <a:pt x="7006196" y="255917"/>
                  </a:moveTo>
                  <a:lnTo>
                    <a:pt x="6997522" y="254419"/>
                  </a:lnTo>
                  <a:lnTo>
                    <a:pt x="6996951" y="254038"/>
                  </a:lnTo>
                  <a:lnTo>
                    <a:pt x="6993001" y="251396"/>
                  </a:lnTo>
                  <a:lnTo>
                    <a:pt x="6992239" y="246875"/>
                  </a:lnTo>
                  <a:lnTo>
                    <a:pt x="6992239" y="196748"/>
                  </a:lnTo>
                  <a:lnTo>
                    <a:pt x="6992163" y="141719"/>
                  </a:lnTo>
                  <a:lnTo>
                    <a:pt x="6988353" y="124307"/>
                  </a:lnTo>
                  <a:lnTo>
                    <a:pt x="6985597" y="120992"/>
                  </a:lnTo>
                  <a:lnTo>
                    <a:pt x="6977215" y="110909"/>
                  </a:lnTo>
                  <a:lnTo>
                    <a:pt x="6959651" y="102450"/>
                  </a:lnTo>
                  <a:lnTo>
                    <a:pt x="6936460" y="99504"/>
                  </a:lnTo>
                  <a:lnTo>
                    <a:pt x="6911441" y="102273"/>
                  </a:lnTo>
                  <a:lnTo>
                    <a:pt x="6892036" y="110058"/>
                  </a:lnTo>
                  <a:lnTo>
                    <a:pt x="6879488" y="122085"/>
                  </a:lnTo>
                  <a:lnTo>
                    <a:pt x="6875018" y="137579"/>
                  </a:lnTo>
                  <a:lnTo>
                    <a:pt x="6875094" y="142087"/>
                  </a:lnTo>
                  <a:lnTo>
                    <a:pt x="6875399" y="143598"/>
                  </a:lnTo>
                  <a:lnTo>
                    <a:pt x="6878040" y="148120"/>
                  </a:lnTo>
                  <a:lnTo>
                    <a:pt x="6906692" y="142087"/>
                  </a:lnTo>
                  <a:lnTo>
                    <a:pt x="6905561" y="139077"/>
                  </a:lnTo>
                  <a:lnTo>
                    <a:pt x="6905180" y="137579"/>
                  </a:lnTo>
                  <a:lnTo>
                    <a:pt x="6905180" y="135699"/>
                  </a:lnTo>
                  <a:lnTo>
                    <a:pt x="6906755" y="129260"/>
                  </a:lnTo>
                  <a:lnTo>
                    <a:pt x="6911543" y="124663"/>
                  </a:lnTo>
                  <a:lnTo>
                    <a:pt x="6919646" y="121907"/>
                  </a:lnTo>
                  <a:lnTo>
                    <a:pt x="6931190" y="120992"/>
                  </a:lnTo>
                  <a:lnTo>
                    <a:pt x="6945477" y="122326"/>
                  </a:lnTo>
                  <a:lnTo>
                    <a:pt x="6955587" y="126314"/>
                  </a:lnTo>
                  <a:lnTo>
                    <a:pt x="6961606" y="132918"/>
                  </a:lnTo>
                  <a:lnTo>
                    <a:pt x="6963511" y="141719"/>
                  </a:lnTo>
                  <a:lnTo>
                    <a:pt x="6963600" y="172999"/>
                  </a:lnTo>
                  <a:lnTo>
                    <a:pt x="6963600" y="196748"/>
                  </a:lnTo>
                  <a:lnTo>
                    <a:pt x="6963600" y="232168"/>
                  </a:lnTo>
                  <a:lnTo>
                    <a:pt x="6947878" y="243065"/>
                  </a:lnTo>
                  <a:lnTo>
                    <a:pt x="6936232" y="249745"/>
                  </a:lnTo>
                  <a:lnTo>
                    <a:pt x="6926770" y="253111"/>
                  </a:lnTo>
                  <a:lnTo>
                    <a:pt x="6917614" y="254038"/>
                  </a:lnTo>
                  <a:lnTo>
                    <a:pt x="6908139" y="252476"/>
                  </a:lnTo>
                  <a:lnTo>
                    <a:pt x="6900888" y="248005"/>
                  </a:lnTo>
                  <a:lnTo>
                    <a:pt x="6896252" y="240995"/>
                  </a:lnTo>
                  <a:lnTo>
                    <a:pt x="6894690" y="232168"/>
                  </a:lnTo>
                  <a:lnTo>
                    <a:pt x="6894627" y="225005"/>
                  </a:lnTo>
                  <a:lnTo>
                    <a:pt x="6895376" y="221246"/>
                  </a:lnTo>
                  <a:lnTo>
                    <a:pt x="6899529" y="213334"/>
                  </a:lnTo>
                  <a:lnTo>
                    <a:pt x="6963600" y="196748"/>
                  </a:lnTo>
                  <a:lnTo>
                    <a:pt x="6963600" y="172999"/>
                  </a:lnTo>
                  <a:lnTo>
                    <a:pt x="6904431" y="186944"/>
                  </a:lnTo>
                  <a:lnTo>
                    <a:pt x="6868808" y="217373"/>
                  </a:lnTo>
                  <a:lnTo>
                    <a:pt x="6866356" y="234442"/>
                  </a:lnTo>
                  <a:lnTo>
                    <a:pt x="6869608" y="252895"/>
                  </a:lnTo>
                  <a:lnTo>
                    <a:pt x="6878841" y="267042"/>
                  </a:lnTo>
                  <a:lnTo>
                    <a:pt x="6893230" y="276098"/>
                  </a:lnTo>
                  <a:lnTo>
                    <a:pt x="6911962" y="279298"/>
                  </a:lnTo>
                  <a:lnTo>
                    <a:pt x="6921220" y="278612"/>
                  </a:lnTo>
                  <a:lnTo>
                    <a:pt x="6957568" y="263461"/>
                  </a:lnTo>
                  <a:lnTo>
                    <a:pt x="6966229" y="255917"/>
                  </a:lnTo>
                  <a:lnTo>
                    <a:pt x="6968769" y="266255"/>
                  </a:lnTo>
                  <a:lnTo>
                    <a:pt x="6974624" y="273304"/>
                  </a:lnTo>
                  <a:lnTo>
                    <a:pt x="6984581" y="277596"/>
                  </a:lnTo>
                  <a:lnTo>
                    <a:pt x="6999402" y="279666"/>
                  </a:lnTo>
                  <a:lnTo>
                    <a:pt x="7006196" y="255917"/>
                  </a:lnTo>
                  <a:close/>
                </a:path>
                <a:path w="7300595" h="992504">
                  <a:moveTo>
                    <a:pt x="7084606" y="0"/>
                  </a:moveTo>
                  <a:lnTo>
                    <a:pt x="7056336" y="0"/>
                  </a:lnTo>
                  <a:lnTo>
                    <a:pt x="7056336" y="274764"/>
                  </a:lnTo>
                  <a:lnTo>
                    <a:pt x="7084606" y="274764"/>
                  </a:lnTo>
                  <a:lnTo>
                    <a:pt x="7084606" y="0"/>
                  </a:lnTo>
                  <a:close/>
                </a:path>
                <a:path w="7300595" h="992504">
                  <a:moveTo>
                    <a:pt x="7225576" y="258178"/>
                  </a:moveTo>
                  <a:lnTo>
                    <a:pt x="7221372" y="251396"/>
                  </a:lnTo>
                  <a:lnTo>
                    <a:pt x="7213892" y="239331"/>
                  </a:lnTo>
                  <a:lnTo>
                    <a:pt x="7205929" y="245033"/>
                  </a:lnTo>
                  <a:lnTo>
                    <a:pt x="7199617" y="248754"/>
                  </a:lnTo>
                  <a:lnTo>
                    <a:pt x="7194232" y="250786"/>
                  </a:lnTo>
                  <a:lnTo>
                    <a:pt x="7189025" y="251396"/>
                  </a:lnTo>
                  <a:lnTo>
                    <a:pt x="7182993" y="251396"/>
                  </a:lnTo>
                  <a:lnTo>
                    <a:pt x="7179983" y="248754"/>
                  </a:lnTo>
                  <a:lnTo>
                    <a:pt x="7179221" y="243865"/>
                  </a:lnTo>
                  <a:lnTo>
                    <a:pt x="7178853" y="240842"/>
                  </a:lnTo>
                  <a:lnTo>
                    <a:pt x="7178091" y="226517"/>
                  </a:lnTo>
                  <a:lnTo>
                    <a:pt x="7178091" y="127774"/>
                  </a:lnTo>
                  <a:lnTo>
                    <a:pt x="7223315" y="127774"/>
                  </a:lnTo>
                  <a:lnTo>
                    <a:pt x="7223315" y="104025"/>
                  </a:lnTo>
                  <a:lnTo>
                    <a:pt x="7178091" y="104025"/>
                  </a:lnTo>
                  <a:lnTo>
                    <a:pt x="7178091" y="54279"/>
                  </a:lnTo>
                  <a:lnTo>
                    <a:pt x="7149820" y="54279"/>
                  </a:lnTo>
                  <a:lnTo>
                    <a:pt x="7149820" y="104025"/>
                  </a:lnTo>
                  <a:lnTo>
                    <a:pt x="7121169" y="111188"/>
                  </a:lnTo>
                  <a:lnTo>
                    <a:pt x="7121169" y="127774"/>
                  </a:lnTo>
                  <a:lnTo>
                    <a:pt x="7149820" y="127774"/>
                  </a:lnTo>
                  <a:lnTo>
                    <a:pt x="7149820" y="241592"/>
                  </a:lnTo>
                  <a:lnTo>
                    <a:pt x="7152183" y="257086"/>
                  </a:lnTo>
                  <a:lnTo>
                    <a:pt x="7158863" y="269113"/>
                  </a:lnTo>
                  <a:lnTo>
                    <a:pt x="7169226" y="276898"/>
                  </a:lnTo>
                  <a:lnTo>
                    <a:pt x="7182612" y="279666"/>
                  </a:lnTo>
                  <a:lnTo>
                    <a:pt x="7192238" y="278650"/>
                  </a:lnTo>
                  <a:lnTo>
                    <a:pt x="7201687" y="275145"/>
                  </a:lnTo>
                  <a:lnTo>
                    <a:pt x="7212343" y="268541"/>
                  </a:lnTo>
                  <a:lnTo>
                    <a:pt x="7225576" y="258178"/>
                  </a:lnTo>
                  <a:close/>
                </a:path>
                <a:path w="7300595" h="992504">
                  <a:moveTo>
                    <a:pt x="7300595" y="257810"/>
                  </a:moveTo>
                  <a:lnTo>
                    <a:pt x="7298931" y="249580"/>
                  </a:lnTo>
                  <a:lnTo>
                    <a:pt x="7294423" y="242874"/>
                  </a:lnTo>
                  <a:lnTo>
                    <a:pt x="7287717" y="238353"/>
                  </a:lnTo>
                  <a:lnTo>
                    <a:pt x="7279487" y="236702"/>
                  </a:lnTo>
                  <a:lnTo>
                    <a:pt x="7271042" y="238353"/>
                  </a:lnTo>
                  <a:lnTo>
                    <a:pt x="7264222" y="242874"/>
                  </a:lnTo>
                  <a:lnTo>
                    <a:pt x="7259663" y="249580"/>
                  </a:lnTo>
                  <a:lnTo>
                    <a:pt x="7258012" y="257810"/>
                  </a:lnTo>
                  <a:lnTo>
                    <a:pt x="7259663" y="266255"/>
                  </a:lnTo>
                  <a:lnTo>
                    <a:pt x="7264222" y="273075"/>
                  </a:lnTo>
                  <a:lnTo>
                    <a:pt x="7271042" y="277634"/>
                  </a:lnTo>
                  <a:lnTo>
                    <a:pt x="7279487" y="279298"/>
                  </a:lnTo>
                  <a:lnTo>
                    <a:pt x="7287717" y="277634"/>
                  </a:lnTo>
                  <a:lnTo>
                    <a:pt x="7294423" y="273075"/>
                  </a:lnTo>
                  <a:lnTo>
                    <a:pt x="7298931" y="266255"/>
                  </a:lnTo>
                  <a:lnTo>
                    <a:pt x="7300595" y="25781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94134" y="4630043"/>
              <a:ext cx="3738545" cy="37124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276676" y="4625136"/>
              <a:ext cx="4036327" cy="28456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3333094" cy="1570990"/>
            </a:xfrm>
            <a:custGeom>
              <a:avLst/>
              <a:gdLst/>
              <a:ahLst/>
              <a:cxnLst/>
              <a:rect l="l" t="t" r="r" b="b"/>
              <a:pathLst>
                <a:path w="13333094" h="1570990">
                  <a:moveTo>
                    <a:pt x="13332923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12914088" y="1570632"/>
                  </a:lnTo>
                  <a:lnTo>
                    <a:pt x="13332923" y="1151797"/>
                  </a:lnTo>
                  <a:lnTo>
                    <a:pt x="13332923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61529" y="526696"/>
              <a:ext cx="2490470" cy="610870"/>
            </a:xfrm>
            <a:custGeom>
              <a:avLst/>
              <a:gdLst/>
              <a:ahLst/>
              <a:cxnLst/>
              <a:rect l="l" t="t" r="r" b="b"/>
              <a:pathLst>
                <a:path w="2490470" h="610869">
                  <a:moveTo>
                    <a:pt x="431599" y="157691"/>
                  </a:moveTo>
                  <a:lnTo>
                    <a:pt x="384294" y="165682"/>
                  </a:lnTo>
                  <a:lnTo>
                    <a:pt x="343983" y="188148"/>
                  </a:lnTo>
                  <a:lnTo>
                    <a:pt x="312688" y="222826"/>
                  </a:lnTo>
                  <a:lnTo>
                    <a:pt x="292429" y="267454"/>
                  </a:lnTo>
                  <a:lnTo>
                    <a:pt x="285226" y="319770"/>
                  </a:lnTo>
                  <a:lnTo>
                    <a:pt x="291604" y="369251"/>
                  </a:lnTo>
                  <a:lnTo>
                    <a:pt x="310014" y="409836"/>
                  </a:lnTo>
                  <a:lnTo>
                    <a:pt x="339370" y="440319"/>
                  </a:lnTo>
                  <a:lnTo>
                    <a:pt x="378584" y="459493"/>
                  </a:lnTo>
                  <a:lnTo>
                    <a:pt x="426573" y="466153"/>
                  </a:lnTo>
                  <a:lnTo>
                    <a:pt x="451575" y="464857"/>
                  </a:lnTo>
                  <a:lnTo>
                    <a:pt x="499460" y="454491"/>
                  </a:lnTo>
                  <a:lnTo>
                    <a:pt x="535810" y="439216"/>
                  </a:lnTo>
                  <a:lnTo>
                    <a:pt x="554108" y="429714"/>
                  </a:lnTo>
                  <a:lnTo>
                    <a:pt x="542261" y="405212"/>
                  </a:lnTo>
                  <a:lnTo>
                    <a:pt x="435997" y="405212"/>
                  </a:lnTo>
                  <a:lnTo>
                    <a:pt x="415894" y="402719"/>
                  </a:lnTo>
                  <a:lnTo>
                    <a:pt x="382290" y="384539"/>
                  </a:lnTo>
                  <a:lnTo>
                    <a:pt x="361746" y="339462"/>
                  </a:lnTo>
                  <a:lnTo>
                    <a:pt x="360617" y="323539"/>
                  </a:lnTo>
                  <a:lnTo>
                    <a:pt x="554108" y="323539"/>
                  </a:lnTo>
                  <a:lnTo>
                    <a:pt x="554108" y="291498"/>
                  </a:lnTo>
                  <a:lnTo>
                    <a:pt x="551614" y="276420"/>
                  </a:lnTo>
                  <a:lnTo>
                    <a:pt x="364386" y="276420"/>
                  </a:lnTo>
                  <a:lnTo>
                    <a:pt x="372072" y="250010"/>
                  </a:lnTo>
                  <a:lnTo>
                    <a:pt x="385353" y="230489"/>
                  </a:lnTo>
                  <a:lnTo>
                    <a:pt x="403697" y="218386"/>
                  </a:lnTo>
                  <a:lnTo>
                    <a:pt x="426573" y="214234"/>
                  </a:lnTo>
                  <a:lnTo>
                    <a:pt x="531451" y="214234"/>
                  </a:lnTo>
                  <a:lnTo>
                    <a:pt x="519947" y="194914"/>
                  </a:lnTo>
                  <a:lnTo>
                    <a:pt x="481221" y="167468"/>
                  </a:lnTo>
                  <a:lnTo>
                    <a:pt x="431599" y="157691"/>
                  </a:lnTo>
                  <a:close/>
                </a:path>
                <a:path w="2490470" h="610869">
                  <a:moveTo>
                    <a:pt x="203543" y="110572"/>
                  </a:moveTo>
                  <a:lnTo>
                    <a:pt x="124394" y="110572"/>
                  </a:lnTo>
                  <a:lnTo>
                    <a:pt x="124394" y="457986"/>
                  </a:lnTo>
                  <a:lnTo>
                    <a:pt x="203543" y="457986"/>
                  </a:lnTo>
                  <a:lnTo>
                    <a:pt x="203543" y="110572"/>
                  </a:lnTo>
                  <a:close/>
                </a:path>
                <a:path w="2490470" h="610869">
                  <a:moveTo>
                    <a:pt x="526465" y="372543"/>
                  </a:moveTo>
                  <a:lnTo>
                    <a:pt x="482910" y="396132"/>
                  </a:lnTo>
                  <a:lnTo>
                    <a:pt x="444488" y="404957"/>
                  </a:lnTo>
                  <a:lnTo>
                    <a:pt x="435997" y="405212"/>
                  </a:lnTo>
                  <a:lnTo>
                    <a:pt x="542261" y="405212"/>
                  </a:lnTo>
                  <a:lnTo>
                    <a:pt x="526465" y="372543"/>
                  </a:lnTo>
                  <a:close/>
                </a:path>
                <a:path w="2490470" h="610869">
                  <a:moveTo>
                    <a:pt x="531451" y="214234"/>
                  </a:moveTo>
                  <a:lnTo>
                    <a:pt x="426573" y="214234"/>
                  </a:lnTo>
                  <a:lnTo>
                    <a:pt x="449298" y="217679"/>
                  </a:lnTo>
                  <a:lnTo>
                    <a:pt x="465132" y="228604"/>
                  </a:lnTo>
                  <a:lnTo>
                    <a:pt x="474723" y="247890"/>
                  </a:lnTo>
                  <a:lnTo>
                    <a:pt x="478718" y="276420"/>
                  </a:lnTo>
                  <a:lnTo>
                    <a:pt x="551614" y="276420"/>
                  </a:lnTo>
                  <a:lnTo>
                    <a:pt x="545126" y="237200"/>
                  </a:lnTo>
                  <a:lnTo>
                    <a:pt x="531451" y="214234"/>
                  </a:lnTo>
                  <a:close/>
                </a:path>
                <a:path w="2490470" h="610869">
                  <a:moveTo>
                    <a:pt x="327937" y="43349"/>
                  </a:moveTo>
                  <a:lnTo>
                    <a:pt x="0" y="43349"/>
                  </a:lnTo>
                  <a:lnTo>
                    <a:pt x="0" y="110572"/>
                  </a:lnTo>
                  <a:lnTo>
                    <a:pt x="327937" y="110572"/>
                  </a:lnTo>
                  <a:lnTo>
                    <a:pt x="327937" y="43349"/>
                  </a:lnTo>
                  <a:close/>
                </a:path>
                <a:path w="2490470" h="610869">
                  <a:moveTo>
                    <a:pt x="667822" y="165858"/>
                  </a:moveTo>
                  <a:lnTo>
                    <a:pt x="603112" y="165858"/>
                  </a:lnTo>
                  <a:lnTo>
                    <a:pt x="603112" y="457986"/>
                  </a:lnTo>
                  <a:lnTo>
                    <a:pt x="677874" y="457986"/>
                  </a:lnTo>
                  <a:lnTo>
                    <a:pt x="677874" y="324168"/>
                  </a:lnTo>
                  <a:lnTo>
                    <a:pt x="679072" y="308540"/>
                  </a:lnTo>
                  <a:lnTo>
                    <a:pt x="697978" y="268253"/>
                  </a:lnTo>
                  <a:lnTo>
                    <a:pt x="734417" y="246264"/>
                  </a:lnTo>
                  <a:lnTo>
                    <a:pt x="759905" y="246264"/>
                  </a:lnTo>
                  <a:lnTo>
                    <a:pt x="765254" y="229940"/>
                  </a:lnTo>
                  <a:lnTo>
                    <a:pt x="670963" y="229940"/>
                  </a:lnTo>
                  <a:lnTo>
                    <a:pt x="667822" y="165858"/>
                  </a:lnTo>
                  <a:close/>
                </a:path>
                <a:path w="2490470" h="610869">
                  <a:moveTo>
                    <a:pt x="759905" y="246264"/>
                  </a:moveTo>
                  <a:lnTo>
                    <a:pt x="742584" y="246264"/>
                  </a:lnTo>
                  <a:lnTo>
                    <a:pt x="748867" y="248777"/>
                  </a:lnTo>
                  <a:lnTo>
                    <a:pt x="757024" y="255060"/>
                  </a:lnTo>
                  <a:lnTo>
                    <a:pt x="759905" y="246264"/>
                  </a:lnTo>
                  <a:close/>
                </a:path>
                <a:path w="2490470" h="610869">
                  <a:moveTo>
                    <a:pt x="740071" y="161461"/>
                  </a:moveTo>
                  <a:lnTo>
                    <a:pt x="723707" y="165181"/>
                  </a:lnTo>
                  <a:lnTo>
                    <a:pt x="707638" y="177088"/>
                  </a:lnTo>
                  <a:lnTo>
                    <a:pt x="690508" y="198302"/>
                  </a:lnTo>
                  <a:lnTo>
                    <a:pt x="670963" y="229940"/>
                  </a:lnTo>
                  <a:lnTo>
                    <a:pt x="765254" y="229940"/>
                  </a:lnTo>
                  <a:lnTo>
                    <a:pt x="780897" y="182193"/>
                  </a:lnTo>
                  <a:lnTo>
                    <a:pt x="771690" y="173123"/>
                  </a:lnTo>
                  <a:lnTo>
                    <a:pt x="761894" y="166644"/>
                  </a:lnTo>
                  <a:lnTo>
                    <a:pt x="751393" y="162756"/>
                  </a:lnTo>
                  <a:lnTo>
                    <a:pt x="740071" y="161461"/>
                  </a:lnTo>
                  <a:close/>
                </a:path>
                <a:path w="2490470" h="610869">
                  <a:moveTo>
                    <a:pt x="893983" y="165858"/>
                  </a:moveTo>
                  <a:lnTo>
                    <a:pt x="818592" y="165858"/>
                  </a:lnTo>
                  <a:lnTo>
                    <a:pt x="818592" y="380710"/>
                  </a:lnTo>
                  <a:lnTo>
                    <a:pt x="823540" y="416894"/>
                  </a:lnTo>
                  <a:lnTo>
                    <a:pt x="838382" y="442593"/>
                  </a:lnTo>
                  <a:lnTo>
                    <a:pt x="863120" y="457927"/>
                  </a:lnTo>
                  <a:lnTo>
                    <a:pt x="897752" y="463012"/>
                  </a:lnTo>
                  <a:lnTo>
                    <a:pt x="924247" y="460047"/>
                  </a:lnTo>
                  <a:lnTo>
                    <a:pt x="949033" y="450604"/>
                  </a:lnTo>
                  <a:lnTo>
                    <a:pt x="973467" y="433857"/>
                  </a:lnTo>
                  <a:lnTo>
                    <a:pt x="998901" y="408982"/>
                  </a:lnTo>
                  <a:lnTo>
                    <a:pt x="1074291" y="408982"/>
                  </a:lnTo>
                  <a:lnTo>
                    <a:pt x="1074291" y="403328"/>
                  </a:lnTo>
                  <a:lnTo>
                    <a:pt x="917856" y="403328"/>
                  </a:lnTo>
                  <a:lnTo>
                    <a:pt x="906705" y="400608"/>
                  </a:lnTo>
                  <a:lnTo>
                    <a:pt x="899323" y="391940"/>
                  </a:lnTo>
                  <a:lnTo>
                    <a:pt x="895239" y="376558"/>
                  </a:lnTo>
                  <a:lnTo>
                    <a:pt x="893983" y="353696"/>
                  </a:lnTo>
                  <a:lnTo>
                    <a:pt x="893983" y="165858"/>
                  </a:lnTo>
                  <a:close/>
                </a:path>
                <a:path w="2490470" h="610869">
                  <a:moveTo>
                    <a:pt x="1074291" y="408982"/>
                  </a:moveTo>
                  <a:lnTo>
                    <a:pt x="998901" y="408982"/>
                  </a:lnTo>
                  <a:lnTo>
                    <a:pt x="998901" y="457986"/>
                  </a:lnTo>
                  <a:lnTo>
                    <a:pt x="1074291" y="457986"/>
                  </a:lnTo>
                  <a:lnTo>
                    <a:pt x="1074291" y="408982"/>
                  </a:lnTo>
                  <a:close/>
                </a:path>
                <a:path w="2490470" h="610869">
                  <a:moveTo>
                    <a:pt x="1074291" y="165858"/>
                  </a:moveTo>
                  <a:lnTo>
                    <a:pt x="998901" y="165858"/>
                  </a:lnTo>
                  <a:lnTo>
                    <a:pt x="998901" y="341759"/>
                  </a:lnTo>
                  <a:lnTo>
                    <a:pt x="988849" y="352439"/>
                  </a:lnTo>
                  <a:lnTo>
                    <a:pt x="966271" y="374968"/>
                  </a:lnTo>
                  <a:lnTo>
                    <a:pt x="947227" y="390841"/>
                  </a:lnTo>
                  <a:lnTo>
                    <a:pt x="931246" y="400235"/>
                  </a:lnTo>
                  <a:lnTo>
                    <a:pt x="917856" y="403328"/>
                  </a:lnTo>
                  <a:lnTo>
                    <a:pt x="1074291" y="403328"/>
                  </a:lnTo>
                  <a:lnTo>
                    <a:pt x="1074291" y="165858"/>
                  </a:lnTo>
                  <a:close/>
                </a:path>
                <a:path w="2490470" h="610869">
                  <a:moveTo>
                    <a:pt x="1269678" y="157691"/>
                  </a:moveTo>
                  <a:lnTo>
                    <a:pt x="1217543" y="165456"/>
                  </a:lnTo>
                  <a:lnTo>
                    <a:pt x="1178189" y="187767"/>
                  </a:lnTo>
                  <a:lnTo>
                    <a:pt x="1153324" y="223153"/>
                  </a:lnTo>
                  <a:lnTo>
                    <a:pt x="1144656" y="270138"/>
                  </a:lnTo>
                  <a:lnTo>
                    <a:pt x="1146295" y="290163"/>
                  </a:lnTo>
                  <a:lnTo>
                    <a:pt x="1170414" y="341759"/>
                  </a:lnTo>
                  <a:lnTo>
                    <a:pt x="1196173" y="364376"/>
                  </a:lnTo>
                  <a:lnTo>
                    <a:pt x="1179838" y="375684"/>
                  </a:lnTo>
                  <a:lnTo>
                    <a:pt x="1160833" y="389997"/>
                  </a:lnTo>
                  <a:lnTo>
                    <a:pt x="1148425" y="402542"/>
                  </a:lnTo>
                  <a:lnTo>
                    <a:pt x="1141672" y="414381"/>
                  </a:lnTo>
                  <a:lnTo>
                    <a:pt x="1139630" y="426573"/>
                  </a:lnTo>
                  <a:lnTo>
                    <a:pt x="1141946" y="438677"/>
                  </a:lnTo>
                  <a:lnTo>
                    <a:pt x="1149211" y="448954"/>
                  </a:lnTo>
                  <a:lnTo>
                    <a:pt x="1161893" y="457936"/>
                  </a:lnTo>
                  <a:lnTo>
                    <a:pt x="1180466" y="466153"/>
                  </a:lnTo>
                  <a:lnTo>
                    <a:pt x="1158890" y="486255"/>
                  </a:lnTo>
                  <a:lnTo>
                    <a:pt x="1144499" y="504000"/>
                  </a:lnTo>
                  <a:lnTo>
                    <a:pt x="1136469" y="520566"/>
                  </a:lnTo>
                  <a:lnTo>
                    <a:pt x="1133975" y="537135"/>
                  </a:lnTo>
                  <a:lnTo>
                    <a:pt x="1142653" y="567173"/>
                  </a:lnTo>
                  <a:lnTo>
                    <a:pt x="1167116" y="590379"/>
                  </a:lnTo>
                  <a:lnTo>
                    <a:pt x="1205007" y="605340"/>
                  </a:lnTo>
                  <a:lnTo>
                    <a:pt x="1253972" y="610641"/>
                  </a:lnTo>
                  <a:lnTo>
                    <a:pt x="1309116" y="604569"/>
                  </a:lnTo>
                  <a:lnTo>
                    <a:pt x="1355574" y="587401"/>
                  </a:lnTo>
                  <a:lnTo>
                    <a:pt x="1391296" y="560704"/>
                  </a:lnTo>
                  <a:lnTo>
                    <a:pt x="1397332" y="551585"/>
                  </a:lnTo>
                  <a:lnTo>
                    <a:pt x="1265280" y="551585"/>
                  </a:lnTo>
                  <a:lnTo>
                    <a:pt x="1241083" y="549042"/>
                  </a:lnTo>
                  <a:lnTo>
                    <a:pt x="1221538" y="542082"/>
                  </a:lnTo>
                  <a:lnTo>
                    <a:pt x="1208473" y="531706"/>
                  </a:lnTo>
                  <a:lnTo>
                    <a:pt x="1203712" y="518916"/>
                  </a:lnTo>
                  <a:lnTo>
                    <a:pt x="1204723" y="512388"/>
                  </a:lnTo>
                  <a:lnTo>
                    <a:pt x="1207560" y="504389"/>
                  </a:lnTo>
                  <a:lnTo>
                    <a:pt x="1211928" y="495331"/>
                  </a:lnTo>
                  <a:lnTo>
                    <a:pt x="1217533" y="485629"/>
                  </a:lnTo>
                  <a:lnTo>
                    <a:pt x="1223816" y="475577"/>
                  </a:lnTo>
                  <a:lnTo>
                    <a:pt x="1420772" y="475577"/>
                  </a:lnTo>
                  <a:lnTo>
                    <a:pt x="1417219" y="454128"/>
                  </a:lnTo>
                  <a:lnTo>
                    <a:pt x="1401681" y="432149"/>
                  </a:lnTo>
                  <a:lnTo>
                    <a:pt x="1375425" y="419004"/>
                  </a:lnTo>
                  <a:lnTo>
                    <a:pt x="1338158" y="414636"/>
                  </a:lnTo>
                  <a:lnTo>
                    <a:pt x="1221303" y="414636"/>
                  </a:lnTo>
                  <a:lnTo>
                    <a:pt x="1216277" y="412751"/>
                  </a:lnTo>
                  <a:lnTo>
                    <a:pt x="1216277" y="406469"/>
                  </a:lnTo>
                  <a:lnTo>
                    <a:pt x="1218053" y="400412"/>
                  </a:lnTo>
                  <a:lnTo>
                    <a:pt x="1223423" y="393354"/>
                  </a:lnTo>
                  <a:lnTo>
                    <a:pt x="1232444" y="385000"/>
                  </a:lnTo>
                  <a:lnTo>
                    <a:pt x="1245176" y="375056"/>
                  </a:lnTo>
                  <a:lnTo>
                    <a:pt x="1278857" y="375056"/>
                  </a:lnTo>
                  <a:lnTo>
                    <a:pt x="1318896" y="368931"/>
                  </a:lnTo>
                  <a:lnTo>
                    <a:pt x="1359356" y="346314"/>
                  </a:lnTo>
                  <a:lnTo>
                    <a:pt x="1378616" y="320398"/>
                  </a:lnTo>
                  <a:lnTo>
                    <a:pt x="1269678" y="320398"/>
                  </a:lnTo>
                  <a:lnTo>
                    <a:pt x="1250709" y="316197"/>
                  </a:lnTo>
                  <a:lnTo>
                    <a:pt x="1235360" y="304770"/>
                  </a:lnTo>
                  <a:lnTo>
                    <a:pt x="1225062" y="287798"/>
                  </a:lnTo>
                  <a:lnTo>
                    <a:pt x="1221303" y="266997"/>
                  </a:lnTo>
                  <a:lnTo>
                    <a:pt x="1225053" y="245642"/>
                  </a:lnTo>
                  <a:lnTo>
                    <a:pt x="1235281" y="228054"/>
                  </a:lnTo>
                  <a:lnTo>
                    <a:pt x="1250457" y="216118"/>
                  </a:lnTo>
                  <a:lnTo>
                    <a:pt x="1269050" y="211721"/>
                  </a:lnTo>
                  <a:lnTo>
                    <a:pt x="1433013" y="211721"/>
                  </a:lnTo>
                  <a:lnTo>
                    <a:pt x="1433013" y="169628"/>
                  </a:lnTo>
                  <a:lnTo>
                    <a:pt x="1330619" y="169628"/>
                  </a:lnTo>
                  <a:lnTo>
                    <a:pt x="1312439" y="163787"/>
                  </a:lnTo>
                  <a:lnTo>
                    <a:pt x="1297792" y="160126"/>
                  </a:lnTo>
                  <a:lnTo>
                    <a:pt x="1284324" y="158231"/>
                  </a:lnTo>
                  <a:lnTo>
                    <a:pt x="1269678" y="157691"/>
                  </a:lnTo>
                  <a:close/>
                </a:path>
                <a:path w="2490470" h="610869">
                  <a:moveTo>
                    <a:pt x="1420772" y="475577"/>
                  </a:moveTo>
                  <a:lnTo>
                    <a:pt x="1314912" y="475577"/>
                  </a:lnTo>
                  <a:lnTo>
                    <a:pt x="1331306" y="476745"/>
                  </a:lnTo>
                  <a:lnTo>
                    <a:pt x="1342870" y="480210"/>
                  </a:lnTo>
                  <a:lnTo>
                    <a:pt x="1349721" y="485913"/>
                  </a:lnTo>
                  <a:lnTo>
                    <a:pt x="1351979" y="493796"/>
                  </a:lnTo>
                  <a:lnTo>
                    <a:pt x="1350487" y="502556"/>
                  </a:lnTo>
                  <a:lnTo>
                    <a:pt x="1315639" y="538598"/>
                  </a:lnTo>
                  <a:lnTo>
                    <a:pt x="1265280" y="551585"/>
                  </a:lnTo>
                  <a:lnTo>
                    <a:pt x="1397332" y="551585"/>
                  </a:lnTo>
                  <a:lnTo>
                    <a:pt x="1414232" y="526048"/>
                  </a:lnTo>
                  <a:lnTo>
                    <a:pt x="1422333" y="485000"/>
                  </a:lnTo>
                  <a:lnTo>
                    <a:pt x="1420772" y="475577"/>
                  </a:lnTo>
                  <a:close/>
                </a:path>
                <a:path w="2490470" h="610869">
                  <a:moveTo>
                    <a:pt x="1278857" y="375056"/>
                  </a:moveTo>
                  <a:lnTo>
                    <a:pt x="1245176" y="375056"/>
                  </a:lnTo>
                  <a:lnTo>
                    <a:pt x="1254600" y="376941"/>
                  </a:lnTo>
                  <a:lnTo>
                    <a:pt x="1266537" y="376941"/>
                  </a:lnTo>
                  <a:lnTo>
                    <a:pt x="1278857" y="375056"/>
                  </a:lnTo>
                  <a:close/>
                </a:path>
                <a:path w="2490470" h="610869">
                  <a:moveTo>
                    <a:pt x="1433013" y="211721"/>
                  </a:moveTo>
                  <a:lnTo>
                    <a:pt x="1269050" y="211721"/>
                  </a:lnTo>
                  <a:lnTo>
                    <a:pt x="1288104" y="216020"/>
                  </a:lnTo>
                  <a:lnTo>
                    <a:pt x="1303682" y="227740"/>
                  </a:lnTo>
                  <a:lnTo>
                    <a:pt x="1314196" y="245112"/>
                  </a:lnTo>
                  <a:lnTo>
                    <a:pt x="1317940" y="265740"/>
                  </a:lnTo>
                  <a:lnTo>
                    <a:pt x="1317942" y="266997"/>
                  </a:lnTo>
                  <a:lnTo>
                    <a:pt x="1314294" y="287533"/>
                  </a:lnTo>
                  <a:lnTo>
                    <a:pt x="1303996" y="304692"/>
                  </a:lnTo>
                  <a:lnTo>
                    <a:pt x="1288634" y="316197"/>
                  </a:lnTo>
                  <a:lnTo>
                    <a:pt x="1269678" y="320398"/>
                  </a:lnTo>
                  <a:lnTo>
                    <a:pt x="1378616" y="320398"/>
                  </a:lnTo>
                  <a:lnTo>
                    <a:pt x="1385445" y="311210"/>
                  </a:lnTo>
                  <a:lnTo>
                    <a:pt x="1394690" y="265740"/>
                  </a:lnTo>
                  <a:lnTo>
                    <a:pt x="1394042" y="253049"/>
                  </a:lnTo>
                  <a:lnTo>
                    <a:pt x="1391864" y="242421"/>
                  </a:lnTo>
                  <a:lnTo>
                    <a:pt x="1387803" y="232618"/>
                  </a:lnTo>
                  <a:lnTo>
                    <a:pt x="1381507" y="222401"/>
                  </a:lnTo>
                  <a:lnTo>
                    <a:pt x="1433013" y="222401"/>
                  </a:lnTo>
                  <a:lnTo>
                    <a:pt x="1433013" y="211721"/>
                  </a:lnTo>
                  <a:close/>
                </a:path>
                <a:path w="2490470" h="610869">
                  <a:moveTo>
                    <a:pt x="1433013" y="165858"/>
                  </a:moveTo>
                  <a:lnTo>
                    <a:pt x="1373968" y="169628"/>
                  </a:lnTo>
                  <a:lnTo>
                    <a:pt x="1433013" y="169628"/>
                  </a:lnTo>
                  <a:lnTo>
                    <a:pt x="1433013" y="165858"/>
                  </a:lnTo>
                  <a:close/>
                </a:path>
                <a:path w="2490470" h="610869">
                  <a:moveTo>
                    <a:pt x="1551753" y="0"/>
                  </a:moveTo>
                  <a:lnTo>
                    <a:pt x="1477002" y="0"/>
                  </a:lnTo>
                  <a:lnTo>
                    <a:pt x="1477002" y="449818"/>
                  </a:lnTo>
                  <a:lnTo>
                    <a:pt x="1518466" y="460499"/>
                  </a:lnTo>
                  <a:lnTo>
                    <a:pt x="1563425" y="466330"/>
                  </a:lnTo>
                  <a:lnTo>
                    <a:pt x="1577512" y="466781"/>
                  </a:lnTo>
                  <a:lnTo>
                    <a:pt x="1626818" y="461508"/>
                  </a:lnTo>
                  <a:lnTo>
                    <a:pt x="1668725" y="446165"/>
                  </a:lnTo>
                  <a:lnTo>
                    <a:pt x="1702534" y="421468"/>
                  </a:lnTo>
                  <a:lnTo>
                    <a:pt x="1710489" y="410867"/>
                  </a:lnTo>
                  <a:lnTo>
                    <a:pt x="1586307" y="410867"/>
                  </a:lnTo>
                  <a:lnTo>
                    <a:pt x="1578699" y="410474"/>
                  </a:lnTo>
                  <a:lnTo>
                    <a:pt x="1571151" y="409139"/>
                  </a:lnTo>
                  <a:lnTo>
                    <a:pt x="1562542" y="406626"/>
                  </a:lnTo>
                  <a:lnTo>
                    <a:pt x="1551753" y="402699"/>
                  </a:lnTo>
                  <a:lnTo>
                    <a:pt x="1551753" y="228684"/>
                  </a:lnTo>
                  <a:lnTo>
                    <a:pt x="1564397" y="222647"/>
                  </a:lnTo>
                  <a:lnTo>
                    <a:pt x="1575627" y="218553"/>
                  </a:lnTo>
                  <a:lnTo>
                    <a:pt x="1586386" y="216227"/>
                  </a:lnTo>
                  <a:lnTo>
                    <a:pt x="1597616" y="215490"/>
                  </a:lnTo>
                  <a:lnTo>
                    <a:pt x="1728119" y="215490"/>
                  </a:lnTo>
                  <a:lnTo>
                    <a:pt x="1726543" y="211698"/>
                  </a:lnTo>
                  <a:lnTo>
                    <a:pt x="1700765" y="182439"/>
                  </a:lnTo>
                  <a:lnTo>
                    <a:pt x="1683881" y="173397"/>
                  </a:lnTo>
                  <a:lnTo>
                    <a:pt x="1551753" y="173397"/>
                  </a:lnTo>
                  <a:lnTo>
                    <a:pt x="1551753" y="0"/>
                  </a:lnTo>
                  <a:close/>
                </a:path>
                <a:path w="2490470" h="610869">
                  <a:moveTo>
                    <a:pt x="1728119" y="215490"/>
                  </a:moveTo>
                  <a:lnTo>
                    <a:pt x="1597616" y="215490"/>
                  </a:lnTo>
                  <a:lnTo>
                    <a:pt x="1627458" y="221614"/>
                  </a:lnTo>
                  <a:lnTo>
                    <a:pt x="1650232" y="239045"/>
                  </a:lnTo>
                  <a:lnTo>
                    <a:pt x="1664760" y="266370"/>
                  </a:lnTo>
                  <a:lnTo>
                    <a:pt x="1669865" y="302179"/>
                  </a:lnTo>
                  <a:lnTo>
                    <a:pt x="1663435" y="345136"/>
                  </a:lnTo>
                  <a:lnTo>
                    <a:pt x="1645756" y="379611"/>
                  </a:lnTo>
                  <a:lnTo>
                    <a:pt x="1619241" y="402542"/>
                  </a:lnTo>
                  <a:lnTo>
                    <a:pt x="1586307" y="410867"/>
                  </a:lnTo>
                  <a:lnTo>
                    <a:pt x="1710489" y="410867"/>
                  </a:lnTo>
                  <a:lnTo>
                    <a:pt x="1727548" y="388133"/>
                  </a:lnTo>
                  <a:lnTo>
                    <a:pt x="1743068" y="346875"/>
                  </a:lnTo>
                  <a:lnTo>
                    <a:pt x="1748397" y="298409"/>
                  </a:lnTo>
                  <a:lnTo>
                    <a:pt x="1742762" y="250727"/>
                  </a:lnTo>
                  <a:lnTo>
                    <a:pt x="1728119" y="215490"/>
                  </a:lnTo>
                  <a:close/>
                </a:path>
                <a:path w="2490470" h="610869">
                  <a:moveTo>
                    <a:pt x="1624631" y="157691"/>
                  </a:moveTo>
                  <a:lnTo>
                    <a:pt x="1604851" y="158643"/>
                  </a:lnTo>
                  <a:lnTo>
                    <a:pt x="1586072" y="161539"/>
                  </a:lnTo>
                  <a:lnTo>
                    <a:pt x="1568353" y="166437"/>
                  </a:lnTo>
                  <a:lnTo>
                    <a:pt x="1551753" y="173397"/>
                  </a:lnTo>
                  <a:lnTo>
                    <a:pt x="1683881" y="173397"/>
                  </a:lnTo>
                  <a:lnTo>
                    <a:pt x="1666452" y="164064"/>
                  </a:lnTo>
                  <a:lnTo>
                    <a:pt x="1624631" y="157691"/>
                  </a:lnTo>
                  <a:close/>
                </a:path>
                <a:path w="2490470" h="610869">
                  <a:moveTo>
                    <a:pt x="1875304" y="0"/>
                  </a:moveTo>
                  <a:lnTo>
                    <a:pt x="1800542" y="0"/>
                  </a:lnTo>
                  <a:lnTo>
                    <a:pt x="1800542" y="457975"/>
                  </a:lnTo>
                  <a:lnTo>
                    <a:pt x="1875304" y="457975"/>
                  </a:lnTo>
                  <a:lnTo>
                    <a:pt x="1875304" y="0"/>
                  </a:lnTo>
                  <a:close/>
                </a:path>
                <a:path w="2490470" h="610869">
                  <a:moveTo>
                    <a:pt x="2027969" y="165858"/>
                  </a:moveTo>
                  <a:lnTo>
                    <a:pt x="1953207" y="165858"/>
                  </a:lnTo>
                  <a:lnTo>
                    <a:pt x="1953207" y="457986"/>
                  </a:lnTo>
                  <a:lnTo>
                    <a:pt x="2027969" y="457986"/>
                  </a:lnTo>
                  <a:lnTo>
                    <a:pt x="2027969" y="165858"/>
                  </a:lnTo>
                  <a:close/>
                </a:path>
                <a:path w="2490470" h="610869">
                  <a:moveTo>
                    <a:pt x="1990902" y="10052"/>
                  </a:moveTo>
                  <a:lnTo>
                    <a:pt x="1974420" y="14027"/>
                  </a:lnTo>
                  <a:lnTo>
                    <a:pt x="1960825" y="24894"/>
                  </a:lnTo>
                  <a:lnTo>
                    <a:pt x="1951587" y="41062"/>
                  </a:lnTo>
                  <a:lnTo>
                    <a:pt x="1948181" y="60940"/>
                  </a:lnTo>
                  <a:lnTo>
                    <a:pt x="1951587" y="80818"/>
                  </a:lnTo>
                  <a:lnTo>
                    <a:pt x="1960825" y="96986"/>
                  </a:lnTo>
                  <a:lnTo>
                    <a:pt x="1974420" y="107853"/>
                  </a:lnTo>
                  <a:lnTo>
                    <a:pt x="1990902" y="111829"/>
                  </a:lnTo>
                  <a:lnTo>
                    <a:pt x="2007286" y="107853"/>
                  </a:lnTo>
                  <a:lnTo>
                    <a:pt x="2020666" y="96986"/>
                  </a:lnTo>
                  <a:lnTo>
                    <a:pt x="2029687" y="80818"/>
                  </a:lnTo>
                  <a:lnTo>
                    <a:pt x="2032995" y="60940"/>
                  </a:lnTo>
                  <a:lnTo>
                    <a:pt x="2029687" y="41062"/>
                  </a:lnTo>
                  <a:lnTo>
                    <a:pt x="2020666" y="24894"/>
                  </a:lnTo>
                  <a:lnTo>
                    <a:pt x="2007286" y="14027"/>
                  </a:lnTo>
                  <a:lnTo>
                    <a:pt x="1990902" y="10052"/>
                  </a:lnTo>
                  <a:close/>
                </a:path>
                <a:path w="2490470" h="610869">
                  <a:moveTo>
                    <a:pt x="2182509" y="0"/>
                  </a:moveTo>
                  <a:lnTo>
                    <a:pt x="2107757" y="0"/>
                  </a:lnTo>
                  <a:lnTo>
                    <a:pt x="2107757" y="457986"/>
                  </a:lnTo>
                  <a:lnTo>
                    <a:pt x="2182509" y="457986"/>
                  </a:lnTo>
                  <a:lnTo>
                    <a:pt x="2182509" y="307833"/>
                  </a:lnTo>
                  <a:lnTo>
                    <a:pt x="2257949" y="307833"/>
                  </a:lnTo>
                  <a:lnTo>
                    <a:pt x="2252873" y="300294"/>
                  </a:lnTo>
                  <a:lnTo>
                    <a:pt x="2259247" y="292127"/>
                  </a:lnTo>
                  <a:lnTo>
                    <a:pt x="2182509" y="292127"/>
                  </a:lnTo>
                  <a:lnTo>
                    <a:pt x="2182509" y="0"/>
                  </a:lnTo>
                  <a:close/>
                </a:path>
                <a:path w="2490470" h="610869">
                  <a:moveTo>
                    <a:pt x="2257949" y="307833"/>
                  </a:moveTo>
                  <a:lnTo>
                    <a:pt x="2182509" y="307833"/>
                  </a:lnTo>
                  <a:lnTo>
                    <a:pt x="2273606" y="457986"/>
                  </a:lnTo>
                  <a:lnTo>
                    <a:pt x="2359048" y="457986"/>
                  </a:lnTo>
                  <a:lnTo>
                    <a:pt x="2257949" y="307833"/>
                  </a:lnTo>
                  <a:close/>
                </a:path>
                <a:path w="2490470" h="610869">
                  <a:moveTo>
                    <a:pt x="2357792" y="165858"/>
                  </a:moveTo>
                  <a:lnTo>
                    <a:pt x="2273606" y="165858"/>
                  </a:lnTo>
                  <a:lnTo>
                    <a:pt x="2182509" y="292127"/>
                  </a:lnTo>
                  <a:lnTo>
                    <a:pt x="2259247" y="292127"/>
                  </a:lnTo>
                  <a:lnTo>
                    <a:pt x="2357792" y="165858"/>
                  </a:lnTo>
                  <a:close/>
                </a:path>
                <a:path w="2490470" h="610869">
                  <a:moveTo>
                    <a:pt x="2440721" y="365632"/>
                  </a:moveTo>
                  <a:lnTo>
                    <a:pt x="2421206" y="369510"/>
                  </a:lnTo>
                  <a:lnTo>
                    <a:pt x="2405225" y="380161"/>
                  </a:lnTo>
                  <a:lnTo>
                    <a:pt x="2394427" y="396112"/>
                  </a:lnTo>
                  <a:lnTo>
                    <a:pt x="2390461" y="415893"/>
                  </a:lnTo>
                  <a:lnTo>
                    <a:pt x="2394427" y="435408"/>
                  </a:lnTo>
                  <a:lnTo>
                    <a:pt x="2405225" y="451389"/>
                  </a:lnTo>
                  <a:lnTo>
                    <a:pt x="2421206" y="462187"/>
                  </a:lnTo>
                  <a:lnTo>
                    <a:pt x="2440721" y="466153"/>
                  </a:lnTo>
                  <a:lnTo>
                    <a:pt x="2460138" y="462187"/>
                  </a:lnTo>
                  <a:lnTo>
                    <a:pt x="2475903" y="451389"/>
                  </a:lnTo>
                  <a:lnTo>
                    <a:pt x="2486485" y="435408"/>
                  </a:lnTo>
                  <a:lnTo>
                    <a:pt x="2490353" y="415893"/>
                  </a:lnTo>
                  <a:lnTo>
                    <a:pt x="2486485" y="396112"/>
                  </a:lnTo>
                  <a:lnTo>
                    <a:pt x="2475903" y="380161"/>
                  </a:lnTo>
                  <a:lnTo>
                    <a:pt x="2460138" y="369510"/>
                  </a:lnTo>
                  <a:lnTo>
                    <a:pt x="2440721" y="365632"/>
                  </a:lnTo>
                  <a:close/>
                </a:path>
                <a:path w="2490470" h="610869">
                  <a:moveTo>
                    <a:pt x="2440721" y="157691"/>
                  </a:moveTo>
                  <a:lnTo>
                    <a:pt x="2421206" y="161657"/>
                  </a:lnTo>
                  <a:lnTo>
                    <a:pt x="2405225" y="172455"/>
                  </a:lnTo>
                  <a:lnTo>
                    <a:pt x="2394427" y="188436"/>
                  </a:lnTo>
                  <a:lnTo>
                    <a:pt x="2390461" y="207951"/>
                  </a:lnTo>
                  <a:lnTo>
                    <a:pt x="2394427" y="227465"/>
                  </a:lnTo>
                  <a:lnTo>
                    <a:pt x="2405225" y="243442"/>
                  </a:lnTo>
                  <a:lnTo>
                    <a:pt x="2421206" y="254237"/>
                  </a:lnTo>
                  <a:lnTo>
                    <a:pt x="2440721" y="258201"/>
                  </a:lnTo>
                  <a:lnTo>
                    <a:pt x="2460138" y="254237"/>
                  </a:lnTo>
                  <a:lnTo>
                    <a:pt x="2475903" y="243442"/>
                  </a:lnTo>
                  <a:lnTo>
                    <a:pt x="2486485" y="227465"/>
                  </a:lnTo>
                  <a:lnTo>
                    <a:pt x="2490353" y="207951"/>
                  </a:lnTo>
                  <a:lnTo>
                    <a:pt x="2486485" y="188436"/>
                  </a:lnTo>
                  <a:lnTo>
                    <a:pt x="2475903" y="172455"/>
                  </a:lnTo>
                  <a:lnTo>
                    <a:pt x="2460138" y="161657"/>
                  </a:lnTo>
                  <a:lnTo>
                    <a:pt x="2440721" y="1576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06319" y="526700"/>
              <a:ext cx="8789156" cy="60812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709162" y="3208624"/>
              <a:ext cx="2603606" cy="123644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943948" y="3789857"/>
              <a:ext cx="155052" cy="17417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120882" y="3785377"/>
              <a:ext cx="167031" cy="17866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320348" y="3785377"/>
              <a:ext cx="167031" cy="17866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535838" y="3785339"/>
              <a:ext cx="93819" cy="17382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3660460" y="3686684"/>
              <a:ext cx="150495" cy="277495"/>
            </a:xfrm>
            <a:custGeom>
              <a:avLst/>
              <a:gdLst/>
              <a:ahLst/>
              <a:cxnLst/>
              <a:rect l="l" t="t" r="r" b="b"/>
              <a:pathLst>
                <a:path w="150494" h="277495">
                  <a:moveTo>
                    <a:pt x="28030" y="0"/>
                  </a:moveTo>
                  <a:lnTo>
                    <a:pt x="0" y="0"/>
                  </a:lnTo>
                  <a:lnTo>
                    <a:pt x="0" y="267656"/>
                  </a:lnTo>
                  <a:lnTo>
                    <a:pt x="42748" y="276947"/>
                  </a:lnTo>
                  <a:lnTo>
                    <a:pt x="51234" y="277321"/>
                  </a:lnTo>
                  <a:lnTo>
                    <a:pt x="92075" y="270445"/>
                  </a:lnTo>
                  <a:lnTo>
                    <a:pt x="121616" y="251939"/>
                  </a:lnTo>
                  <a:lnTo>
                    <a:pt x="42585" y="251939"/>
                  </a:lnTo>
                  <a:lnTo>
                    <a:pt x="35852" y="250442"/>
                  </a:lnTo>
                  <a:lnTo>
                    <a:pt x="28030" y="246704"/>
                  </a:lnTo>
                  <a:lnTo>
                    <a:pt x="28030" y="138655"/>
                  </a:lnTo>
                  <a:lnTo>
                    <a:pt x="38193" y="132656"/>
                  </a:lnTo>
                  <a:lnTo>
                    <a:pt x="48260" y="128482"/>
                  </a:lnTo>
                  <a:lnTo>
                    <a:pt x="58672" y="126045"/>
                  </a:lnTo>
                  <a:lnTo>
                    <a:pt x="69872" y="125252"/>
                  </a:lnTo>
                  <a:lnTo>
                    <a:pt x="133057" y="125252"/>
                  </a:lnTo>
                  <a:lnTo>
                    <a:pt x="130714" y="121066"/>
                  </a:lnTo>
                  <a:lnTo>
                    <a:pt x="116140" y="110289"/>
                  </a:lnTo>
                  <a:lnTo>
                    <a:pt x="28030" y="110289"/>
                  </a:lnTo>
                  <a:lnTo>
                    <a:pt x="28030" y="0"/>
                  </a:lnTo>
                  <a:close/>
                </a:path>
                <a:path w="150494" h="277495">
                  <a:moveTo>
                    <a:pt x="133057" y="125252"/>
                  </a:moveTo>
                  <a:lnTo>
                    <a:pt x="69872" y="125252"/>
                  </a:lnTo>
                  <a:lnTo>
                    <a:pt x="90893" y="129075"/>
                  </a:lnTo>
                  <a:lnTo>
                    <a:pt x="106491" y="140117"/>
                  </a:lnTo>
                  <a:lnTo>
                    <a:pt x="116196" y="157742"/>
                  </a:lnTo>
                  <a:lnTo>
                    <a:pt x="119535" y="181313"/>
                  </a:lnTo>
                  <a:lnTo>
                    <a:pt x="118202" y="200329"/>
                  </a:lnTo>
                  <a:lnTo>
                    <a:pt x="94164" y="238463"/>
                  </a:lnTo>
                  <a:lnTo>
                    <a:pt x="57558" y="251939"/>
                  </a:lnTo>
                  <a:lnTo>
                    <a:pt x="121616" y="251939"/>
                  </a:lnTo>
                  <a:lnTo>
                    <a:pt x="123284" y="250895"/>
                  </a:lnTo>
                  <a:lnTo>
                    <a:pt x="143216" y="220283"/>
                  </a:lnTo>
                  <a:lnTo>
                    <a:pt x="150225" y="180224"/>
                  </a:lnTo>
                  <a:lnTo>
                    <a:pt x="145126" y="146813"/>
                  </a:lnTo>
                  <a:lnTo>
                    <a:pt x="133057" y="125252"/>
                  </a:lnTo>
                  <a:close/>
                </a:path>
                <a:path w="150494" h="277495">
                  <a:moveTo>
                    <a:pt x="79264" y="98646"/>
                  </a:moveTo>
                  <a:lnTo>
                    <a:pt x="40689" y="104300"/>
                  </a:lnTo>
                  <a:lnTo>
                    <a:pt x="28030" y="110289"/>
                  </a:lnTo>
                  <a:lnTo>
                    <a:pt x="116140" y="110289"/>
                  </a:lnTo>
                  <a:lnTo>
                    <a:pt x="108317" y="104504"/>
                  </a:lnTo>
                  <a:lnTo>
                    <a:pt x="79264" y="986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843117" y="3785365"/>
              <a:ext cx="145325" cy="17866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034623" y="3785339"/>
              <a:ext cx="255403" cy="17869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4332191" y="3686688"/>
              <a:ext cx="330835" cy="277495"/>
            </a:xfrm>
            <a:custGeom>
              <a:avLst/>
              <a:gdLst/>
              <a:ahLst/>
              <a:cxnLst/>
              <a:rect l="l" t="t" r="r" b="b"/>
              <a:pathLst>
                <a:path w="330834" h="277495">
                  <a:moveTo>
                    <a:pt x="32118" y="103174"/>
                  </a:moveTo>
                  <a:lnTo>
                    <a:pt x="4089" y="103174"/>
                  </a:lnTo>
                  <a:lnTo>
                    <a:pt x="4089" y="272465"/>
                  </a:lnTo>
                  <a:lnTo>
                    <a:pt x="32118" y="272465"/>
                  </a:lnTo>
                  <a:lnTo>
                    <a:pt x="32118" y="103174"/>
                  </a:lnTo>
                  <a:close/>
                </a:path>
                <a:path w="330834" h="277495">
                  <a:moveTo>
                    <a:pt x="36614" y="44119"/>
                  </a:moveTo>
                  <a:lnTo>
                    <a:pt x="35166" y="37020"/>
                  </a:lnTo>
                  <a:lnTo>
                    <a:pt x="31229" y="31203"/>
                  </a:lnTo>
                  <a:lnTo>
                    <a:pt x="25387" y="27266"/>
                  </a:lnTo>
                  <a:lnTo>
                    <a:pt x="18237" y="25819"/>
                  </a:lnTo>
                  <a:lnTo>
                    <a:pt x="11163" y="27266"/>
                  </a:lnTo>
                  <a:lnTo>
                    <a:pt x="5372" y="31203"/>
                  </a:lnTo>
                  <a:lnTo>
                    <a:pt x="1447" y="37020"/>
                  </a:lnTo>
                  <a:lnTo>
                    <a:pt x="0" y="44119"/>
                  </a:lnTo>
                  <a:lnTo>
                    <a:pt x="1447" y="51244"/>
                  </a:lnTo>
                  <a:lnTo>
                    <a:pt x="5372" y="57086"/>
                  </a:lnTo>
                  <a:lnTo>
                    <a:pt x="11163" y="61048"/>
                  </a:lnTo>
                  <a:lnTo>
                    <a:pt x="18237" y="62496"/>
                  </a:lnTo>
                  <a:lnTo>
                    <a:pt x="25387" y="61048"/>
                  </a:lnTo>
                  <a:lnTo>
                    <a:pt x="31229" y="57086"/>
                  </a:lnTo>
                  <a:lnTo>
                    <a:pt x="35166" y="51244"/>
                  </a:lnTo>
                  <a:lnTo>
                    <a:pt x="36614" y="44119"/>
                  </a:lnTo>
                  <a:close/>
                </a:path>
                <a:path w="330834" h="277495">
                  <a:moveTo>
                    <a:pt x="235508" y="0"/>
                  </a:moveTo>
                  <a:lnTo>
                    <a:pt x="207149" y="0"/>
                  </a:lnTo>
                  <a:lnTo>
                    <a:pt x="207149" y="110286"/>
                  </a:lnTo>
                  <a:lnTo>
                    <a:pt x="207149" y="149199"/>
                  </a:lnTo>
                  <a:lnTo>
                    <a:pt x="207149" y="220916"/>
                  </a:lnTo>
                  <a:lnTo>
                    <a:pt x="201879" y="227241"/>
                  </a:lnTo>
                  <a:lnTo>
                    <a:pt x="163855" y="250088"/>
                  </a:lnTo>
                  <a:lnTo>
                    <a:pt x="155917" y="250850"/>
                  </a:lnTo>
                  <a:lnTo>
                    <a:pt x="137795" y="246456"/>
                  </a:lnTo>
                  <a:lnTo>
                    <a:pt x="123494" y="234226"/>
                  </a:lnTo>
                  <a:lnTo>
                    <a:pt x="114109" y="215633"/>
                  </a:lnTo>
                  <a:lnTo>
                    <a:pt x="110731" y="192138"/>
                  </a:lnTo>
                  <a:lnTo>
                    <a:pt x="114909" y="164579"/>
                  </a:lnTo>
                  <a:lnTo>
                    <a:pt x="126784" y="143611"/>
                  </a:lnTo>
                  <a:lnTo>
                    <a:pt x="145376" y="130276"/>
                  </a:lnTo>
                  <a:lnTo>
                    <a:pt x="169722" y="125603"/>
                  </a:lnTo>
                  <a:lnTo>
                    <a:pt x="181622" y="126504"/>
                  </a:lnTo>
                  <a:lnTo>
                    <a:pt x="207149" y="149199"/>
                  </a:lnTo>
                  <a:lnTo>
                    <a:pt x="207149" y="110286"/>
                  </a:lnTo>
                  <a:lnTo>
                    <a:pt x="198793" y="105003"/>
                  </a:lnTo>
                  <a:lnTo>
                    <a:pt x="189623" y="101384"/>
                  </a:lnTo>
                  <a:lnTo>
                    <a:pt x="179108" y="99314"/>
                  </a:lnTo>
                  <a:lnTo>
                    <a:pt x="166725" y="98653"/>
                  </a:lnTo>
                  <a:lnTo>
                    <a:pt x="132156" y="105651"/>
                  </a:lnTo>
                  <a:lnTo>
                    <a:pt x="104838" y="125133"/>
                  </a:lnTo>
                  <a:lnTo>
                    <a:pt x="86906" y="154825"/>
                  </a:lnTo>
                  <a:lnTo>
                    <a:pt x="80454" y="192481"/>
                  </a:lnTo>
                  <a:lnTo>
                    <a:pt x="85661" y="226885"/>
                  </a:lnTo>
                  <a:lnTo>
                    <a:pt x="100203" y="253707"/>
                  </a:lnTo>
                  <a:lnTo>
                    <a:pt x="122542" y="271119"/>
                  </a:lnTo>
                  <a:lnTo>
                    <a:pt x="151079" y="277317"/>
                  </a:lnTo>
                  <a:lnTo>
                    <a:pt x="166725" y="275602"/>
                  </a:lnTo>
                  <a:lnTo>
                    <a:pt x="181483" y="270560"/>
                  </a:lnTo>
                  <a:lnTo>
                    <a:pt x="195059" y="262369"/>
                  </a:lnTo>
                  <a:lnTo>
                    <a:pt x="207149" y="251193"/>
                  </a:lnTo>
                  <a:lnTo>
                    <a:pt x="207149" y="272478"/>
                  </a:lnTo>
                  <a:lnTo>
                    <a:pt x="235508" y="272478"/>
                  </a:lnTo>
                  <a:lnTo>
                    <a:pt x="235508" y="251193"/>
                  </a:lnTo>
                  <a:lnTo>
                    <a:pt x="235508" y="250850"/>
                  </a:lnTo>
                  <a:lnTo>
                    <a:pt x="235508" y="125603"/>
                  </a:lnTo>
                  <a:lnTo>
                    <a:pt x="235508" y="110286"/>
                  </a:lnTo>
                  <a:lnTo>
                    <a:pt x="235508" y="0"/>
                  </a:lnTo>
                  <a:close/>
                </a:path>
                <a:path w="330834" h="277495">
                  <a:moveTo>
                    <a:pt x="326174" y="103174"/>
                  </a:moveTo>
                  <a:lnTo>
                    <a:pt x="298145" y="103174"/>
                  </a:lnTo>
                  <a:lnTo>
                    <a:pt x="298145" y="272465"/>
                  </a:lnTo>
                  <a:lnTo>
                    <a:pt x="326174" y="272465"/>
                  </a:lnTo>
                  <a:lnTo>
                    <a:pt x="326174" y="103174"/>
                  </a:lnTo>
                  <a:close/>
                </a:path>
                <a:path w="330834" h="277495">
                  <a:moveTo>
                    <a:pt x="330669" y="44119"/>
                  </a:moveTo>
                  <a:lnTo>
                    <a:pt x="329222" y="37020"/>
                  </a:lnTo>
                  <a:lnTo>
                    <a:pt x="325285" y="31203"/>
                  </a:lnTo>
                  <a:lnTo>
                    <a:pt x="319443" y="27266"/>
                  </a:lnTo>
                  <a:lnTo>
                    <a:pt x="312293" y="25819"/>
                  </a:lnTo>
                  <a:lnTo>
                    <a:pt x="305231" y="27266"/>
                  </a:lnTo>
                  <a:lnTo>
                    <a:pt x="299427" y="31203"/>
                  </a:lnTo>
                  <a:lnTo>
                    <a:pt x="295503" y="37020"/>
                  </a:lnTo>
                  <a:lnTo>
                    <a:pt x="294055" y="44119"/>
                  </a:lnTo>
                  <a:lnTo>
                    <a:pt x="295503" y="51244"/>
                  </a:lnTo>
                  <a:lnTo>
                    <a:pt x="299427" y="57086"/>
                  </a:lnTo>
                  <a:lnTo>
                    <a:pt x="305231" y="61048"/>
                  </a:lnTo>
                  <a:lnTo>
                    <a:pt x="312293" y="62496"/>
                  </a:lnTo>
                  <a:lnTo>
                    <a:pt x="319443" y="61048"/>
                  </a:lnTo>
                  <a:lnTo>
                    <a:pt x="325285" y="57086"/>
                  </a:lnTo>
                  <a:lnTo>
                    <a:pt x="329222" y="51244"/>
                  </a:lnTo>
                  <a:lnTo>
                    <a:pt x="330669" y="441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722809" y="3785340"/>
              <a:ext cx="140833" cy="17383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4912973" y="3785394"/>
              <a:ext cx="164465" cy="268605"/>
            </a:xfrm>
            <a:custGeom>
              <a:avLst/>
              <a:gdLst/>
              <a:ahLst/>
              <a:cxnLst/>
              <a:rect l="l" t="t" r="r" b="b"/>
              <a:pathLst>
                <a:path w="164465" h="268604">
                  <a:moveTo>
                    <a:pt x="71715" y="0"/>
                  </a:moveTo>
                  <a:lnTo>
                    <a:pt x="44410" y="4742"/>
                  </a:lnTo>
                  <a:lnTo>
                    <a:pt x="23021" y="18038"/>
                  </a:lnTo>
                  <a:lnTo>
                    <a:pt x="9071" y="38493"/>
                  </a:lnTo>
                  <a:lnTo>
                    <a:pt x="4083" y="64710"/>
                  </a:lnTo>
                  <a:lnTo>
                    <a:pt x="6159" y="81381"/>
                  </a:lnTo>
                  <a:lnTo>
                    <a:pt x="12330" y="96052"/>
                  </a:lnTo>
                  <a:lnTo>
                    <a:pt x="22508" y="108504"/>
                  </a:lnTo>
                  <a:lnTo>
                    <a:pt x="36606" y="118519"/>
                  </a:lnTo>
                  <a:lnTo>
                    <a:pt x="21780" y="131458"/>
                  </a:lnTo>
                  <a:lnTo>
                    <a:pt x="11388" y="142550"/>
                  </a:lnTo>
                  <a:lnTo>
                    <a:pt x="5270" y="152174"/>
                  </a:lnTo>
                  <a:lnTo>
                    <a:pt x="3266" y="160707"/>
                  </a:lnTo>
                  <a:lnTo>
                    <a:pt x="4651" y="167252"/>
                  </a:lnTo>
                  <a:lnTo>
                    <a:pt x="8989" y="172598"/>
                  </a:lnTo>
                  <a:lnTo>
                    <a:pt x="16554" y="177050"/>
                  </a:lnTo>
                  <a:lnTo>
                    <a:pt x="27622" y="180915"/>
                  </a:lnTo>
                  <a:lnTo>
                    <a:pt x="19434" y="189809"/>
                  </a:lnTo>
                  <a:lnTo>
                    <a:pt x="0" y="222757"/>
                  </a:lnTo>
                  <a:lnTo>
                    <a:pt x="0" y="227584"/>
                  </a:lnTo>
                  <a:lnTo>
                    <a:pt x="5337" y="243256"/>
                  </a:lnTo>
                  <a:lnTo>
                    <a:pt x="19738" y="256235"/>
                  </a:lnTo>
                  <a:lnTo>
                    <a:pt x="40785" y="265079"/>
                  </a:lnTo>
                  <a:lnTo>
                    <a:pt x="66060" y="268347"/>
                  </a:lnTo>
                  <a:lnTo>
                    <a:pt x="101812" y="262763"/>
                  </a:lnTo>
                  <a:lnTo>
                    <a:pt x="130909" y="247508"/>
                  </a:lnTo>
                  <a:lnTo>
                    <a:pt x="134538" y="243301"/>
                  </a:lnTo>
                  <a:lnTo>
                    <a:pt x="68720" y="243301"/>
                  </a:lnTo>
                  <a:lnTo>
                    <a:pt x="52904" y="241700"/>
                  </a:lnTo>
                  <a:lnTo>
                    <a:pt x="40335" y="237224"/>
                  </a:lnTo>
                  <a:lnTo>
                    <a:pt x="32035" y="230349"/>
                  </a:lnTo>
                  <a:lnTo>
                    <a:pt x="29046" y="221605"/>
                  </a:lnTo>
                  <a:lnTo>
                    <a:pt x="29746" y="216628"/>
                  </a:lnTo>
                  <a:lnTo>
                    <a:pt x="32099" y="210595"/>
                  </a:lnTo>
                  <a:lnTo>
                    <a:pt x="36480" y="202599"/>
                  </a:lnTo>
                  <a:lnTo>
                    <a:pt x="43265" y="191732"/>
                  </a:lnTo>
                  <a:lnTo>
                    <a:pt x="48846" y="183156"/>
                  </a:lnTo>
                  <a:lnTo>
                    <a:pt x="155531" y="183156"/>
                  </a:lnTo>
                  <a:lnTo>
                    <a:pt x="154937" y="179263"/>
                  </a:lnTo>
                  <a:lnTo>
                    <a:pt x="146636" y="166907"/>
                  </a:lnTo>
                  <a:lnTo>
                    <a:pt x="132442" y="159665"/>
                  </a:lnTo>
                  <a:lnTo>
                    <a:pt x="112059" y="157304"/>
                  </a:lnTo>
                  <a:lnTo>
                    <a:pt x="38438" y="157304"/>
                  </a:lnTo>
                  <a:lnTo>
                    <a:pt x="34700" y="155880"/>
                  </a:lnTo>
                  <a:lnTo>
                    <a:pt x="34700" y="151314"/>
                  </a:lnTo>
                  <a:lnTo>
                    <a:pt x="35935" y="147150"/>
                  </a:lnTo>
                  <a:lnTo>
                    <a:pt x="39835" y="141715"/>
                  </a:lnTo>
                  <a:lnTo>
                    <a:pt x="46693" y="134737"/>
                  </a:lnTo>
                  <a:lnTo>
                    <a:pt x="56804" y="125943"/>
                  </a:lnTo>
                  <a:lnTo>
                    <a:pt x="78441" y="125943"/>
                  </a:lnTo>
                  <a:lnTo>
                    <a:pt x="98062" y="121935"/>
                  </a:lnTo>
                  <a:lnTo>
                    <a:pt x="119013" y="108004"/>
                  </a:lnTo>
                  <a:lnTo>
                    <a:pt x="120605" y="105735"/>
                  </a:lnTo>
                  <a:lnTo>
                    <a:pt x="70207" y="105735"/>
                  </a:lnTo>
                  <a:lnTo>
                    <a:pt x="55468" y="102395"/>
                  </a:lnTo>
                  <a:lnTo>
                    <a:pt x="43471" y="93315"/>
                  </a:lnTo>
                  <a:lnTo>
                    <a:pt x="35402" y="79897"/>
                  </a:lnTo>
                  <a:lnTo>
                    <a:pt x="32449" y="63547"/>
                  </a:lnTo>
                  <a:lnTo>
                    <a:pt x="35397" y="47157"/>
                  </a:lnTo>
                  <a:lnTo>
                    <a:pt x="43429" y="33721"/>
                  </a:lnTo>
                  <a:lnTo>
                    <a:pt x="55327" y="24636"/>
                  </a:lnTo>
                  <a:lnTo>
                    <a:pt x="69872" y="21297"/>
                  </a:lnTo>
                  <a:lnTo>
                    <a:pt x="164036" y="21297"/>
                  </a:lnTo>
                  <a:lnTo>
                    <a:pt x="164036" y="7078"/>
                  </a:lnTo>
                  <a:lnTo>
                    <a:pt x="107630" y="7078"/>
                  </a:lnTo>
                  <a:lnTo>
                    <a:pt x="96775" y="3617"/>
                  </a:lnTo>
                  <a:lnTo>
                    <a:pt x="88090" y="1446"/>
                  </a:lnTo>
                  <a:lnTo>
                    <a:pt x="80196" y="321"/>
                  </a:lnTo>
                  <a:lnTo>
                    <a:pt x="71715" y="0"/>
                  </a:lnTo>
                  <a:close/>
                </a:path>
                <a:path w="164465" h="268604">
                  <a:moveTo>
                    <a:pt x="155531" y="183156"/>
                  </a:moveTo>
                  <a:lnTo>
                    <a:pt x="112059" y="183156"/>
                  </a:lnTo>
                  <a:lnTo>
                    <a:pt x="121815" y="184209"/>
                  </a:lnTo>
                  <a:lnTo>
                    <a:pt x="128691" y="187393"/>
                  </a:lnTo>
                  <a:lnTo>
                    <a:pt x="132760" y="192746"/>
                  </a:lnTo>
                  <a:lnTo>
                    <a:pt x="134100" y="200308"/>
                  </a:lnTo>
                  <a:lnTo>
                    <a:pt x="128716" y="216638"/>
                  </a:lnTo>
                  <a:lnTo>
                    <a:pt x="114262" y="230362"/>
                  </a:lnTo>
                  <a:lnTo>
                    <a:pt x="93429" y="239787"/>
                  </a:lnTo>
                  <a:lnTo>
                    <a:pt x="68720" y="243301"/>
                  </a:lnTo>
                  <a:lnTo>
                    <a:pt x="134538" y="243301"/>
                  </a:lnTo>
                  <a:lnTo>
                    <a:pt x="150477" y="224827"/>
                  </a:lnTo>
                  <a:lnTo>
                    <a:pt x="157639" y="196967"/>
                  </a:lnTo>
                  <a:lnTo>
                    <a:pt x="155531" y="183156"/>
                  </a:lnTo>
                  <a:close/>
                </a:path>
                <a:path w="164465" h="268604">
                  <a:moveTo>
                    <a:pt x="78441" y="125943"/>
                  </a:moveTo>
                  <a:lnTo>
                    <a:pt x="59390" y="125943"/>
                  </a:lnTo>
                  <a:lnTo>
                    <a:pt x="61233" y="126352"/>
                  </a:lnTo>
                  <a:lnTo>
                    <a:pt x="62385" y="126352"/>
                  </a:lnTo>
                  <a:lnTo>
                    <a:pt x="67223" y="126687"/>
                  </a:lnTo>
                  <a:lnTo>
                    <a:pt x="70626" y="127095"/>
                  </a:lnTo>
                  <a:lnTo>
                    <a:pt x="72804" y="127095"/>
                  </a:lnTo>
                  <a:lnTo>
                    <a:pt x="78441" y="125943"/>
                  </a:lnTo>
                  <a:close/>
                </a:path>
                <a:path w="164465" h="268604">
                  <a:moveTo>
                    <a:pt x="164036" y="21297"/>
                  </a:moveTo>
                  <a:lnTo>
                    <a:pt x="69872" y="21297"/>
                  </a:lnTo>
                  <a:lnTo>
                    <a:pt x="84779" y="24578"/>
                  </a:lnTo>
                  <a:lnTo>
                    <a:pt x="96883" y="33568"/>
                  </a:lnTo>
                  <a:lnTo>
                    <a:pt x="105006" y="46984"/>
                  </a:lnTo>
                  <a:lnTo>
                    <a:pt x="107975" y="63547"/>
                  </a:lnTo>
                  <a:lnTo>
                    <a:pt x="105069" y="80242"/>
                  </a:lnTo>
                  <a:lnTo>
                    <a:pt x="97078" y="93621"/>
                  </a:lnTo>
                  <a:lnTo>
                    <a:pt x="85093" y="102510"/>
                  </a:lnTo>
                  <a:lnTo>
                    <a:pt x="70207" y="105735"/>
                  </a:lnTo>
                  <a:lnTo>
                    <a:pt x="120605" y="105735"/>
                  </a:lnTo>
                  <a:lnTo>
                    <a:pt x="133306" y="87630"/>
                  </a:lnTo>
                  <a:lnTo>
                    <a:pt x="138592" y="63139"/>
                  </a:lnTo>
                  <a:lnTo>
                    <a:pt x="137965" y="53243"/>
                  </a:lnTo>
                  <a:lnTo>
                    <a:pt x="136080" y="44183"/>
                  </a:lnTo>
                  <a:lnTo>
                    <a:pt x="132933" y="35823"/>
                  </a:lnTo>
                  <a:lnTo>
                    <a:pt x="128519" y="28030"/>
                  </a:lnTo>
                  <a:lnTo>
                    <a:pt x="164036" y="28030"/>
                  </a:lnTo>
                  <a:lnTo>
                    <a:pt x="164036" y="21297"/>
                  </a:lnTo>
                  <a:close/>
                </a:path>
                <a:path w="164465" h="268604">
                  <a:moveTo>
                    <a:pt x="164036" y="4492"/>
                  </a:moveTo>
                  <a:lnTo>
                    <a:pt x="133420" y="7078"/>
                  </a:lnTo>
                  <a:lnTo>
                    <a:pt x="164036" y="7078"/>
                  </a:lnTo>
                  <a:lnTo>
                    <a:pt x="164036" y="44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3670765" y="2735696"/>
              <a:ext cx="680720" cy="680720"/>
            </a:xfrm>
            <a:custGeom>
              <a:avLst/>
              <a:gdLst/>
              <a:ahLst/>
              <a:cxnLst/>
              <a:rect l="l" t="t" r="r" b="b"/>
              <a:pathLst>
                <a:path w="680719" h="680720">
                  <a:moveTo>
                    <a:pt x="340188" y="0"/>
                  </a:moveTo>
                  <a:lnTo>
                    <a:pt x="294034" y="3106"/>
                  </a:lnTo>
                  <a:lnTo>
                    <a:pt x="249764" y="12154"/>
                  </a:lnTo>
                  <a:lnTo>
                    <a:pt x="207785" y="26738"/>
                  </a:lnTo>
                  <a:lnTo>
                    <a:pt x="168503" y="46453"/>
                  </a:lnTo>
                  <a:lnTo>
                    <a:pt x="132323" y="70892"/>
                  </a:lnTo>
                  <a:lnTo>
                    <a:pt x="99651" y="99651"/>
                  </a:lnTo>
                  <a:lnTo>
                    <a:pt x="70892" y="132323"/>
                  </a:lnTo>
                  <a:lnTo>
                    <a:pt x="46453" y="168503"/>
                  </a:lnTo>
                  <a:lnTo>
                    <a:pt x="26738" y="207785"/>
                  </a:lnTo>
                  <a:lnTo>
                    <a:pt x="12154" y="249764"/>
                  </a:lnTo>
                  <a:lnTo>
                    <a:pt x="3106" y="294034"/>
                  </a:lnTo>
                  <a:lnTo>
                    <a:pt x="0" y="340188"/>
                  </a:lnTo>
                  <a:lnTo>
                    <a:pt x="3106" y="386343"/>
                  </a:lnTo>
                  <a:lnTo>
                    <a:pt x="12154" y="430612"/>
                  </a:lnTo>
                  <a:lnTo>
                    <a:pt x="26738" y="472591"/>
                  </a:lnTo>
                  <a:lnTo>
                    <a:pt x="46453" y="511873"/>
                  </a:lnTo>
                  <a:lnTo>
                    <a:pt x="70892" y="548053"/>
                  </a:lnTo>
                  <a:lnTo>
                    <a:pt x="99651" y="580725"/>
                  </a:lnTo>
                  <a:lnTo>
                    <a:pt x="132323" y="609484"/>
                  </a:lnTo>
                  <a:lnTo>
                    <a:pt x="168503" y="633924"/>
                  </a:lnTo>
                  <a:lnTo>
                    <a:pt x="207785" y="653638"/>
                  </a:lnTo>
                  <a:lnTo>
                    <a:pt x="249764" y="668223"/>
                  </a:lnTo>
                  <a:lnTo>
                    <a:pt x="294034" y="677271"/>
                  </a:lnTo>
                  <a:lnTo>
                    <a:pt x="340188" y="680377"/>
                  </a:lnTo>
                  <a:lnTo>
                    <a:pt x="386343" y="677271"/>
                  </a:lnTo>
                  <a:lnTo>
                    <a:pt x="430612" y="668223"/>
                  </a:lnTo>
                  <a:lnTo>
                    <a:pt x="472591" y="653638"/>
                  </a:lnTo>
                  <a:lnTo>
                    <a:pt x="511873" y="633924"/>
                  </a:lnTo>
                  <a:lnTo>
                    <a:pt x="548053" y="609484"/>
                  </a:lnTo>
                  <a:lnTo>
                    <a:pt x="580725" y="580725"/>
                  </a:lnTo>
                  <a:lnTo>
                    <a:pt x="609484" y="548053"/>
                  </a:lnTo>
                  <a:lnTo>
                    <a:pt x="633924" y="511873"/>
                  </a:lnTo>
                  <a:lnTo>
                    <a:pt x="653638" y="472591"/>
                  </a:lnTo>
                  <a:lnTo>
                    <a:pt x="668223" y="430612"/>
                  </a:lnTo>
                  <a:lnTo>
                    <a:pt x="677271" y="386343"/>
                  </a:lnTo>
                  <a:lnTo>
                    <a:pt x="680377" y="340188"/>
                  </a:lnTo>
                  <a:lnTo>
                    <a:pt x="677271" y="294034"/>
                  </a:lnTo>
                  <a:lnTo>
                    <a:pt x="668223" y="249764"/>
                  </a:lnTo>
                  <a:lnTo>
                    <a:pt x="653638" y="207785"/>
                  </a:lnTo>
                  <a:lnTo>
                    <a:pt x="633924" y="168503"/>
                  </a:lnTo>
                  <a:lnTo>
                    <a:pt x="609484" y="132323"/>
                  </a:lnTo>
                  <a:lnTo>
                    <a:pt x="580725" y="99651"/>
                  </a:lnTo>
                  <a:lnTo>
                    <a:pt x="548053" y="70892"/>
                  </a:lnTo>
                  <a:lnTo>
                    <a:pt x="511873" y="46453"/>
                  </a:lnTo>
                  <a:lnTo>
                    <a:pt x="472591" y="26738"/>
                  </a:lnTo>
                  <a:lnTo>
                    <a:pt x="430612" y="12154"/>
                  </a:lnTo>
                  <a:lnTo>
                    <a:pt x="386343" y="3106"/>
                  </a:lnTo>
                  <a:lnTo>
                    <a:pt x="340188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3978991" y="2994729"/>
              <a:ext cx="64135" cy="162560"/>
            </a:xfrm>
            <a:custGeom>
              <a:avLst/>
              <a:gdLst/>
              <a:ahLst/>
              <a:cxnLst/>
              <a:rect l="l" t="t" r="r" b="b"/>
              <a:pathLst>
                <a:path w="64134" h="162560">
                  <a:moveTo>
                    <a:pt x="63957" y="0"/>
                  </a:moveTo>
                  <a:lnTo>
                    <a:pt x="0" y="0"/>
                  </a:lnTo>
                  <a:lnTo>
                    <a:pt x="0" y="21590"/>
                  </a:lnTo>
                  <a:lnTo>
                    <a:pt x="38442" y="21590"/>
                  </a:lnTo>
                  <a:lnTo>
                    <a:pt x="38442" y="162560"/>
                  </a:lnTo>
                  <a:lnTo>
                    <a:pt x="63957" y="162560"/>
                  </a:lnTo>
                  <a:lnTo>
                    <a:pt x="63957" y="21590"/>
                  </a:lnTo>
                  <a:lnTo>
                    <a:pt x="639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709162" y="7690331"/>
              <a:ext cx="2603606" cy="123651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206356" y="8267079"/>
              <a:ext cx="138665" cy="17866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396469" y="8267058"/>
              <a:ext cx="140833" cy="17383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588410" y="8267079"/>
              <a:ext cx="138655" cy="17866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3776935" y="8168443"/>
              <a:ext cx="207010" cy="367030"/>
            </a:xfrm>
            <a:custGeom>
              <a:avLst/>
              <a:gdLst/>
              <a:ahLst/>
              <a:cxnLst/>
              <a:rect l="l" t="t" r="r" b="b"/>
              <a:pathLst>
                <a:path w="207009" h="367029">
                  <a:moveTo>
                    <a:pt x="28028" y="0"/>
                  </a:moveTo>
                  <a:lnTo>
                    <a:pt x="0" y="0"/>
                  </a:lnTo>
                  <a:lnTo>
                    <a:pt x="0" y="272491"/>
                  </a:lnTo>
                  <a:lnTo>
                    <a:pt x="28028" y="272491"/>
                  </a:lnTo>
                  <a:lnTo>
                    <a:pt x="28028" y="0"/>
                  </a:lnTo>
                  <a:close/>
                </a:path>
                <a:path w="207009" h="367029">
                  <a:moveTo>
                    <a:pt x="206895" y="103162"/>
                  </a:moveTo>
                  <a:lnTo>
                    <a:pt x="178054" y="103162"/>
                  </a:lnTo>
                  <a:lnTo>
                    <a:pt x="143281" y="206705"/>
                  </a:lnTo>
                  <a:lnTo>
                    <a:pt x="139534" y="223177"/>
                  </a:lnTo>
                  <a:lnTo>
                    <a:pt x="133972" y="206705"/>
                  </a:lnTo>
                  <a:lnTo>
                    <a:pt x="93281" y="103162"/>
                  </a:lnTo>
                  <a:lnTo>
                    <a:pt x="61849" y="103162"/>
                  </a:lnTo>
                  <a:lnTo>
                    <a:pt x="124637" y="253796"/>
                  </a:lnTo>
                  <a:lnTo>
                    <a:pt x="118160" y="270535"/>
                  </a:lnTo>
                  <a:lnTo>
                    <a:pt x="101104" y="306044"/>
                  </a:lnTo>
                  <a:lnTo>
                    <a:pt x="79667" y="337578"/>
                  </a:lnTo>
                  <a:lnTo>
                    <a:pt x="68922" y="349796"/>
                  </a:lnTo>
                  <a:lnTo>
                    <a:pt x="91313" y="367004"/>
                  </a:lnTo>
                  <a:lnTo>
                    <a:pt x="116751" y="331495"/>
                  </a:lnTo>
                  <a:lnTo>
                    <a:pt x="134620" y="296329"/>
                  </a:lnTo>
                  <a:lnTo>
                    <a:pt x="140296" y="281825"/>
                  </a:lnTo>
                  <a:lnTo>
                    <a:pt x="206895" y="1031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009363" y="8267082"/>
              <a:ext cx="122603" cy="17866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170685" y="8267082"/>
              <a:ext cx="145325" cy="17866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362258" y="8267055"/>
              <a:ext cx="255404" cy="17869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4663869" y="8267058"/>
              <a:ext cx="140843" cy="17383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3670765" y="7209752"/>
              <a:ext cx="680720" cy="680720"/>
            </a:xfrm>
            <a:custGeom>
              <a:avLst/>
              <a:gdLst/>
              <a:ahLst/>
              <a:cxnLst/>
              <a:rect l="l" t="t" r="r" b="b"/>
              <a:pathLst>
                <a:path w="680719" h="680720">
                  <a:moveTo>
                    <a:pt x="340188" y="0"/>
                  </a:moveTo>
                  <a:lnTo>
                    <a:pt x="294034" y="3106"/>
                  </a:lnTo>
                  <a:lnTo>
                    <a:pt x="249764" y="12154"/>
                  </a:lnTo>
                  <a:lnTo>
                    <a:pt x="207785" y="26738"/>
                  </a:lnTo>
                  <a:lnTo>
                    <a:pt x="168503" y="46453"/>
                  </a:lnTo>
                  <a:lnTo>
                    <a:pt x="132323" y="70892"/>
                  </a:lnTo>
                  <a:lnTo>
                    <a:pt x="99651" y="99651"/>
                  </a:lnTo>
                  <a:lnTo>
                    <a:pt x="70892" y="132323"/>
                  </a:lnTo>
                  <a:lnTo>
                    <a:pt x="46453" y="168503"/>
                  </a:lnTo>
                  <a:lnTo>
                    <a:pt x="26738" y="207785"/>
                  </a:lnTo>
                  <a:lnTo>
                    <a:pt x="12154" y="249764"/>
                  </a:lnTo>
                  <a:lnTo>
                    <a:pt x="3106" y="294034"/>
                  </a:lnTo>
                  <a:lnTo>
                    <a:pt x="0" y="340188"/>
                  </a:lnTo>
                  <a:lnTo>
                    <a:pt x="3106" y="386343"/>
                  </a:lnTo>
                  <a:lnTo>
                    <a:pt x="12154" y="430612"/>
                  </a:lnTo>
                  <a:lnTo>
                    <a:pt x="26738" y="472591"/>
                  </a:lnTo>
                  <a:lnTo>
                    <a:pt x="46453" y="511873"/>
                  </a:lnTo>
                  <a:lnTo>
                    <a:pt x="70892" y="548053"/>
                  </a:lnTo>
                  <a:lnTo>
                    <a:pt x="99651" y="580725"/>
                  </a:lnTo>
                  <a:lnTo>
                    <a:pt x="132323" y="609484"/>
                  </a:lnTo>
                  <a:lnTo>
                    <a:pt x="168503" y="633924"/>
                  </a:lnTo>
                  <a:lnTo>
                    <a:pt x="207785" y="653638"/>
                  </a:lnTo>
                  <a:lnTo>
                    <a:pt x="249764" y="668223"/>
                  </a:lnTo>
                  <a:lnTo>
                    <a:pt x="294034" y="677271"/>
                  </a:lnTo>
                  <a:lnTo>
                    <a:pt x="340188" y="680377"/>
                  </a:lnTo>
                  <a:lnTo>
                    <a:pt x="386343" y="677271"/>
                  </a:lnTo>
                  <a:lnTo>
                    <a:pt x="430612" y="668223"/>
                  </a:lnTo>
                  <a:lnTo>
                    <a:pt x="472591" y="653638"/>
                  </a:lnTo>
                  <a:lnTo>
                    <a:pt x="511873" y="633924"/>
                  </a:lnTo>
                  <a:lnTo>
                    <a:pt x="548053" y="609484"/>
                  </a:lnTo>
                  <a:lnTo>
                    <a:pt x="580725" y="580725"/>
                  </a:lnTo>
                  <a:lnTo>
                    <a:pt x="609484" y="548053"/>
                  </a:lnTo>
                  <a:lnTo>
                    <a:pt x="633924" y="511873"/>
                  </a:lnTo>
                  <a:lnTo>
                    <a:pt x="653638" y="472591"/>
                  </a:lnTo>
                  <a:lnTo>
                    <a:pt x="668223" y="430612"/>
                  </a:lnTo>
                  <a:lnTo>
                    <a:pt x="677271" y="386343"/>
                  </a:lnTo>
                  <a:lnTo>
                    <a:pt x="680377" y="340188"/>
                  </a:lnTo>
                  <a:lnTo>
                    <a:pt x="677271" y="294034"/>
                  </a:lnTo>
                  <a:lnTo>
                    <a:pt x="668223" y="249764"/>
                  </a:lnTo>
                  <a:lnTo>
                    <a:pt x="653638" y="207785"/>
                  </a:lnTo>
                  <a:lnTo>
                    <a:pt x="633924" y="168503"/>
                  </a:lnTo>
                  <a:lnTo>
                    <a:pt x="609484" y="132323"/>
                  </a:lnTo>
                  <a:lnTo>
                    <a:pt x="580725" y="99651"/>
                  </a:lnTo>
                  <a:lnTo>
                    <a:pt x="548053" y="70892"/>
                  </a:lnTo>
                  <a:lnTo>
                    <a:pt x="511873" y="46453"/>
                  </a:lnTo>
                  <a:lnTo>
                    <a:pt x="472591" y="26738"/>
                  </a:lnTo>
                  <a:lnTo>
                    <a:pt x="430612" y="12154"/>
                  </a:lnTo>
                  <a:lnTo>
                    <a:pt x="386343" y="3106"/>
                  </a:lnTo>
                  <a:lnTo>
                    <a:pt x="340188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3954084" y="7431465"/>
              <a:ext cx="113755" cy="23697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921133" y="5428284"/>
              <a:ext cx="2603658" cy="123651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452865" y="5800910"/>
              <a:ext cx="138655" cy="17866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1338698" y="5800888"/>
              <a:ext cx="93829" cy="173837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1642954" y="5800566"/>
              <a:ext cx="358140" cy="263525"/>
            </a:xfrm>
            <a:custGeom>
              <a:avLst/>
              <a:gdLst/>
              <a:ahLst/>
              <a:cxnLst/>
              <a:rect l="l" t="t" r="r" b="b"/>
              <a:pathLst>
                <a:path w="358140" h="263525">
                  <a:moveTo>
                    <a:pt x="154647" y="84848"/>
                  </a:moveTo>
                  <a:lnTo>
                    <a:pt x="149453" y="50457"/>
                  </a:lnTo>
                  <a:lnTo>
                    <a:pt x="136461" y="26530"/>
                  </a:lnTo>
                  <a:lnTo>
                    <a:pt x="136232" y="26123"/>
                  </a:lnTo>
                  <a:lnTo>
                    <a:pt x="134886" y="23634"/>
                  </a:lnTo>
                  <a:lnTo>
                    <a:pt x="124434" y="15519"/>
                  </a:lnTo>
                  <a:lnTo>
                    <a:pt x="124434" y="85178"/>
                  </a:lnTo>
                  <a:lnTo>
                    <a:pt x="120256" y="112826"/>
                  </a:lnTo>
                  <a:lnTo>
                    <a:pt x="108356" y="133934"/>
                  </a:lnTo>
                  <a:lnTo>
                    <a:pt x="89738" y="147396"/>
                  </a:lnTo>
                  <a:lnTo>
                    <a:pt x="65379" y="152133"/>
                  </a:lnTo>
                  <a:lnTo>
                    <a:pt x="53594" y="151218"/>
                  </a:lnTo>
                  <a:lnTo>
                    <a:pt x="28028" y="130009"/>
                  </a:lnTo>
                  <a:lnTo>
                    <a:pt x="28028" y="56819"/>
                  </a:lnTo>
                  <a:lnTo>
                    <a:pt x="62915" y="29667"/>
                  </a:lnTo>
                  <a:lnTo>
                    <a:pt x="79197" y="26530"/>
                  </a:lnTo>
                  <a:lnTo>
                    <a:pt x="97320" y="30911"/>
                  </a:lnTo>
                  <a:lnTo>
                    <a:pt x="111645" y="43103"/>
                  </a:lnTo>
                  <a:lnTo>
                    <a:pt x="121056" y="61658"/>
                  </a:lnTo>
                  <a:lnTo>
                    <a:pt x="124434" y="85178"/>
                  </a:lnTo>
                  <a:lnTo>
                    <a:pt x="124434" y="15519"/>
                  </a:lnTo>
                  <a:lnTo>
                    <a:pt x="112458" y="6210"/>
                  </a:lnTo>
                  <a:lnTo>
                    <a:pt x="83680" y="0"/>
                  </a:lnTo>
                  <a:lnTo>
                    <a:pt x="67995" y="1778"/>
                  </a:lnTo>
                  <a:lnTo>
                    <a:pt x="53174" y="6908"/>
                  </a:lnTo>
                  <a:lnTo>
                    <a:pt x="39700" y="15125"/>
                  </a:lnTo>
                  <a:lnTo>
                    <a:pt x="28028" y="26123"/>
                  </a:lnTo>
                  <a:lnTo>
                    <a:pt x="28028" y="4902"/>
                  </a:lnTo>
                  <a:lnTo>
                    <a:pt x="0" y="4902"/>
                  </a:lnTo>
                  <a:lnTo>
                    <a:pt x="0" y="263436"/>
                  </a:lnTo>
                  <a:lnTo>
                    <a:pt x="28028" y="263436"/>
                  </a:lnTo>
                  <a:lnTo>
                    <a:pt x="28028" y="167030"/>
                  </a:lnTo>
                  <a:lnTo>
                    <a:pt x="36372" y="172351"/>
                  </a:lnTo>
                  <a:lnTo>
                    <a:pt x="45529" y="175958"/>
                  </a:lnTo>
                  <a:lnTo>
                    <a:pt x="56019" y="178015"/>
                  </a:lnTo>
                  <a:lnTo>
                    <a:pt x="68376" y="178663"/>
                  </a:lnTo>
                  <a:lnTo>
                    <a:pt x="102984" y="171678"/>
                  </a:lnTo>
                  <a:lnTo>
                    <a:pt x="109499" y="167030"/>
                  </a:lnTo>
                  <a:lnTo>
                    <a:pt x="130289" y="152209"/>
                  </a:lnTo>
                  <a:lnTo>
                    <a:pt x="148209" y="122516"/>
                  </a:lnTo>
                  <a:lnTo>
                    <a:pt x="154647" y="84848"/>
                  </a:lnTo>
                  <a:close/>
                </a:path>
                <a:path w="358140" h="263525">
                  <a:moveTo>
                    <a:pt x="357835" y="84848"/>
                  </a:moveTo>
                  <a:lnTo>
                    <a:pt x="352640" y="50457"/>
                  </a:lnTo>
                  <a:lnTo>
                    <a:pt x="339648" y="26530"/>
                  </a:lnTo>
                  <a:lnTo>
                    <a:pt x="339420" y="26123"/>
                  </a:lnTo>
                  <a:lnTo>
                    <a:pt x="338074" y="23634"/>
                  </a:lnTo>
                  <a:lnTo>
                    <a:pt x="327621" y="15519"/>
                  </a:lnTo>
                  <a:lnTo>
                    <a:pt x="327621" y="85178"/>
                  </a:lnTo>
                  <a:lnTo>
                    <a:pt x="323443" y="112826"/>
                  </a:lnTo>
                  <a:lnTo>
                    <a:pt x="311543" y="133934"/>
                  </a:lnTo>
                  <a:lnTo>
                    <a:pt x="292925" y="147396"/>
                  </a:lnTo>
                  <a:lnTo>
                    <a:pt x="268566" y="152133"/>
                  </a:lnTo>
                  <a:lnTo>
                    <a:pt x="256781" y="151218"/>
                  </a:lnTo>
                  <a:lnTo>
                    <a:pt x="231216" y="130009"/>
                  </a:lnTo>
                  <a:lnTo>
                    <a:pt x="231216" y="56819"/>
                  </a:lnTo>
                  <a:lnTo>
                    <a:pt x="266103" y="29667"/>
                  </a:lnTo>
                  <a:lnTo>
                    <a:pt x="282384" y="26530"/>
                  </a:lnTo>
                  <a:lnTo>
                    <a:pt x="300507" y="30911"/>
                  </a:lnTo>
                  <a:lnTo>
                    <a:pt x="314833" y="43103"/>
                  </a:lnTo>
                  <a:lnTo>
                    <a:pt x="324243" y="61658"/>
                  </a:lnTo>
                  <a:lnTo>
                    <a:pt x="327621" y="85178"/>
                  </a:lnTo>
                  <a:lnTo>
                    <a:pt x="327621" y="15519"/>
                  </a:lnTo>
                  <a:lnTo>
                    <a:pt x="315645" y="6210"/>
                  </a:lnTo>
                  <a:lnTo>
                    <a:pt x="286867" y="0"/>
                  </a:lnTo>
                  <a:lnTo>
                    <a:pt x="271183" y="1778"/>
                  </a:lnTo>
                  <a:lnTo>
                    <a:pt x="256362" y="6908"/>
                  </a:lnTo>
                  <a:lnTo>
                    <a:pt x="242887" y="15125"/>
                  </a:lnTo>
                  <a:lnTo>
                    <a:pt x="231216" y="26123"/>
                  </a:lnTo>
                  <a:lnTo>
                    <a:pt x="231216" y="4902"/>
                  </a:lnTo>
                  <a:lnTo>
                    <a:pt x="203187" y="4902"/>
                  </a:lnTo>
                  <a:lnTo>
                    <a:pt x="203187" y="263436"/>
                  </a:lnTo>
                  <a:lnTo>
                    <a:pt x="231216" y="263436"/>
                  </a:lnTo>
                  <a:lnTo>
                    <a:pt x="231216" y="167030"/>
                  </a:lnTo>
                  <a:lnTo>
                    <a:pt x="239560" y="172351"/>
                  </a:lnTo>
                  <a:lnTo>
                    <a:pt x="248716" y="175958"/>
                  </a:lnTo>
                  <a:lnTo>
                    <a:pt x="259207" y="178015"/>
                  </a:lnTo>
                  <a:lnTo>
                    <a:pt x="271564" y="178663"/>
                  </a:lnTo>
                  <a:lnTo>
                    <a:pt x="306171" y="171678"/>
                  </a:lnTo>
                  <a:lnTo>
                    <a:pt x="312686" y="167030"/>
                  </a:lnTo>
                  <a:lnTo>
                    <a:pt x="333476" y="152209"/>
                  </a:lnTo>
                  <a:lnTo>
                    <a:pt x="351396" y="122516"/>
                  </a:lnTo>
                  <a:lnTo>
                    <a:pt x="357835" y="848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033279" y="5800926"/>
              <a:ext cx="167031" cy="17866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248769" y="5756076"/>
              <a:ext cx="203071" cy="22350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474457" y="5800913"/>
              <a:ext cx="145325" cy="17866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2665964" y="5800888"/>
              <a:ext cx="255397" cy="17868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2967644" y="5800889"/>
              <a:ext cx="140843" cy="17383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1771132" y="6209115"/>
              <a:ext cx="140843" cy="17383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1579606" y="6209138"/>
              <a:ext cx="145325" cy="178664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2052597" y="6110458"/>
              <a:ext cx="155575" cy="277495"/>
            </a:xfrm>
            <a:custGeom>
              <a:avLst/>
              <a:gdLst/>
              <a:ahLst/>
              <a:cxnLst/>
              <a:rect l="l" t="t" r="r" b="b"/>
              <a:pathLst>
                <a:path w="155575" h="277495">
                  <a:moveTo>
                    <a:pt x="86269" y="98656"/>
                  </a:moveTo>
                  <a:lnTo>
                    <a:pt x="51665" y="105651"/>
                  </a:lnTo>
                  <a:lnTo>
                    <a:pt x="24357" y="125128"/>
                  </a:lnTo>
                  <a:lnTo>
                    <a:pt x="6438" y="154823"/>
                  </a:lnTo>
                  <a:lnTo>
                    <a:pt x="0" y="192475"/>
                  </a:lnTo>
                  <a:lnTo>
                    <a:pt x="5198" y="226887"/>
                  </a:lnTo>
                  <a:lnTo>
                    <a:pt x="19748" y="253703"/>
                  </a:lnTo>
                  <a:lnTo>
                    <a:pt x="42080" y="271115"/>
                  </a:lnTo>
                  <a:lnTo>
                    <a:pt x="70626" y="277321"/>
                  </a:lnTo>
                  <a:lnTo>
                    <a:pt x="86266" y="275602"/>
                  </a:lnTo>
                  <a:lnTo>
                    <a:pt x="101032" y="270561"/>
                  </a:lnTo>
                  <a:lnTo>
                    <a:pt x="114610" y="262368"/>
                  </a:lnTo>
                  <a:lnTo>
                    <a:pt x="126687" y="251196"/>
                  </a:lnTo>
                  <a:lnTo>
                    <a:pt x="155063" y="251196"/>
                  </a:lnTo>
                  <a:lnTo>
                    <a:pt x="155063" y="250851"/>
                  </a:lnTo>
                  <a:lnTo>
                    <a:pt x="75453" y="250851"/>
                  </a:lnTo>
                  <a:lnTo>
                    <a:pt x="57335" y="246451"/>
                  </a:lnTo>
                  <a:lnTo>
                    <a:pt x="43010" y="234225"/>
                  </a:lnTo>
                  <a:lnTo>
                    <a:pt x="33595" y="215635"/>
                  </a:lnTo>
                  <a:lnTo>
                    <a:pt x="30208" y="192140"/>
                  </a:lnTo>
                  <a:lnTo>
                    <a:pt x="34394" y="164577"/>
                  </a:lnTo>
                  <a:lnTo>
                    <a:pt x="46291" y="143610"/>
                  </a:lnTo>
                  <a:lnTo>
                    <a:pt x="64911" y="130273"/>
                  </a:lnTo>
                  <a:lnTo>
                    <a:pt x="89264" y="125598"/>
                  </a:lnTo>
                  <a:lnTo>
                    <a:pt x="155063" y="125598"/>
                  </a:lnTo>
                  <a:lnTo>
                    <a:pt x="155063" y="110289"/>
                  </a:lnTo>
                  <a:lnTo>
                    <a:pt x="126687" y="110289"/>
                  </a:lnTo>
                  <a:lnTo>
                    <a:pt x="118335" y="104995"/>
                  </a:lnTo>
                  <a:lnTo>
                    <a:pt x="109160" y="101383"/>
                  </a:lnTo>
                  <a:lnTo>
                    <a:pt x="98644" y="99315"/>
                  </a:lnTo>
                  <a:lnTo>
                    <a:pt x="86269" y="98656"/>
                  </a:lnTo>
                  <a:close/>
                </a:path>
                <a:path w="155575" h="277495">
                  <a:moveTo>
                    <a:pt x="155063" y="251196"/>
                  </a:moveTo>
                  <a:lnTo>
                    <a:pt x="126687" y="251196"/>
                  </a:lnTo>
                  <a:lnTo>
                    <a:pt x="126687" y="272483"/>
                  </a:lnTo>
                  <a:lnTo>
                    <a:pt x="155063" y="272483"/>
                  </a:lnTo>
                  <a:lnTo>
                    <a:pt x="155063" y="251196"/>
                  </a:lnTo>
                  <a:close/>
                </a:path>
                <a:path w="155575" h="277495">
                  <a:moveTo>
                    <a:pt x="155063" y="125598"/>
                  </a:moveTo>
                  <a:lnTo>
                    <a:pt x="89264" y="125598"/>
                  </a:lnTo>
                  <a:lnTo>
                    <a:pt x="101163" y="126499"/>
                  </a:lnTo>
                  <a:lnTo>
                    <a:pt x="110919" y="129185"/>
                  </a:lnTo>
                  <a:lnTo>
                    <a:pt x="118352" y="133633"/>
                  </a:lnTo>
                  <a:lnTo>
                    <a:pt x="123284" y="139817"/>
                  </a:lnTo>
                  <a:lnTo>
                    <a:pt x="126278" y="145461"/>
                  </a:lnTo>
                  <a:lnTo>
                    <a:pt x="126687" y="149199"/>
                  </a:lnTo>
                  <a:lnTo>
                    <a:pt x="126687" y="220914"/>
                  </a:lnTo>
                  <a:lnTo>
                    <a:pt x="91781" y="247841"/>
                  </a:lnTo>
                  <a:lnTo>
                    <a:pt x="75453" y="250851"/>
                  </a:lnTo>
                  <a:lnTo>
                    <a:pt x="155063" y="250851"/>
                  </a:lnTo>
                  <a:lnTo>
                    <a:pt x="155063" y="125598"/>
                  </a:lnTo>
                  <a:close/>
                </a:path>
                <a:path w="155575" h="277495">
                  <a:moveTo>
                    <a:pt x="155063" y="0"/>
                  </a:moveTo>
                  <a:lnTo>
                    <a:pt x="126687" y="0"/>
                  </a:lnTo>
                  <a:lnTo>
                    <a:pt x="126687" y="110289"/>
                  </a:lnTo>
                  <a:lnTo>
                    <a:pt x="155063" y="110289"/>
                  </a:lnTo>
                  <a:lnTo>
                    <a:pt x="1550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2254267" y="6209138"/>
              <a:ext cx="145325" cy="178664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12444291" y="6110494"/>
              <a:ext cx="28575" cy="273050"/>
            </a:xfrm>
            <a:custGeom>
              <a:avLst/>
              <a:gdLst/>
              <a:ahLst/>
              <a:cxnLst/>
              <a:rect l="l" t="t" r="r" b="b"/>
              <a:pathLst>
                <a:path w="28575" h="273050">
                  <a:moveTo>
                    <a:pt x="28030" y="0"/>
                  </a:moveTo>
                  <a:lnTo>
                    <a:pt x="0" y="0"/>
                  </a:lnTo>
                  <a:lnTo>
                    <a:pt x="0" y="272494"/>
                  </a:lnTo>
                  <a:lnTo>
                    <a:pt x="28030" y="272494"/>
                  </a:lnTo>
                  <a:lnTo>
                    <a:pt x="280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2519240" y="6209138"/>
              <a:ext cx="145325" cy="17866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2710772" y="6209115"/>
              <a:ext cx="140843" cy="173837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11882776" y="4955242"/>
              <a:ext cx="680720" cy="680720"/>
            </a:xfrm>
            <a:custGeom>
              <a:avLst/>
              <a:gdLst/>
              <a:ahLst/>
              <a:cxnLst/>
              <a:rect l="l" t="t" r="r" b="b"/>
              <a:pathLst>
                <a:path w="680720" h="680720">
                  <a:moveTo>
                    <a:pt x="340188" y="0"/>
                  </a:moveTo>
                  <a:lnTo>
                    <a:pt x="294034" y="3106"/>
                  </a:lnTo>
                  <a:lnTo>
                    <a:pt x="249764" y="12154"/>
                  </a:lnTo>
                  <a:lnTo>
                    <a:pt x="207785" y="26738"/>
                  </a:lnTo>
                  <a:lnTo>
                    <a:pt x="168503" y="46453"/>
                  </a:lnTo>
                  <a:lnTo>
                    <a:pt x="132323" y="70892"/>
                  </a:lnTo>
                  <a:lnTo>
                    <a:pt x="99651" y="99651"/>
                  </a:lnTo>
                  <a:lnTo>
                    <a:pt x="70892" y="132323"/>
                  </a:lnTo>
                  <a:lnTo>
                    <a:pt x="46453" y="168503"/>
                  </a:lnTo>
                  <a:lnTo>
                    <a:pt x="26738" y="207785"/>
                  </a:lnTo>
                  <a:lnTo>
                    <a:pt x="12154" y="249764"/>
                  </a:lnTo>
                  <a:lnTo>
                    <a:pt x="3106" y="294034"/>
                  </a:lnTo>
                  <a:lnTo>
                    <a:pt x="0" y="340188"/>
                  </a:lnTo>
                  <a:lnTo>
                    <a:pt x="3106" y="386343"/>
                  </a:lnTo>
                  <a:lnTo>
                    <a:pt x="12154" y="430612"/>
                  </a:lnTo>
                  <a:lnTo>
                    <a:pt x="26738" y="472591"/>
                  </a:lnTo>
                  <a:lnTo>
                    <a:pt x="46453" y="511873"/>
                  </a:lnTo>
                  <a:lnTo>
                    <a:pt x="70892" y="548053"/>
                  </a:lnTo>
                  <a:lnTo>
                    <a:pt x="99651" y="580725"/>
                  </a:lnTo>
                  <a:lnTo>
                    <a:pt x="132323" y="609484"/>
                  </a:lnTo>
                  <a:lnTo>
                    <a:pt x="168503" y="633924"/>
                  </a:lnTo>
                  <a:lnTo>
                    <a:pt x="207785" y="653638"/>
                  </a:lnTo>
                  <a:lnTo>
                    <a:pt x="249764" y="668223"/>
                  </a:lnTo>
                  <a:lnTo>
                    <a:pt x="294034" y="677271"/>
                  </a:lnTo>
                  <a:lnTo>
                    <a:pt x="340188" y="680377"/>
                  </a:lnTo>
                  <a:lnTo>
                    <a:pt x="386343" y="677271"/>
                  </a:lnTo>
                  <a:lnTo>
                    <a:pt x="430612" y="668223"/>
                  </a:lnTo>
                  <a:lnTo>
                    <a:pt x="472591" y="653638"/>
                  </a:lnTo>
                  <a:lnTo>
                    <a:pt x="511873" y="633924"/>
                  </a:lnTo>
                  <a:lnTo>
                    <a:pt x="548053" y="609484"/>
                  </a:lnTo>
                  <a:lnTo>
                    <a:pt x="580725" y="580725"/>
                  </a:lnTo>
                  <a:lnTo>
                    <a:pt x="609484" y="548053"/>
                  </a:lnTo>
                  <a:lnTo>
                    <a:pt x="633924" y="511873"/>
                  </a:lnTo>
                  <a:lnTo>
                    <a:pt x="653638" y="472591"/>
                  </a:lnTo>
                  <a:lnTo>
                    <a:pt x="668223" y="430612"/>
                  </a:lnTo>
                  <a:lnTo>
                    <a:pt x="677271" y="386343"/>
                  </a:lnTo>
                  <a:lnTo>
                    <a:pt x="680377" y="340188"/>
                  </a:lnTo>
                  <a:lnTo>
                    <a:pt x="677271" y="294034"/>
                  </a:lnTo>
                  <a:lnTo>
                    <a:pt x="668223" y="249764"/>
                  </a:lnTo>
                  <a:lnTo>
                    <a:pt x="653638" y="207785"/>
                  </a:lnTo>
                  <a:lnTo>
                    <a:pt x="633924" y="168503"/>
                  </a:lnTo>
                  <a:lnTo>
                    <a:pt x="609484" y="132323"/>
                  </a:lnTo>
                  <a:lnTo>
                    <a:pt x="580725" y="99651"/>
                  </a:lnTo>
                  <a:lnTo>
                    <a:pt x="548053" y="70892"/>
                  </a:lnTo>
                  <a:lnTo>
                    <a:pt x="511873" y="46453"/>
                  </a:lnTo>
                  <a:lnTo>
                    <a:pt x="472591" y="26738"/>
                  </a:lnTo>
                  <a:lnTo>
                    <a:pt x="430612" y="12154"/>
                  </a:lnTo>
                  <a:lnTo>
                    <a:pt x="386343" y="3106"/>
                  </a:lnTo>
                  <a:lnTo>
                    <a:pt x="340188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2137307" y="5177296"/>
              <a:ext cx="171314" cy="23628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4495287" y="5433792"/>
              <a:ext cx="2603669" cy="1236517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15093301" y="5806392"/>
              <a:ext cx="164465" cy="268605"/>
            </a:xfrm>
            <a:custGeom>
              <a:avLst/>
              <a:gdLst/>
              <a:ahLst/>
              <a:cxnLst/>
              <a:rect l="l" t="t" r="r" b="b"/>
              <a:pathLst>
                <a:path w="164465" h="268604">
                  <a:moveTo>
                    <a:pt x="71704" y="0"/>
                  </a:moveTo>
                  <a:lnTo>
                    <a:pt x="44405" y="4742"/>
                  </a:lnTo>
                  <a:lnTo>
                    <a:pt x="23020" y="18038"/>
                  </a:lnTo>
                  <a:lnTo>
                    <a:pt x="9071" y="38493"/>
                  </a:lnTo>
                  <a:lnTo>
                    <a:pt x="4083" y="64710"/>
                  </a:lnTo>
                  <a:lnTo>
                    <a:pt x="6159" y="81381"/>
                  </a:lnTo>
                  <a:lnTo>
                    <a:pt x="12330" y="96052"/>
                  </a:lnTo>
                  <a:lnTo>
                    <a:pt x="22508" y="108504"/>
                  </a:lnTo>
                  <a:lnTo>
                    <a:pt x="36606" y="118519"/>
                  </a:lnTo>
                  <a:lnTo>
                    <a:pt x="21780" y="131458"/>
                  </a:lnTo>
                  <a:lnTo>
                    <a:pt x="11388" y="142550"/>
                  </a:lnTo>
                  <a:lnTo>
                    <a:pt x="5270" y="152174"/>
                  </a:lnTo>
                  <a:lnTo>
                    <a:pt x="3266" y="160707"/>
                  </a:lnTo>
                  <a:lnTo>
                    <a:pt x="4651" y="167252"/>
                  </a:lnTo>
                  <a:lnTo>
                    <a:pt x="8989" y="172598"/>
                  </a:lnTo>
                  <a:lnTo>
                    <a:pt x="16554" y="177050"/>
                  </a:lnTo>
                  <a:lnTo>
                    <a:pt x="27622" y="180915"/>
                  </a:lnTo>
                  <a:lnTo>
                    <a:pt x="19434" y="189809"/>
                  </a:lnTo>
                  <a:lnTo>
                    <a:pt x="0" y="222757"/>
                  </a:lnTo>
                  <a:lnTo>
                    <a:pt x="0" y="227584"/>
                  </a:lnTo>
                  <a:lnTo>
                    <a:pt x="5337" y="243256"/>
                  </a:lnTo>
                  <a:lnTo>
                    <a:pt x="19738" y="256235"/>
                  </a:lnTo>
                  <a:lnTo>
                    <a:pt x="40785" y="265079"/>
                  </a:lnTo>
                  <a:lnTo>
                    <a:pt x="66060" y="268347"/>
                  </a:lnTo>
                  <a:lnTo>
                    <a:pt x="101812" y="262763"/>
                  </a:lnTo>
                  <a:lnTo>
                    <a:pt x="130909" y="247508"/>
                  </a:lnTo>
                  <a:lnTo>
                    <a:pt x="134538" y="243301"/>
                  </a:lnTo>
                  <a:lnTo>
                    <a:pt x="68709" y="243301"/>
                  </a:lnTo>
                  <a:lnTo>
                    <a:pt x="52900" y="241700"/>
                  </a:lnTo>
                  <a:lnTo>
                    <a:pt x="40333" y="237224"/>
                  </a:lnTo>
                  <a:lnTo>
                    <a:pt x="32036" y="230352"/>
                  </a:lnTo>
                  <a:lnTo>
                    <a:pt x="29046" y="221605"/>
                  </a:lnTo>
                  <a:lnTo>
                    <a:pt x="29746" y="216628"/>
                  </a:lnTo>
                  <a:lnTo>
                    <a:pt x="32099" y="210595"/>
                  </a:lnTo>
                  <a:lnTo>
                    <a:pt x="36480" y="202599"/>
                  </a:lnTo>
                  <a:lnTo>
                    <a:pt x="43265" y="191732"/>
                  </a:lnTo>
                  <a:lnTo>
                    <a:pt x="48846" y="183156"/>
                  </a:lnTo>
                  <a:lnTo>
                    <a:pt x="155531" y="183156"/>
                  </a:lnTo>
                  <a:lnTo>
                    <a:pt x="154937" y="179263"/>
                  </a:lnTo>
                  <a:lnTo>
                    <a:pt x="146636" y="166907"/>
                  </a:lnTo>
                  <a:lnTo>
                    <a:pt x="132442" y="159665"/>
                  </a:lnTo>
                  <a:lnTo>
                    <a:pt x="112059" y="157304"/>
                  </a:lnTo>
                  <a:lnTo>
                    <a:pt x="38438" y="157304"/>
                  </a:lnTo>
                  <a:lnTo>
                    <a:pt x="34700" y="155880"/>
                  </a:lnTo>
                  <a:lnTo>
                    <a:pt x="34700" y="151314"/>
                  </a:lnTo>
                  <a:lnTo>
                    <a:pt x="35935" y="147150"/>
                  </a:lnTo>
                  <a:lnTo>
                    <a:pt x="39835" y="141715"/>
                  </a:lnTo>
                  <a:lnTo>
                    <a:pt x="46693" y="134737"/>
                  </a:lnTo>
                  <a:lnTo>
                    <a:pt x="56804" y="125943"/>
                  </a:lnTo>
                  <a:lnTo>
                    <a:pt x="78432" y="125943"/>
                  </a:lnTo>
                  <a:lnTo>
                    <a:pt x="98058" y="121935"/>
                  </a:lnTo>
                  <a:lnTo>
                    <a:pt x="119012" y="108004"/>
                  </a:lnTo>
                  <a:lnTo>
                    <a:pt x="120604" y="105735"/>
                  </a:lnTo>
                  <a:lnTo>
                    <a:pt x="70207" y="105735"/>
                  </a:lnTo>
                  <a:lnTo>
                    <a:pt x="55468" y="102395"/>
                  </a:lnTo>
                  <a:lnTo>
                    <a:pt x="43471" y="93315"/>
                  </a:lnTo>
                  <a:lnTo>
                    <a:pt x="35402" y="79897"/>
                  </a:lnTo>
                  <a:lnTo>
                    <a:pt x="32449" y="63547"/>
                  </a:lnTo>
                  <a:lnTo>
                    <a:pt x="35397" y="47157"/>
                  </a:lnTo>
                  <a:lnTo>
                    <a:pt x="43429" y="33721"/>
                  </a:lnTo>
                  <a:lnTo>
                    <a:pt x="55327" y="24636"/>
                  </a:lnTo>
                  <a:lnTo>
                    <a:pt x="69872" y="21297"/>
                  </a:lnTo>
                  <a:lnTo>
                    <a:pt x="164036" y="21297"/>
                  </a:lnTo>
                  <a:lnTo>
                    <a:pt x="164036" y="7078"/>
                  </a:lnTo>
                  <a:lnTo>
                    <a:pt x="107630" y="7078"/>
                  </a:lnTo>
                  <a:lnTo>
                    <a:pt x="96773" y="3617"/>
                  </a:lnTo>
                  <a:lnTo>
                    <a:pt x="88085" y="1446"/>
                  </a:lnTo>
                  <a:lnTo>
                    <a:pt x="80187" y="321"/>
                  </a:lnTo>
                  <a:lnTo>
                    <a:pt x="71704" y="0"/>
                  </a:lnTo>
                  <a:close/>
                </a:path>
                <a:path w="164465" h="268604">
                  <a:moveTo>
                    <a:pt x="155531" y="183156"/>
                  </a:moveTo>
                  <a:lnTo>
                    <a:pt x="112059" y="183156"/>
                  </a:lnTo>
                  <a:lnTo>
                    <a:pt x="121815" y="184209"/>
                  </a:lnTo>
                  <a:lnTo>
                    <a:pt x="128691" y="187393"/>
                  </a:lnTo>
                  <a:lnTo>
                    <a:pt x="132760" y="192746"/>
                  </a:lnTo>
                  <a:lnTo>
                    <a:pt x="134100" y="200308"/>
                  </a:lnTo>
                  <a:lnTo>
                    <a:pt x="128715" y="216642"/>
                  </a:lnTo>
                  <a:lnTo>
                    <a:pt x="114270" y="230362"/>
                  </a:lnTo>
                  <a:lnTo>
                    <a:pt x="93425" y="239789"/>
                  </a:lnTo>
                  <a:lnTo>
                    <a:pt x="68709" y="243301"/>
                  </a:lnTo>
                  <a:lnTo>
                    <a:pt x="134538" y="243301"/>
                  </a:lnTo>
                  <a:lnTo>
                    <a:pt x="150477" y="224827"/>
                  </a:lnTo>
                  <a:lnTo>
                    <a:pt x="157639" y="196967"/>
                  </a:lnTo>
                  <a:lnTo>
                    <a:pt x="155531" y="183156"/>
                  </a:lnTo>
                  <a:close/>
                </a:path>
                <a:path w="164465" h="268604">
                  <a:moveTo>
                    <a:pt x="78432" y="125943"/>
                  </a:moveTo>
                  <a:lnTo>
                    <a:pt x="59390" y="125943"/>
                  </a:lnTo>
                  <a:lnTo>
                    <a:pt x="61233" y="126352"/>
                  </a:lnTo>
                  <a:lnTo>
                    <a:pt x="62385" y="126352"/>
                  </a:lnTo>
                  <a:lnTo>
                    <a:pt x="67223" y="126687"/>
                  </a:lnTo>
                  <a:lnTo>
                    <a:pt x="70615" y="127095"/>
                  </a:lnTo>
                  <a:lnTo>
                    <a:pt x="72793" y="127095"/>
                  </a:lnTo>
                  <a:lnTo>
                    <a:pt x="78432" y="125943"/>
                  </a:lnTo>
                  <a:close/>
                </a:path>
                <a:path w="164465" h="268604">
                  <a:moveTo>
                    <a:pt x="164036" y="21297"/>
                  </a:moveTo>
                  <a:lnTo>
                    <a:pt x="69872" y="21297"/>
                  </a:lnTo>
                  <a:lnTo>
                    <a:pt x="84779" y="24578"/>
                  </a:lnTo>
                  <a:lnTo>
                    <a:pt x="96883" y="33568"/>
                  </a:lnTo>
                  <a:lnTo>
                    <a:pt x="105006" y="46984"/>
                  </a:lnTo>
                  <a:lnTo>
                    <a:pt x="107975" y="63547"/>
                  </a:lnTo>
                  <a:lnTo>
                    <a:pt x="105069" y="80242"/>
                  </a:lnTo>
                  <a:lnTo>
                    <a:pt x="97078" y="93621"/>
                  </a:lnTo>
                  <a:lnTo>
                    <a:pt x="85093" y="102510"/>
                  </a:lnTo>
                  <a:lnTo>
                    <a:pt x="70207" y="105735"/>
                  </a:lnTo>
                  <a:lnTo>
                    <a:pt x="120604" y="105735"/>
                  </a:lnTo>
                  <a:lnTo>
                    <a:pt x="133306" y="87630"/>
                  </a:lnTo>
                  <a:lnTo>
                    <a:pt x="138592" y="63139"/>
                  </a:lnTo>
                  <a:lnTo>
                    <a:pt x="137965" y="53243"/>
                  </a:lnTo>
                  <a:lnTo>
                    <a:pt x="136080" y="44183"/>
                  </a:lnTo>
                  <a:lnTo>
                    <a:pt x="132933" y="35823"/>
                  </a:lnTo>
                  <a:lnTo>
                    <a:pt x="128519" y="28030"/>
                  </a:lnTo>
                  <a:lnTo>
                    <a:pt x="164036" y="28030"/>
                  </a:lnTo>
                  <a:lnTo>
                    <a:pt x="164036" y="21297"/>
                  </a:lnTo>
                  <a:close/>
                </a:path>
                <a:path w="164465" h="268604">
                  <a:moveTo>
                    <a:pt x="164036" y="4492"/>
                  </a:moveTo>
                  <a:lnTo>
                    <a:pt x="133420" y="7078"/>
                  </a:lnTo>
                  <a:lnTo>
                    <a:pt x="164036" y="7078"/>
                  </a:lnTo>
                  <a:lnTo>
                    <a:pt x="164036" y="44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5280741" y="5806362"/>
              <a:ext cx="145325" cy="178664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15458535" y="5806392"/>
              <a:ext cx="164465" cy="268605"/>
            </a:xfrm>
            <a:custGeom>
              <a:avLst/>
              <a:gdLst/>
              <a:ahLst/>
              <a:cxnLst/>
              <a:rect l="l" t="t" r="r" b="b"/>
              <a:pathLst>
                <a:path w="164465" h="268604">
                  <a:moveTo>
                    <a:pt x="71715" y="0"/>
                  </a:moveTo>
                  <a:lnTo>
                    <a:pt x="44404" y="4742"/>
                  </a:lnTo>
                  <a:lnTo>
                    <a:pt x="22994" y="18038"/>
                  </a:lnTo>
                  <a:lnTo>
                    <a:pt x="9020" y="38493"/>
                  </a:lnTo>
                  <a:lnTo>
                    <a:pt x="4020" y="64710"/>
                  </a:lnTo>
                  <a:lnTo>
                    <a:pt x="6108" y="81381"/>
                  </a:lnTo>
                  <a:lnTo>
                    <a:pt x="12303" y="96052"/>
                  </a:lnTo>
                  <a:lnTo>
                    <a:pt x="22503" y="108504"/>
                  </a:lnTo>
                  <a:lnTo>
                    <a:pt x="36606" y="118519"/>
                  </a:lnTo>
                  <a:lnTo>
                    <a:pt x="21780" y="131458"/>
                  </a:lnTo>
                  <a:lnTo>
                    <a:pt x="11388" y="142550"/>
                  </a:lnTo>
                  <a:lnTo>
                    <a:pt x="5270" y="152174"/>
                  </a:lnTo>
                  <a:lnTo>
                    <a:pt x="3266" y="160707"/>
                  </a:lnTo>
                  <a:lnTo>
                    <a:pt x="4653" y="167252"/>
                  </a:lnTo>
                  <a:lnTo>
                    <a:pt x="8993" y="172598"/>
                  </a:lnTo>
                  <a:lnTo>
                    <a:pt x="16558" y="177050"/>
                  </a:lnTo>
                  <a:lnTo>
                    <a:pt x="27622" y="180915"/>
                  </a:lnTo>
                  <a:lnTo>
                    <a:pt x="19426" y="189809"/>
                  </a:lnTo>
                  <a:lnTo>
                    <a:pt x="0" y="222757"/>
                  </a:lnTo>
                  <a:lnTo>
                    <a:pt x="0" y="227584"/>
                  </a:lnTo>
                  <a:lnTo>
                    <a:pt x="5337" y="243256"/>
                  </a:lnTo>
                  <a:lnTo>
                    <a:pt x="19740" y="256235"/>
                  </a:lnTo>
                  <a:lnTo>
                    <a:pt x="40790" y="265079"/>
                  </a:lnTo>
                  <a:lnTo>
                    <a:pt x="66071" y="268347"/>
                  </a:lnTo>
                  <a:lnTo>
                    <a:pt x="101818" y="262763"/>
                  </a:lnTo>
                  <a:lnTo>
                    <a:pt x="130916" y="247508"/>
                  </a:lnTo>
                  <a:lnTo>
                    <a:pt x="134545" y="243301"/>
                  </a:lnTo>
                  <a:lnTo>
                    <a:pt x="68720" y="243301"/>
                  </a:lnTo>
                  <a:lnTo>
                    <a:pt x="52879" y="241700"/>
                  </a:lnTo>
                  <a:lnTo>
                    <a:pt x="40316" y="237224"/>
                  </a:lnTo>
                  <a:lnTo>
                    <a:pt x="32036" y="230352"/>
                  </a:lnTo>
                  <a:lnTo>
                    <a:pt x="29056" y="221605"/>
                  </a:lnTo>
                  <a:lnTo>
                    <a:pt x="29757" y="216628"/>
                  </a:lnTo>
                  <a:lnTo>
                    <a:pt x="32110" y="210595"/>
                  </a:lnTo>
                  <a:lnTo>
                    <a:pt x="36491" y="202599"/>
                  </a:lnTo>
                  <a:lnTo>
                    <a:pt x="43276" y="191732"/>
                  </a:lnTo>
                  <a:lnTo>
                    <a:pt x="48919" y="183156"/>
                  </a:lnTo>
                  <a:lnTo>
                    <a:pt x="155541" y="183156"/>
                  </a:lnTo>
                  <a:lnTo>
                    <a:pt x="154946" y="179263"/>
                  </a:lnTo>
                  <a:lnTo>
                    <a:pt x="146642" y="166907"/>
                  </a:lnTo>
                  <a:lnTo>
                    <a:pt x="132443" y="159665"/>
                  </a:lnTo>
                  <a:lnTo>
                    <a:pt x="112059" y="157304"/>
                  </a:lnTo>
                  <a:lnTo>
                    <a:pt x="38449" y="157304"/>
                  </a:lnTo>
                  <a:lnTo>
                    <a:pt x="34700" y="155880"/>
                  </a:lnTo>
                  <a:lnTo>
                    <a:pt x="34700" y="151314"/>
                  </a:lnTo>
                  <a:lnTo>
                    <a:pt x="35935" y="147150"/>
                  </a:lnTo>
                  <a:lnTo>
                    <a:pt x="39836" y="141715"/>
                  </a:lnTo>
                  <a:lnTo>
                    <a:pt x="46698" y="134737"/>
                  </a:lnTo>
                  <a:lnTo>
                    <a:pt x="56815" y="125943"/>
                  </a:lnTo>
                  <a:lnTo>
                    <a:pt x="78499" y="125943"/>
                  </a:lnTo>
                  <a:lnTo>
                    <a:pt x="98105" y="121935"/>
                  </a:lnTo>
                  <a:lnTo>
                    <a:pt x="119061" y="108004"/>
                  </a:lnTo>
                  <a:lnTo>
                    <a:pt x="120655" y="105735"/>
                  </a:lnTo>
                  <a:lnTo>
                    <a:pt x="70217" y="105735"/>
                  </a:lnTo>
                  <a:lnTo>
                    <a:pt x="55478" y="102395"/>
                  </a:lnTo>
                  <a:lnTo>
                    <a:pt x="43481" y="93315"/>
                  </a:lnTo>
                  <a:lnTo>
                    <a:pt x="35413" y="79897"/>
                  </a:lnTo>
                  <a:lnTo>
                    <a:pt x="32459" y="63547"/>
                  </a:lnTo>
                  <a:lnTo>
                    <a:pt x="35406" y="47157"/>
                  </a:lnTo>
                  <a:lnTo>
                    <a:pt x="43430" y="33721"/>
                  </a:lnTo>
                  <a:lnTo>
                    <a:pt x="55306" y="24636"/>
                  </a:lnTo>
                  <a:lnTo>
                    <a:pt x="69809" y="21297"/>
                  </a:lnTo>
                  <a:lnTo>
                    <a:pt x="164036" y="21297"/>
                  </a:lnTo>
                  <a:lnTo>
                    <a:pt x="164036" y="7078"/>
                  </a:lnTo>
                  <a:lnTo>
                    <a:pt x="107640" y="7078"/>
                  </a:lnTo>
                  <a:lnTo>
                    <a:pt x="96783" y="3617"/>
                  </a:lnTo>
                  <a:lnTo>
                    <a:pt x="88095" y="1446"/>
                  </a:lnTo>
                  <a:lnTo>
                    <a:pt x="80198" y="321"/>
                  </a:lnTo>
                  <a:lnTo>
                    <a:pt x="71715" y="0"/>
                  </a:lnTo>
                  <a:close/>
                </a:path>
                <a:path w="164465" h="268604">
                  <a:moveTo>
                    <a:pt x="155541" y="183156"/>
                  </a:moveTo>
                  <a:lnTo>
                    <a:pt x="112059" y="183156"/>
                  </a:lnTo>
                  <a:lnTo>
                    <a:pt x="121821" y="184209"/>
                  </a:lnTo>
                  <a:lnTo>
                    <a:pt x="128700" y="187393"/>
                  </a:lnTo>
                  <a:lnTo>
                    <a:pt x="132771" y="192746"/>
                  </a:lnTo>
                  <a:lnTo>
                    <a:pt x="134111" y="200308"/>
                  </a:lnTo>
                  <a:lnTo>
                    <a:pt x="128724" y="216642"/>
                  </a:lnTo>
                  <a:lnTo>
                    <a:pt x="114276" y="230362"/>
                  </a:lnTo>
                  <a:lnTo>
                    <a:pt x="93431" y="239789"/>
                  </a:lnTo>
                  <a:lnTo>
                    <a:pt x="68720" y="243301"/>
                  </a:lnTo>
                  <a:lnTo>
                    <a:pt x="134545" y="243301"/>
                  </a:lnTo>
                  <a:lnTo>
                    <a:pt x="150486" y="224827"/>
                  </a:lnTo>
                  <a:lnTo>
                    <a:pt x="157649" y="196967"/>
                  </a:lnTo>
                  <a:lnTo>
                    <a:pt x="155541" y="183156"/>
                  </a:lnTo>
                  <a:close/>
                </a:path>
                <a:path w="164465" h="268604">
                  <a:moveTo>
                    <a:pt x="78499" y="125943"/>
                  </a:moveTo>
                  <a:lnTo>
                    <a:pt x="59401" y="125943"/>
                  </a:lnTo>
                  <a:lnTo>
                    <a:pt x="61233" y="126352"/>
                  </a:lnTo>
                  <a:lnTo>
                    <a:pt x="62396" y="126352"/>
                  </a:lnTo>
                  <a:lnTo>
                    <a:pt x="67223" y="126687"/>
                  </a:lnTo>
                  <a:lnTo>
                    <a:pt x="70626" y="127095"/>
                  </a:lnTo>
                  <a:lnTo>
                    <a:pt x="72866" y="127095"/>
                  </a:lnTo>
                  <a:lnTo>
                    <a:pt x="78499" y="125943"/>
                  </a:lnTo>
                  <a:close/>
                </a:path>
                <a:path w="164465" h="268604">
                  <a:moveTo>
                    <a:pt x="164036" y="21297"/>
                  </a:moveTo>
                  <a:lnTo>
                    <a:pt x="69809" y="21297"/>
                  </a:lnTo>
                  <a:lnTo>
                    <a:pt x="84757" y="24578"/>
                  </a:lnTo>
                  <a:lnTo>
                    <a:pt x="96879" y="33568"/>
                  </a:lnTo>
                  <a:lnTo>
                    <a:pt x="105007" y="46984"/>
                  </a:lnTo>
                  <a:lnTo>
                    <a:pt x="107975" y="63547"/>
                  </a:lnTo>
                  <a:lnTo>
                    <a:pt x="105071" y="80242"/>
                  </a:lnTo>
                  <a:lnTo>
                    <a:pt x="97083" y="93621"/>
                  </a:lnTo>
                  <a:lnTo>
                    <a:pt x="85102" y="102510"/>
                  </a:lnTo>
                  <a:lnTo>
                    <a:pt x="70217" y="105735"/>
                  </a:lnTo>
                  <a:lnTo>
                    <a:pt x="120655" y="105735"/>
                  </a:lnTo>
                  <a:lnTo>
                    <a:pt x="133370" y="87630"/>
                  </a:lnTo>
                  <a:lnTo>
                    <a:pt x="138665" y="63139"/>
                  </a:lnTo>
                  <a:lnTo>
                    <a:pt x="138029" y="53243"/>
                  </a:lnTo>
                  <a:lnTo>
                    <a:pt x="136122" y="44183"/>
                  </a:lnTo>
                  <a:lnTo>
                    <a:pt x="132954" y="35823"/>
                  </a:lnTo>
                  <a:lnTo>
                    <a:pt x="128530" y="28030"/>
                  </a:lnTo>
                  <a:lnTo>
                    <a:pt x="164036" y="28030"/>
                  </a:lnTo>
                  <a:lnTo>
                    <a:pt x="164036" y="21297"/>
                  </a:lnTo>
                  <a:close/>
                </a:path>
                <a:path w="164465" h="268604">
                  <a:moveTo>
                    <a:pt x="164036" y="4492"/>
                  </a:moveTo>
                  <a:lnTo>
                    <a:pt x="133420" y="7078"/>
                  </a:lnTo>
                  <a:lnTo>
                    <a:pt x="164036" y="7078"/>
                  </a:lnTo>
                  <a:lnTo>
                    <a:pt x="164036" y="44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5645987" y="5806362"/>
              <a:ext cx="145325" cy="17866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5811765" y="5810855"/>
              <a:ext cx="155052" cy="174172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5988762" y="5806362"/>
              <a:ext cx="145325" cy="17866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6180306" y="5806339"/>
              <a:ext cx="140833" cy="173837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6374141" y="5806363"/>
              <a:ext cx="122603" cy="178664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4913387" y="6219080"/>
              <a:ext cx="155052" cy="17417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5090319" y="6214588"/>
              <a:ext cx="145325" cy="178664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5281898" y="6214563"/>
              <a:ext cx="251728" cy="173839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5568141" y="6214585"/>
              <a:ext cx="138665" cy="178664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5758267" y="6214565"/>
              <a:ext cx="253709" cy="173837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6059115" y="6214588"/>
              <a:ext cx="145335" cy="178664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16249160" y="6115939"/>
              <a:ext cx="28575" cy="273050"/>
            </a:xfrm>
            <a:custGeom>
              <a:avLst/>
              <a:gdLst/>
              <a:ahLst/>
              <a:cxnLst/>
              <a:rect l="l" t="t" r="r" b="b"/>
              <a:pathLst>
                <a:path w="28575" h="273050">
                  <a:moveTo>
                    <a:pt x="28030" y="0"/>
                  </a:moveTo>
                  <a:lnTo>
                    <a:pt x="0" y="0"/>
                  </a:lnTo>
                  <a:lnTo>
                    <a:pt x="0" y="272494"/>
                  </a:lnTo>
                  <a:lnTo>
                    <a:pt x="28030" y="272494"/>
                  </a:lnTo>
                  <a:lnTo>
                    <a:pt x="280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6324104" y="6214588"/>
              <a:ext cx="145325" cy="178664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6515630" y="6214565"/>
              <a:ext cx="140843" cy="173837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15456932" y="4949752"/>
              <a:ext cx="680720" cy="680720"/>
            </a:xfrm>
            <a:custGeom>
              <a:avLst/>
              <a:gdLst/>
              <a:ahLst/>
              <a:cxnLst/>
              <a:rect l="l" t="t" r="r" b="b"/>
              <a:pathLst>
                <a:path w="680719" h="680720">
                  <a:moveTo>
                    <a:pt x="340188" y="0"/>
                  </a:moveTo>
                  <a:lnTo>
                    <a:pt x="294034" y="3106"/>
                  </a:lnTo>
                  <a:lnTo>
                    <a:pt x="249764" y="12154"/>
                  </a:lnTo>
                  <a:lnTo>
                    <a:pt x="207785" y="26738"/>
                  </a:lnTo>
                  <a:lnTo>
                    <a:pt x="168503" y="46453"/>
                  </a:lnTo>
                  <a:lnTo>
                    <a:pt x="132323" y="70892"/>
                  </a:lnTo>
                  <a:lnTo>
                    <a:pt x="99651" y="99651"/>
                  </a:lnTo>
                  <a:lnTo>
                    <a:pt x="70892" y="132323"/>
                  </a:lnTo>
                  <a:lnTo>
                    <a:pt x="46453" y="168503"/>
                  </a:lnTo>
                  <a:lnTo>
                    <a:pt x="26738" y="207785"/>
                  </a:lnTo>
                  <a:lnTo>
                    <a:pt x="12154" y="249764"/>
                  </a:lnTo>
                  <a:lnTo>
                    <a:pt x="3106" y="294034"/>
                  </a:lnTo>
                  <a:lnTo>
                    <a:pt x="0" y="340188"/>
                  </a:lnTo>
                  <a:lnTo>
                    <a:pt x="3106" y="386343"/>
                  </a:lnTo>
                  <a:lnTo>
                    <a:pt x="12154" y="430612"/>
                  </a:lnTo>
                  <a:lnTo>
                    <a:pt x="26738" y="472591"/>
                  </a:lnTo>
                  <a:lnTo>
                    <a:pt x="46453" y="511873"/>
                  </a:lnTo>
                  <a:lnTo>
                    <a:pt x="70892" y="548053"/>
                  </a:lnTo>
                  <a:lnTo>
                    <a:pt x="99651" y="580725"/>
                  </a:lnTo>
                  <a:lnTo>
                    <a:pt x="132323" y="609484"/>
                  </a:lnTo>
                  <a:lnTo>
                    <a:pt x="168503" y="633924"/>
                  </a:lnTo>
                  <a:lnTo>
                    <a:pt x="207785" y="653638"/>
                  </a:lnTo>
                  <a:lnTo>
                    <a:pt x="249764" y="668223"/>
                  </a:lnTo>
                  <a:lnTo>
                    <a:pt x="294034" y="677271"/>
                  </a:lnTo>
                  <a:lnTo>
                    <a:pt x="340188" y="680377"/>
                  </a:lnTo>
                  <a:lnTo>
                    <a:pt x="386343" y="677271"/>
                  </a:lnTo>
                  <a:lnTo>
                    <a:pt x="430612" y="668223"/>
                  </a:lnTo>
                  <a:lnTo>
                    <a:pt x="472591" y="653638"/>
                  </a:lnTo>
                  <a:lnTo>
                    <a:pt x="511873" y="633924"/>
                  </a:lnTo>
                  <a:lnTo>
                    <a:pt x="548053" y="609484"/>
                  </a:lnTo>
                  <a:lnTo>
                    <a:pt x="580725" y="580725"/>
                  </a:lnTo>
                  <a:lnTo>
                    <a:pt x="609484" y="548053"/>
                  </a:lnTo>
                  <a:lnTo>
                    <a:pt x="633924" y="511873"/>
                  </a:lnTo>
                  <a:lnTo>
                    <a:pt x="653638" y="472591"/>
                  </a:lnTo>
                  <a:lnTo>
                    <a:pt x="668223" y="430612"/>
                  </a:lnTo>
                  <a:lnTo>
                    <a:pt x="677271" y="386343"/>
                  </a:lnTo>
                  <a:lnTo>
                    <a:pt x="680377" y="340188"/>
                  </a:lnTo>
                  <a:lnTo>
                    <a:pt x="677271" y="294034"/>
                  </a:lnTo>
                  <a:lnTo>
                    <a:pt x="668223" y="249764"/>
                  </a:lnTo>
                  <a:lnTo>
                    <a:pt x="653638" y="207785"/>
                  </a:lnTo>
                  <a:lnTo>
                    <a:pt x="633924" y="168503"/>
                  </a:lnTo>
                  <a:lnTo>
                    <a:pt x="609484" y="132323"/>
                  </a:lnTo>
                  <a:lnTo>
                    <a:pt x="580725" y="99651"/>
                  </a:lnTo>
                  <a:lnTo>
                    <a:pt x="548053" y="70892"/>
                  </a:lnTo>
                  <a:lnTo>
                    <a:pt x="511873" y="46453"/>
                  </a:lnTo>
                  <a:lnTo>
                    <a:pt x="472591" y="26738"/>
                  </a:lnTo>
                  <a:lnTo>
                    <a:pt x="430612" y="12154"/>
                  </a:lnTo>
                  <a:lnTo>
                    <a:pt x="386343" y="3106"/>
                  </a:lnTo>
                  <a:lnTo>
                    <a:pt x="340188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5728688" y="5207332"/>
              <a:ext cx="136885" cy="165199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11269447" y="3731075"/>
              <a:ext cx="5482590" cy="4644390"/>
            </a:xfrm>
            <a:custGeom>
              <a:avLst/>
              <a:gdLst/>
              <a:ahLst/>
              <a:cxnLst/>
              <a:rect l="l" t="t" r="r" b="b"/>
              <a:pathLst>
                <a:path w="5482590" h="4644390">
                  <a:moveTo>
                    <a:pt x="1016482" y="65582"/>
                  </a:moveTo>
                  <a:lnTo>
                    <a:pt x="1016406" y="39789"/>
                  </a:lnTo>
                  <a:lnTo>
                    <a:pt x="1006144" y="18808"/>
                  </a:lnTo>
                  <a:lnTo>
                    <a:pt x="987463" y="4826"/>
                  </a:lnTo>
                  <a:lnTo>
                    <a:pt x="962126" y="0"/>
                  </a:lnTo>
                  <a:lnTo>
                    <a:pt x="744258" y="3403"/>
                  </a:lnTo>
                  <a:lnTo>
                    <a:pt x="721271" y="7924"/>
                  </a:lnTo>
                  <a:lnTo>
                    <a:pt x="708964" y="19519"/>
                  </a:lnTo>
                  <a:lnTo>
                    <a:pt x="708152" y="36398"/>
                  </a:lnTo>
                  <a:lnTo>
                    <a:pt x="719632" y="56819"/>
                  </a:lnTo>
                  <a:lnTo>
                    <a:pt x="794956" y="147777"/>
                  </a:lnTo>
                  <a:lnTo>
                    <a:pt x="757910" y="181737"/>
                  </a:lnTo>
                  <a:lnTo>
                    <a:pt x="721487" y="216319"/>
                  </a:lnTo>
                  <a:lnTo>
                    <a:pt x="685698" y="251523"/>
                  </a:lnTo>
                  <a:lnTo>
                    <a:pt x="650532" y="287337"/>
                  </a:lnTo>
                  <a:lnTo>
                    <a:pt x="616026" y="323735"/>
                  </a:lnTo>
                  <a:lnTo>
                    <a:pt x="582155" y="360718"/>
                  </a:lnTo>
                  <a:lnTo>
                    <a:pt x="548957" y="398284"/>
                  </a:lnTo>
                  <a:lnTo>
                    <a:pt x="516420" y="436410"/>
                  </a:lnTo>
                  <a:lnTo>
                    <a:pt x="484555" y="475094"/>
                  </a:lnTo>
                  <a:lnTo>
                    <a:pt x="453364" y="514311"/>
                  </a:lnTo>
                  <a:lnTo>
                    <a:pt x="422871" y="554062"/>
                  </a:lnTo>
                  <a:lnTo>
                    <a:pt x="393065" y="594334"/>
                  </a:lnTo>
                  <a:lnTo>
                    <a:pt x="363969" y="635127"/>
                  </a:lnTo>
                  <a:lnTo>
                    <a:pt x="335584" y="676414"/>
                  </a:lnTo>
                  <a:lnTo>
                    <a:pt x="307911" y="718185"/>
                  </a:lnTo>
                  <a:lnTo>
                    <a:pt x="280962" y="760450"/>
                  </a:lnTo>
                  <a:lnTo>
                    <a:pt x="254749" y="803173"/>
                  </a:lnTo>
                  <a:lnTo>
                    <a:pt x="229273" y="846366"/>
                  </a:lnTo>
                  <a:lnTo>
                    <a:pt x="204546" y="889990"/>
                  </a:lnTo>
                  <a:lnTo>
                    <a:pt x="180581" y="934072"/>
                  </a:lnTo>
                  <a:lnTo>
                    <a:pt x="157365" y="978573"/>
                  </a:lnTo>
                  <a:lnTo>
                    <a:pt x="134924" y="1023480"/>
                  </a:lnTo>
                  <a:lnTo>
                    <a:pt x="113258" y="1068806"/>
                  </a:lnTo>
                  <a:lnTo>
                    <a:pt x="92379" y="1114526"/>
                  </a:lnTo>
                  <a:lnTo>
                    <a:pt x="72288" y="1160640"/>
                  </a:lnTo>
                  <a:lnTo>
                    <a:pt x="53009" y="1207122"/>
                  </a:lnTo>
                  <a:lnTo>
                    <a:pt x="34518" y="1253959"/>
                  </a:lnTo>
                  <a:lnTo>
                    <a:pt x="16852" y="1301165"/>
                  </a:lnTo>
                  <a:lnTo>
                    <a:pt x="0" y="1348714"/>
                  </a:lnTo>
                  <a:lnTo>
                    <a:pt x="64363" y="1370965"/>
                  </a:lnTo>
                  <a:lnTo>
                    <a:pt x="81381" y="1322984"/>
                  </a:lnTo>
                  <a:lnTo>
                    <a:pt x="99250" y="1275359"/>
                  </a:lnTo>
                  <a:lnTo>
                    <a:pt x="117983" y="1228102"/>
                  </a:lnTo>
                  <a:lnTo>
                    <a:pt x="137541" y="1181239"/>
                  </a:lnTo>
                  <a:lnTo>
                    <a:pt x="157937" y="1134757"/>
                  </a:lnTo>
                  <a:lnTo>
                    <a:pt x="179158" y="1088694"/>
                  </a:lnTo>
                  <a:lnTo>
                    <a:pt x="201193" y="1043038"/>
                  </a:lnTo>
                  <a:lnTo>
                    <a:pt x="224040" y="997800"/>
                  </a:lnTo>
                  <a:lnTo>
                    <a:pt x="247688" y="953008"/>
                  </a:lnTo>
                  <a:lnTo>
                    <a:pt x="272122" y="908672"/>
                  </a:lnTo>
                  <a:lnTo>
                    <a:pt x="297345" y="864793"/>
                  </a:lnTo>
                  <a:lnTo>
                    <a:pt x="323354" y="821385"/>
                  </a:lnTo>
                  <a:lnTo>
                    <a:pt x="350113" y="778446"/>
                  </a:lnTo>
                  <a:lnTo>
                    <a:pt x="377647" y="736015"/>
                  </a:lnTo>
                  <a:lnTo>
                    <a:pt x="405930" y="694093"/>
                  </a:lnTo>
                  <a:lnTo>
                    <a:pt x="434962" y="652691"/>
                  </a:lnTo>
                  <a:lnTo>
                    <a:pt x="464731" y="611809"/>
                  </a:lnTo>
                  <a:lnTo>
                    <a:pt x="495223" y="571461"/>
                  </a:lnTo>
                  <a:lnTo>
                    <a:pt x="526440" y="531672"/>
                  </a:lnTo>
                  <a:lnTo>
                    <a:pt x="558368" y="492455"/>
                  </a:lnTo>
                  <a:lnTo>
                    <a:pt x="590994" y="453796"/>
                  </a:lnTo>
                  <a:lnTo>
                    <a:pt x="624332" y="415734"/>
                  </a:lnTo>
                  <a:lnTo>
                    <a:pt x="658355" y="378256"/>
                  </a:lnTo>
                  <a:lnTo>
                    <a:pt x="693051" y="341388"/>
                  </a:lnTo>
                  <a:lnTo>
                    <a:pt x="728421" y="305142"/>
                  </a:lnTo>
                  <a:lnTo>
                    <a:pt x="764463" y="269532"/>
                  </a:lnTo>
                  <a:lnTo>
                    <a:pt x="801154" y="234556"/>
                  </a:lnTo>
                  <a:lnTo>
                    <a:pt x="838504" y="200228"/>
                  </a:lnTo>
                  <a:lnTo>
                    <a:pt x="915657" y="293306"/>
                  </a:lnTo>
                  <a:lnTo>
                    <a:pt x="933589" y="308406"/>
                  </a:lnTo>
                  <a:lnTo>
                    <a:pt x="950315" y="310730"/>
                  </a:lnTo>
                  <a:lnTo>
                    <a:pt x="963993" y="300786"/>
                  </a:lnTo>
                  <a:lnTo>
                    <a:pt x="972743" y="279019"/>
                  </a:lnTo>
                  <a:lnTo>
                    <a:pt x="1016482" y="65582"/>
                  </a:lnTo>
                  <a:close/>
                </a:path>
                <a:path w="5482590" h="4644390">
                  <a:moveTo>
                    <a:pt x="1143939" y="4588510"/>
                  </a:moveTo>
                  <a:lnTo>
                    <a:pt x="1102563" y="4558843"/>
                  </a:lnTo>
                  <a:lnTo>
                    <a:pt x="1061758" y="4528464"/>
                  </a:lnTo>
                  <a:lnTo>
                    <a:pt x="1021562" y="4497362"/>
                  </a:lnTo>
                  <a:lnTo>
                    <a:pt x="981951" y="4465574"/>
                  </a:lnTo>
                  <a:lnTo>
                    <a:pt x="942962" y="4433074"/>
                  </a:lnTo>
                  <a:lnTo>
                    <a:pt x="904582" y="4399915"/>
                  </a:lnTo>
                  <a:lnTo>
                    <a:pt x="866838" y="4366069"/>
                  </a:lnTo>
                  <a:lnTo>
                    <a:pt x="829716" y="4331576"/>
                  </a:lnTo>
                  <a:lnTo>
                    <a:pt x="793254" y="4296435"/>
                  </a:lnTo>
                  <a:lnTo>
                    <a:pt x="757428" y="4260647"/>
                  </a:lnTo>
                  <a:lnTo>
                    <a:pt x="722274" y="4224236"/>
                  </a:lnTo>
                  <a:lnTo>
                    <a:pt x="687781" y="4187215"/>
                  </a:lnTo>
                  <a:lnTo>
                    <a:pt x="653973" y="4149585"/>
                  </a:lnTo>
                  <a:lnTo>
                    <a:pt x="620852" y="4111371"/>
                  </a:lnTo>
                  <a:lnTo>
                    <a:pt x="588416" y="4072559"/>
                  </a:lnTo>
                  <a:lnTo>
                    <a:pt x="556691" y="4033189"/>
                  </a:lnTo>
                  <a:lnTo>
                    <a:pt x="525678" y="3993248"/>
                  </a:lnTo>
                  <a:lnTo>
                    <a:pt x="495388" y="3952760"/>
                  </a:lnTo>
                  <a:lnTo>
                    <a:pt x="465823" y="3911727"/>
                  </a:lnTo>
                  <a:lnTo>
                    <a:pt x="437007" y="3870160"/>
                  </a:lnTo>
                  <a:lnTo>
                    <a:pt x="408927" y="3828084"/>
                  </a:lnTo>
                  <a:lnTo>
                    <a:pt x="381596" y="3785501"/>
                  </a:lnTo>
                  <a:lnTo>
                    <a:pt x="355041" y="3742410"/>
                  </a:lnTo>
                  <a:lnTo>
                    <a:pt x="329260" y="3698849"/>
                  </a:lnTo>
                  <a:lnTo>
                    <a:pt x="304253" y="3654806"/>
                  </a:lnTo>
                  <a:lnTo>
                    <a:pt x="280035" y="3610292"/>
                  </a:lnTo>
                  <a:lnTo>
                    <a:pt x="256616" y="3565321"/>
                  </a:lnTo>
                  <a:lnTo>
                    <a:pt x="234010" y="3519919"/>
                  </a:lnTo>
                  <a:lnTo>
                    <a:pt x="344843" y="3471608"/>
                  </a:lnTo>
                  <a:lnTo>
                    <a:pt x="364337" y="3458553"/>
                  </a:lnTo>
                  <a:lnTo>
                    <a:pt x="371233" y="3443109"/>
                  </a:lnTo>
                  <a:lnTo>
                    <a:pt x="365493" y="3427222"/>
                  </a:lnTo>
                  <a:lnTo>
                    <a:pt x="347014" y="3412820"/>
                  </a:lnTo>
                  <a:lnTo>
                    <a:pt x="154139" y="3311512"/>
                  </a:lnTo>
                  <a:lnTo>
                    <a:pt x="129298" y="3304438"/>
                  </a:lnTo>
                  <a:lnTo>
                    <a:pt x="106299" y="3308489"/>
                  </a:lnTo>
                  <a:lnTo>
                    <a:pt x="87668" y="3322561"/>
                  </a:lnTo>
                  <a:lnTo>
                    <a:pt x="75958" y="3345535"/>
                  </a:lnTo>
                  <a:lnTo>
                    <a:pt x="18808" y="3555835"/>
                  </a:lnTo>
                  <a:lnTo>
                    <a:pt x="16776" y="3579164"/>
                  </a:lnTo>
                  <a:lnTo>
                    <a:pt x="24498" y="3594201"/>
                  </a:lnTo>
                  <a:lnTo>
                    <a:pt x="40487" y="3599662"/>
                  </a:lnTo>
                  <a:lnTo>
                    <a:pt x="63296" y="3594277"/>
                  </a:lnTo>
                  <a:lnTo>
                    <a:pt x="171551" y="3547122"/>
                  </a:lnTo>
                  <a:lnTo>
                    <a:pt x="193890" y="3592144"/>
                  </a:lnTo>
                  <a:lnTo>
                    <a:pt x="217004" y="3636746"/>
                  </a:lnTo>
                  <a:lnTo>
                    <a:pt x="240893" y="3680904"/>
                  </a:lnTo>
                  <a:lnTo>
                    <a:pt x="265544" y="3724630"/>
                  </a:lnTo>
                  <a:lnTo>
                    <a:pt x="290931" y="3767886"/>
                  </a:lnTo>
                  <a:lnTo>
                    <a:pt x="317068" y="3810685"/>
                  </a:lnTo>
                  <a:lnTo>
                    <a:pt x="343941" y="3853015"/>
                  </a:lnTo>
                  <a:lnTo>
                    <a:pt x="371538" y="3894861"/>
                  </a:lnTo>
                  <a:lnTo>
                    <a:pt x="399859" y="3936212"/>
                  </a:lnTo>
                  <a:lnTo>
                    <a:pt x="428879" y="3977055"/>
                  </a:lnTo>
                  <a:lnTo>
                    <a:pt x="458609" y="4017391"/>
                  </a:lnTo>
                  <a:lnTo>
                    <a:pt x="489038" y="4057192"/>
                  </a:lnTo>
                  <a:lnTo>
                    <a:pt x="520141" y="4096474"/>
                  </a:lnTo>
                  <a:lnTo>
                    <a:pt x="551929" y="4135196"/>
                  </a:lnTo>
                  <a:lnTo>
                    <a:pt x="584390" y="4173372"/>
                  </a:lnTo>
                  <a:lnTo>
                    <a:pt x="617512" y="4210990"/>
                  </a:lnTo>
                  <a:lnTo>
                    <a:pt x="651294" y="4248035"/>
                  </a:lnTo>
                  <a:lnTo>
                    <a:pt x="685711" y="4284484"/>
                  </a:lnTo>
                  <a:lnTo>
                    <a:pt x="720775" y="4320349"/>
                  </a:lnTo>
                  <a:lnTo>
                    <a:pt x="756462" y="4355617"/>
                  </a:lnTo>
                  <a:lnTo>
                    <a:pt x="792772" y="4390263"/>
                  </a:lnTo>
                  <a:lnTo>
                    <a:pt x="829691" y="4424286"/>
                  </a:lnTo>
                  <a:lnTo>
                    <a:pt x="867219" y="4457674"/>
                  </a:lnTo>
                  <a:lnTo>
                    <a:pt x="905357" y="4490428"/>
                  </a:lnTo>
                  <a:lnTo>
                    <a:pt x="944067" y="4522521"/>
                  </a:lnTo>
                  <a:lnTo>
                    <a:pt x="983373" y="4553953"/>
                  </a:lnTo>
                  <a:lnTo>
                    <a:pt x="1023251" y="4584712"/>
                  </a:lnTo>
                  <a:lnTo>
                    <a:pt x="1063688" y="4614786"/>
                  </a:lnTo>
                  <a:lnTo>
                    <a:pt x="1104684" y="4644174"/>
                  </a:lnTo>
                  <a:lnTo>
                    <a:pt x="1143939" y="4588510"/>
                  </a:lnTo>
                  <a:close/>
                </a:path>
                <a:path w="5482590" h="4644390">
                  <a:moveTo>
                    <a:pt x="5381815" y="3319856"/>
                  </a:moveTo>
                  <a:lnTo>
                    <a:pt x="5318125" y="3295904"/>
                  </a:lnTo>
                  <a:lnTo>
                    <a:pt x="5299773" y="3343389"/>
                  </a:lnTo>
                  <a:lnTo>
                    <a:pt x="5280584" y="3390481"/>
                  </a:lnTo>
                  <a:lnTo>
                    <a:pt x="5260543" y="3437191"/>
                  </a:lnTo>
                  <a:lnTo>
                    <a:pt x="5239677" y="3483483"/>
                  </a:lnTo>
                  <a:lnTo>
                    <a:pt x="5217998" y="3529368"/>
                  </a:lnTo>
                  <a:lnTo>
                    <a:pt x="5195494" y="3574821"/>
                  </a:lnTo>
                  <a:lnTo>
                    <a:pt x="5172189" y="3619843"/>
                  </a:lnTo>
                  <a:lnTo>
                    <a:pt x="5148097" y="3664407"/>
                  </a:lnTo>
                  <a:lnTo>
                    <a:pt x="5123205" y="3708514"/>
                  </a:lnTo>
                  <a:lnTo>
                    <a:pt x="5097538" y="3752151"/>
                  </a:lnTo>
                  <a:lnTo>
                    <a:pt x="5071097" y="3795306"/>
                  </a:lnTo>
                  <a:lnTo>
                    <a:pt x="5043894" y="3837978"/>
                  </a:lnTo>
                  <a:lnTo>
                    <a:pt x="5015928" y="3880129"/>
                  </a:lnTo>
                  <a:lnTo>
                    <a:pt x="4987226" y="3921772"/>
                  </a:lnTo>
                  <a:lnTo>
                    <a:pt x="4957788" y="3962895"/>
                  </a:lnTo>
                  <a:lnTo>
                    <a:pt x="4927612" y="4003471"/>
                  </a:lnTo>
                  <a:lnTo>
                    <a:pt x="4896713" y="4043502"/>
                  </a:lnTo>
                  <a:lnTo>
                    <a:pt x="4865116" y="4082973"/>
                  </a:lnTo>
                  <a:lnTo>
                    <a:pt x="4832794" y="4121886"/>
                  </a:lnTo>
                  <a:lnTo>
                    <a:pt x="4799787" y="4160202"/>
                  </a:lnTo>
                  <a:lnTo>
                    <a:pt x="4766094" y="4197934"/>
                  </a:lnTo>
                  <a:lnTo>
                    <a:pt x="4731702" y="4235056"/>
                  </a:lnTo>
                  <a:lnTo>
                    <a:pt x="4696663" y="4271569"/>
                  </a:lnTo>
                  <a:lnTo>
                    <a:pt x="4660938" y="4307459"/>
                  </a:lnTo>
                  <a:lnTo>
                    <a:pt x="4624578" y="4342701"/>
                  </a:lnTo>
                  <a:lnTo>
                    <a:pt x="4587557" y="4377309"/>
                  </a:lnTo>
                  <a:lnTo>
                    <a:pt x="4549902" y="4411243"/>
                  </a:lnTo>
                  <a:lnTo>
                    <a:pt x="4511611" y="4444517"/>
                  </a:lnTo>
                  <a:lnTo>
                    <a:pt x="4437037" y="4349267"/>
                  </a:lnTo>
                  <a:lnTo>
                    <a:pt x="4419549" y="4333697"/>
                  </a:lnTo>
                  <a:lnTo>
                    <a:pt x="4379620" y="4361993"/>
                  </a:lnTo>
                  <a:lnTo>
                    <a:pt x="4329950" y="4574133"/>
                  </a:lnTo>
                  <a:lnTo>
                    <a:pt x="4329265" y="4599902"/>
                  </a:lnTo>
                  <a:lnTo>
                    <a:pt x="4338942" y="4621149"/>
                  </a:lnTo>
                  <a:lnTo>
                    <a:pt x="4357243" y="4635652"/>
                  </a:lnTo>
                  <a:lnTo>
                    <a:pt x="4382478" y="4641215"/>
                  </a:lnTo>
                  <a:lnTo>
                    <a:pt x="4600333" y="4643869"/>
                  </a:lnTo>
                  <a:lnTo>
                    <a:pt x="4623435" y="4639983"/>
                  </a:lnTo>
                  <a:lnTo>
                    <a:pt x="4636046" y="4628731"/>
                  </a:lnTo>
                  <a:lnTo>
                    <a:pt x="4637316" y="4611878"/>
                  </a:lnTo>
                  <a:lnTo>
                    <a:pt x="4626394" y="4591139"/>
                  </a:lnTo>
                  <a:lnTo>
                    <a:pt x="4553585" y="4498137"/>
                  </a:lnTo>
                  <a:lnTo>
                    <a:pt x="4591583" y="4465218"/>
                  </a:lnTo>
                  <a:lnTo>
                    <a:pt x="4628959" y="4431665"/>
                  </a:lnTo>
                  <a:lnTo>
                    <a:pt x="4665726" y="4397464"/>
                  </a:lnTo>
                  <a:lnTo>
                    <a:pt x="4701883" y="4362653"/>
                  </a:lnTo>
                  <a:lnTo>
                    <a:pt x="4737405" y="4327233"/>
                  </a:lnTo>
                  <a:lnTo>
                    <a:pt x="4772291" y="4291203"/>
                  </a:lnTo>
                  <a:lnTo>
                    <a:pt x="4806531" y="4254576"/>
                  </a:lnTo>
                  <a:lnTo>
                    <a:pt x="4840135" y="4217365"/>
                  </a:lnTo>
                  <a:lnTo>
                    <a:pt x="4873066" y="4179595"/>
                  </a:lnTo>
                  <a:lnTo>
                    <a:pt x="4905337" y="4141254"/>
                  </a:lnTo>
                  <a:lnTo>
                    <a:pt x="4936934" y="4102366"/>
                  </a:lnTo>
                  <a:lnTo>
                    <a:pt x="4967846" y="4062933"/>
                  </a:lnTo>
                  <a:lnTo>
                    <a:pt x="4998072" y="4022979"/>
                  </a:lnTo>
                  <a:lnTo>
                    <a:pt x="5027600" y="3982491"/>
                  </a:lnTo>
                  <a:lnTo>
                    <a:pt x="5056429" y="3941508"/>
                  </a:lnTo>
                  <a:lnTo>
                    <a:pt x="5084534" y="3900017"/>
                  </a:lnTo>
                  <a:lnTo>
                    <a:pt x="5111928" y="3858031"/>
                  </a:lnTo>
                  <a:lnTo>
                    <a:pt x="5138598" y="3815575"/>
                  </a:lnTo>
                  <a:lnTo>
                    <a:pt x="5164531" y="3772649"/>
                  </a:lnTo>
                  <a:lnTo>
                    <a:pt x="5189728" y="3729266"/>
                  </a:lnTo>
                  <a:lnTo>
                    <a:pt x="5214163" y="3685425"/>
                  </a:lnTo>
                  <a:lnTo>
                    <a:pt x="5237848" y="3641153"/>
                  </a:lnTo>
                  <a:lnTo>
                    <a:pt x="5260772" y="3596449"/>
                  </a:lnTo>
                  <a:lnTo>
                    <a:pt x="5282920" y="3551339"/>
                  </a:lnTo>
                  <a:lnTo>
                    <a:pt x="5304294" y="3505809"/>
                  </a:lnTo>
                  <a:lnTo>
                    <a:pt x="5324868" y="3459886"/>
                  </a:lnTo>
                  <a:lnTo>
                    <a:pt x="5344655" y="3413582"/>
                  </a:lnTo>
                  <a:lnTo>
                    <a:pt x="5363642" y="3366897"/>
                  </a:lnTo>
                  <a:lnTo>
                    <a:pt x="5381815" y="3319856"/>
                  </a:lnTo>
                  <a:close/>
                </a:path>
                <a:path w="5482590" h="4644390">
                  <a:moveTo>
                    <a:pt x="5482158" y="1088656"/>
                  </a:moveTo>
                  <a:lnTo>
                    <a:pt x="5474741" y="1073467"/>
                  </a:lnTo>
                  <a:lnTo>
                    <a:pt x="5458853" y="1067689"/>
                  </a:lnTo>
                  <a:lnTo>
                    <a:pt x="5435930" y="1072578"/>
                  </a:lnTo>
                  <a:lnTo>
                    <a:pt x="5326735" y="1117485"/>
                  </a:lnTo>
                  <a:lnTo>
                    <a:pt x="5305310" y="1072019"/>
                  </a:lnTo>
                  <a:lnTo>
                    <a:pt x="5283098" y="1026960"/>
                  </a:lnTo>
                  <a:lnTo>
                    <a:pt x="5260124" y="982306"/>
                  </a:lnTo>
                  <a:lnTo>
                    <a:pt x="5236375" y="938098"/>
                  </a:lnTo>
                  <a:lnTo>
                    <a:pt x="5211864" y="894321"/>
                  </a:lnTo>
                  <a:lnTo>
                    <a:pt x="5186616" y="850988"/>
                  </a:lnTo>
                  <a:lnTo>
                    <a:pt x="5160607" y="808126"/>
                  </a:lnTo>
                  <a:lnTo>
                    <a:pt x="5133873" y="765721"/>
                  </a:lnTo>
                  <a:lnTo>
                    <a:pt x="5106416" y="723798"/>
                  </a:lnTo>
                  <a:lnTo>
                    <a:pt x="5078234" y="682371"/>
                  </a:lnTo>
                  <a:lnTo>
                    <a:pt x="5049342" y="641438"/>
                  </a:lnTo>
                  <a:lnTo>
                    <a:pt x="5019738" y="601014"/>
                  </a:lnTo>
                  <a:lnTo>
                    <a:pt x="4989436" y="561111"/>
                  </a:lnTo>
                  <a:lnTo>
                    <a:pt x="4958461" y="521728"/>
                  </a:lnTo>
                  <a:lnTo>
                    <a:pt x="4926787" y="482892"/>
                  </a:lnTo>
                  <a:lnTo>
                    <a:pt x="4894453" y="444614"/>
                  </a:lnTo>
                  <a:lnTo>
                    <a:pt x="4861445" y="406882"/>
                  </a:lnTo>
                  <a:lnTo>
                    <a:pt x="4827790" y="369722"/>
                  </a:lnTo>
                  <a:lnTo>
                    <a:pt x="4793475" y="333146"/>
                  </a:lnTo>
                  <a:lnTo>
                    <a:pt x="4758525" y="297154"/>
                  </a:lnTo>
                  <a:lnTo>
                    <a:pt x="4722927" y="261772"/>
                  </a:lnTo>
                  <a:lnTo>
                    <a:pt x="4686719" y="226987"/>
                  </a:lnTo>
                  <a:lnTo>
                    <a:pt x="4649876" y="192836"/>
                  </a:lnTo>
                  <a:lnTo>
                    <a:pt x="4612437" y="159308"/>
                  </a:lnTo>
                  <a:lnTo>
                    <a:pt x="4574387" y="126415"/>
                  </a:lnTo>
                  <a:lnTo>
                    <a:pt x="4535741" y="94183"/>
                  </a:lnTo>
                  <a:lnTo>
                    <a:pt x="4496511" y="62598"/>
                  </a:lnTo>
                  <a:lnTo>
                    <a:pt x="4456696" y="31686"/>
                  </a:lnTo>
                  <a:lnTo>
                    <a:pt x="4416323" y="1460"/>
                  </a:lnTo>
                  <a:lnTo>
                    <a:pt x="4376039" y="56375"/>
                  </a:lnTo>
                  <a:lnTo>
                    <a:pt x="4416793" y="86880"/>
                  </a:lnTo>
                  <a:lnTo>
                    <a:pt x="4456938" y="118097"/>
                  </a:lnTo>
                  <a:lnTo>
                    <a:pt x="4496486" y="150025"/>
                  </a:lnTo>
                  <a:lnTo>
                    <a:pt x="4535424" y="182638"/>
                  </a:lnTo>
                  <a:lnTo>
                    <a:pt x="4573740" y="215925"/>
                  </a:lnTo>
                  <a:lnTo>
                    <a:pt x="4611421" y="249872"/>
                  </a:lnTo>
                  <a:lnTo>
                    <a:pt x="4648454" y="284492"/>
                  </a:lnTo>
                  <a:lnTo>
                    <a:pt x="4684852" y="319747"/>
                  </a:lnTo>
                  <a:lnTo>
                    <a:pt x="4720577" y="355638"/>
                  </a:lnTo>
                  <a:lnTo>
                    <a:pt x="4755654" y="392150"/>
                  </a:lnTo>
                  <a:lnTo>
                    <a:pt x="4790046" y="429285"/>
                  </a:lnTo>
                  <a:lnTo>
                    <a:pt x="4823765" y="467004"/>
                  </a:lnTo>
                  <a:lnTo>
                    <a:pt x="4856785" y="505333"/>
                  </a:lnTo>
                  <a:lnTo>
                    <a:pt x="4889119" y="544220"/>
                  </a:lnTo>
                  <a:lnTo>
                    <a:pt x="4920742" y="583692"/>
                  </a:lnTo>
                  <a:lnTo>
                    <a:pt x="4951641" y="623722"/>
                  </a:lnTo>
                  <a:lnTo>
                    <a:pt x="4981829" y="664286"/>
                  </a:lnTo>
                  <a:lnTo>
                    <a:pt x="5011267" y="705396"/>
                  </a:lnTo>
                  <a:lnTo>
                    <a:pt x="5039982" y="747026"/>
                  </a:lnTo>
                  <a:lnTo>
                    <a:pt x="5067935" y="789165"/>
                  </a:lnTo>
                  <a:lnTo>
                    <a:pt x="5095138" y="831811"/>
                  </a:lnTo>
                  <a:lnTo>
                    <a:pt x="5121580" y="874953"/>
                  </a:lnTo>
                  <a:lnTo>
                    <a:pt x="5147246" y="918565"/>
                  </a:lnTo>
                  <a:lnTo>
                    <a:pt x="5172126" y="962660"/>
                  </a:lnTo>
                  <a:lnTo>
                    <a:pt x="5196217" y="1007198"/>
                  </a:lnTo>
                  <a:lnTo>
                    <a:pt x="5219497" y="1052195"/>
                  </a:lnTo>
                  <a:lnTo>
                    <a:pt x="5241988" y="1097622"/>
                  </a:lnTo>
                  <a:lnTo>
                    <a:pt x="5263654" y="1143482"/>
                  </a:lnTo>
                  <a:lnTo>
                    <a:pt x="5151882" y="1189469"/>
                  </a:lnTo>
                  <a:lnTo>
                    <a:pt x="5132133" y="1202093"/>
                  </a:lnTo>
                  <a:lnTo>
                    <a:pt x="5124920" y="1217371"/>
                  </a:lnTo>
                  <a:lnTo>
                    <a:pt x="5130355" y="1233373"/>
                  </a:lnTo>
                  <a:lnTo>
                    <a:pt x="5148542" y="1248181"/>
                  </a:lnTo>
                  <a:lnTo>
                    <a:pt x="5339385" y="1353362"/>
                  </a:lnTo>
                  <a:lnTo>
                    <a:pt x="5364010" y="1360995"/>
                  </a:lnTo>
                  <a:lnTo>
                    <a:pt x="5387060" y="1357439"/>
                  </a:lnTo>
                  <a:lnTo>
                    <a:pt x="5405958" y="1343748"/>
                  </a:lnTo>
                  <a:lnTo>
                    <a:pt x="5418099" y="1320977"/>
                  </a:lnTo>
                  <a:lnTo>
                    <a:pt x="5479681" y="1111973"/>
                  </a:lnTo>
                  <a:lnTo>
                    <a:pt x="5482158" y="1088656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623802" y="2474459"/>
              <a:ext cx="6124601" cy="669100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0932160" cy="1570990"/>
            </a:xfrm>
            <a:custGeom>
              <a:avLst/>
              <a:gdLst/>
              <a:ahLst/>
              <a:cxnLst/>
              <a:rect l="l" t="t" r="r" b="b"/>
              <a:pathLst>
                <a:path w="10932160" h="1570990">
                  <a:moveTo>
                    <a:pt x="10931604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10512768" y="1570632"/>
                  </a:lnTo>
                  <a:lnTo>
                    <a:pt x="10931604" y="1151797"/>
                  </a:lnTo>
                  <a:lnTo>
                    <a:pt x="10931604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5296" y="2614422"/>
              <a:ext cx="3674380" cy="4124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81217" y="3876366"/>
              <a:ext cx="6143373" cy="41123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51463" y="5129103"/>
              <a:ext cx="9194987" cy="41500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81217" y="4500850"/>
              <a:ext cx="9987413" cy="31491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261529" y="526696"/>
              <a:ext cx="2490470" cy="610870"/>
            </a:xfrm>
            <a:custGeom>
              <a:avLst/>
              <a:gdLst/>
              <a:ahLst/>
              <a:cxnLst/>
              <a:rect l="l" t="t" r="r" b="b"/>
              <a:pathLst>
                <a:path w="2490470" h="610869">
                  <a:moveTo>
                    <a:pt x="431599" y="157691"/>
                  </a:moveTo>
                  <a:lnTo>
                    <a:pt x="384294" y="165682"/>
                  </a:lnTo>
                  <a:lnTo>
                    <a:pt x="343983" y="188148"/>
                  </a:lnTo>
                  <a:lnTo>
                    <a:pt x="312688" y="222826"/>
                  </a:lnTo>
                  <a:lnTo>
                    <a:pt x="292429" y="267454"/>
                  </a:lnTo>
                  <a:lnTo>
                    <a:pt x="285226" y="319770"/>
                  </a:lnTo>
                  <a:lnTo>
                    <a:pt x="291604" y="369251"/>
                  </a:lnTo>
                  <a:lnTo>
                    <a:pt x="310014" y="409836"/>
                  </a:lnTo>
                  <a:lnTo>
                    <a:pt x="339370" y="440319"/>
                  </a:lnTo>
                  <a:lnTo>
                    <a:pt x="378584" y="459493"/>
                  </a:lnTo>
                  <a:lnTo>
                    <a:pt x="426573" y="466153"/>
                  </a:lnTo>
                  <a:lnTo>
                    <a:pt x="451575" y="464857"/>
                  </a:lnTo>
                  <a:lnTo>
                    <a:pt x="499460" y="454491"/>
                  </a:lnTo>
                  <a:lnTo>
                    <a:pt x="535810" y="439216"/>
                  </a:lnTo>
                  <a:lnTo>
                    <a:pt x="554108" y="429714"/>
                  </a:lnTo>
                  <a:lnTo>
                    <a:pt x="542261" y="405212"/>
                  </a:lnTo>
                  <a:lnTo>
                    <a:pt x="435997" y="405212"/>
                  </a:lnTo>
                  <a:lnTo>
                    <a:pt x="415894" y="402719"/>
                  </a:lnTo>
                  <a:lnTo>
                    <a:pt x="382290" y="384539"/>
                  </a:lnTo>
                  <a:lnTo>
                    <a:pt x="361746" y="339462"/>
                  </a:lnTo>
                  <a:lnTo>
                    <a:pt x="360617" y="323539"/>
                  </a:lnTo>
                  <a:lnTo>
                    <a:pt x="554108" y="323539"/>
                  </a:lnTo>
                  <a:lnTo>
                    <a:pt x="554108" y="291498"/>
                  </a:lnTo>
                  <a:lnTo>
                    <a:pt x="551614" y="276420"/>
                  </a:lnTo>
                  <a:lnTo>
                    <a:pt x="364386" y="276420"/>
                  </a:lnTo>
                  <a:lnTo>
                    <a:pt x="372072" y="250010"/>
                  </a:lnTo>
                  <a:lnTo>
                    <a:pt x="385353" y="230489"/>
                  </a:lnTo>
                  <a:lnTo>
                    <a:pt x="403697" y="218386"/>
                  </a:lnTo>
                  <a:lnTo>
                    <a:pt x="426573" y="214234"/>
                  </a:lnTo>
                  <a:lnTo>
                    <a:pt x="531451" y="214234"/>
                  </a:lnTo>
                  <a:lnTo>
                    <a:pt x="519947" y="194914"/>
                  </a:lnTo>
                  <a:lnTo>
                    <a:pt x="481221" y="167468"/>
                  </a:lnTo>
                  <a:lnTo>
                    <a:pt x="431599" y="157691"/>
                  </a:lnTo>
                  <a:close/>
                </a:path>
                <a:path w="2490470" h="610869">
                  <a:moveTo>
                    <a:pt x="203543" y="110572"/>
                  </a:moveTo>
                  <a:lnTo>
                    <a:pt x="124394" y="110572"/>
                  </a:lnTo>
                  <a:lnTo>
                    <a:pt x="124394" y="457986"/>
                  </a:lnTo>
                  <a:lnTo>
                    <a:pt x="203543" y="457986"/>
                  </a:lnTo>
                  <a:lnTo>
                    <a:pt x="203543" y="110572"/>
                  </a:lnTo>
                  <a:close/>
                </a:path>
                <a:path w="2490470" h="610869">
                  <a:moveTo>
                    <a:pt x="526465" y="372543"/>
                  </a:moveTo>
                  <a:lnTo>
                    <a:pt x="482910" y="396132"/>
                  </a:lnTo>
                  <a:lnTo>
                    <a:pt x="444488" y="404957"/>
                  </a:lnTo>
                  <a:lnTo>
                    <a:pt x="435997" y="405212"/>
                  </a:lnTo>
                  <a:lnTo>
                    <a:pt x="542261" y="405212"/>
                  </a:lnTo>
                  <a:lnTo>
                    <a:pt x="526465" y="372543"/>
                  </a:lnTo>
                  <a:close/>
                </a:path>
                <a:path w="2490470" h="610869">
                  <a:moveTo>
                    <a:pt x="531451" y="214234"/>
                  </a:moveTo>
                  <a:lnTo>
                    <a:pt x="426573" y="214234"/>
                  </a:lnTo>
                  <a:lnTo>
                    <a:pt x="449298" y="217679"/>
                  </a:lnTo>
                  <a:lnTo>
                    <a:pt x="465132" y="228604"/>
                  </a:lnTo>
                  <a:lnTo>
                    <a:pt x="474723" y="247890"/>
                  </a:lnTo>
                  <a:lnTo>
                    <a:pt x="478718" y="276420"/>
                  </a:lnTo>
                  <a:lnTo>
                    <a:pt x="551614" y="276420"/>
                  </a:lnTo>
                  <a:lnTo>
                    <a:pt x="545126" y="237200"/>
                  </a:lnTo>
                  <a:lnTo>
                    <a:pt x="531451" y="214234"/>
                  </a:lnTo>
                  <a:close/>
                </a:path>
                <a:path w="2490470" h="610869">
                  <a:moveTo>
                    <a:pt x="327937" y="43349"/>
                  </a:moveTo>
                  <a:lnTo>
                    <a:pt x="0" y="43349"/>
                  </a:lnTo>
                  <a:lnTo>
                    <a:pt x="0" y="110572"/>
                  </a:lnTo>
                  <a:lnTo>
                    <a:pt x="327937" y="110572"/>
                  </a:lnTo>
                  <a:lnTo>
                    <a:pt x="327937" y="43349"/>
                  </a:lnTo>
                  <a:close/>
                </a:path>
                <a:path w="2490470" h="610869">
                  <a:moveTo>
                    <a:pt x="667822" y="165858"/>
                  </a:moveTo>
                  <a:lnTo>
                    <a:pt x="603112" y="165858"/>
                  </a:lnTo>
                  <a:lnTo>
                    <a:pt x="603112" y="457986"/>
                  </a:lnTo>
                  <a:lnTo>
                    <a:pt x="677874" y="457986"/>
                  </a:lnTo>
                  <a:lnTo>
                    <a:pt x="677874" y="324168"/>
                  </a:lnTo>
                  <a:lnTo>
                    <a:pt x="679072" y="308540"/>
                  </a:lnTo>
                  <a:lnTo>
                    <a:pt x="697978" y="268253"/>
                  </a:lnTo>
                  <a:lnTo>
                    <a:pt x="734417" y="246264"/>
                  </a:lnTo>
                  <a:lnTo>
                    <a:pt x="759905" y="246264"/>
                  </a:lnTo>
                  <a:lnTo>
                    <a:pt x="765254" y="229940"/>
                  </a:lnTo>
                  <a:lnTo>
                    <a:pt x="670963" y="229940"/>
                  </a:lnTo>
                  <a:lnTo>
                    <a:pt x="667822" y="165858"/>
                  </a:lnTo>
                  <a:close/>
                </a:path>
                <a:path w="2490470" h="610869">
                  <a:moveTo>
                    <a:pt x="759905" y="246264"/>
                  </a:moveTo>
                  <a:lnTo>
                    <a:pt x="742584" y="246264"/>
                  </a:lnTo>
                  <a:lnTo>
                    <a:pt x="748867" y="248777"/>
                  </a:lnTo>
                  <a:lnTo>
                    <a:pt x="757024" y="255060"/>
                  </a:lnTo>
                  <a:lnTo>
                    <a:pt x="759905" y="246264"/>
                  </a:lnTo>
                  <a:close/>
                </a:path>
                <a:path w="2490470" h="610869">
                  <a:moveTo>
                    <a:pt x="740071" y="161461"/>
                  </a:moveTo>
                  <a:lnTo>
                    <a:pt x="723707" y="165181"/>
                  </a:lnTo>
                  <a:lnTo>
                    <a:pt x="707638" y="177088"/>
                  </a:lnTo>
                  <a:lnTo>
                    <a:pt x="690508" y="198302"/>
                  </a:lnTo>
                  <a:lnTo>
                    <a:pt x="670963" y="229940"/>
                  </a:lnTo>
                  <a:lnTo>
                    <a:pt x="765254" y="229940"/>
                  </a:lnTo>
                  <a:lnTo>
                    <a:pt x="780897" y="182193"/>
                  </a:lnTo>
                  <a:lnTo>
                    <a:pt x="771690" y="173123"/>
                  </a:lnTo>
                  <a:lnTo>
                    <a:pt x="761894" y="166644"/>
                  </a:lnTo>
                  <a:lnTo>
                    <a:pt x="751393" y="162756"/>
                  </a:lnTo>
                  <a:lnTo>
                    <a:pt x="740071" y="161461"/>
                  </a:lnTo>
                  <a:close/>
                </a:path>
                <a:path w="2490470" h="610869">
                  <a:moveTo>
                    <a:pt x="893983" y="165858"/>
                  </a:moveTo>
                  <a:lnTo>
                    <a:pt x="818592" y="165858"/>
                  </a:lnTo>
                  <a:lnTo>
                    <a:pt x="818592" y="380710"/>
                  </a:lnTo>
                  <a:lnTo>
                    <a:pt x="823540" y="416894"/>
                  </a:lnTo>
                  <a:lnTo>
                    <a:pt x="838382" y="442593"/>
                  </a:lnTo>
                  <a:lnTo>
                    <a:pt x="863120" y="457927"/>
                  </a:lnTo>
                  <a:lnTo>
                    <a:pt x="897752" y="463012"/>
                  </a:lnTo>
                  <a:lnTo>
                    <a:pt x="924247" y="460047"/>
                  </a:lnTo>
                  <a:lnTo>
                    <a:pt x="949033" y="450604"/>
                  </a:lnTo>
                  <a:lnTo>
                    <a:pt x="973467" y="433857"/>
                  </a:lnTo>
                  <a:lnTo>
                    <a:pt x="998901" y="408982"/>
                  </a:lnTo>
                  <a:lnTo>
                    <a:pt x="1074291" y="408982"/>
                  </a:lnTo>
                  <a:lnTo>
                    <a:pt x="1074291" y="403328"/>
                  </a:lnTo>
                  <a:lnTo>
                    <a:pt x="917856" y="403328"/>
                  </a:lnTo>
                  <a:lnTo>
                    <a:pt x="906705" y="400608"/>
                  </a:lnTo>
                  <a:lnTo>
                    <a:pt x="899323" y="391940"/>
                  </a:lnTo>
                  <a:lnTo>
                    <a:pt x="895239" y="376558"/>
                  </a:lnTo>
                  <a:lnTo>
                    <a:pt x="893983" y="353696"/>
                  </a:lnTo>
                  <a:lnTo>
                    <a:pt x="893983" y="165858"/>
                  </a:lnTo>
                  <a:close/>
                </a:path>
                <a:path w="2490470" h="610869">
                  <a:moveTo>
                    <a:pt x="1074291" y="408982"/>
                  </a:moveTo>
                  <a:lnTo>
                    <a:pt x="998901" y="408982"/>
                  </a:lnTo>
                  <a:lnTo>
                    <a:pt x="998901" y="457986"/>
                  </a:lnTo>
                  <a:lnTo>
                    <a:pt x="1074291" y="457986"/>
                  </a:lnTo>
                  <a:lnTo>
                    <a:pt x="1074291" y="408982"/>
                  </a:lnTo>
                  <a:close/>
                </a:path>
                <a:path w="2490470" h="610869">
                  <a:moveTo>
                    <a:pt x="1074291" y="165858"/>
                  </a:moveTo>
                  <a:lnTo>
                    <a:pt x="998901" y="165858"/>
                  </a:lnTo>
                  <a:lnTo>
                    <a:pt x="998901" y="341759"/>
                  </a:lnTo>
                  <a:lnTo>
                    <a:pt x="988849" y="352439"/>
                  </a:lnTo>
                  <a:lnTo>
                    <a:pt x="966271" y="374968"/>
                  </a:lnTo>
                  <a:lnTo>
                    <a:pt x="947227" y="390841"/>
                  </a:lnTo>
                  <a:lnTo>
                    <a:pt x="931246" y="400235"/>
                  </a:lnTo>
                  <a:lnTo>
                    <a:pt x="917856" y="403328"/>
                  </a:lnTo>
                  <a:lnTo>
                    <a:pt x="1074291" y="403328"/>
                  </a:lnTo>
                  <a:lnTo>
                    <a:pt x="1074291" y="165858"/>
                  </a:lnTo>
                  <a:close/>
                </a:path>
                <a:path w="2490470" h="610869">
                  <a:moveTo>
                    <a:pt x="1269678" y="157691"/>
                  </a:moveTo>
                  <a:lnTo>
                    <a:pt x="1217543" y="165456"/>
                  </a:lnTo>
                  <a:lnTo>
                    <a:pt x="1178189" y="187767"/>
                  </a:lnTo>
                  <a:lnTo>
                    <a:pt x="1153324" y="223153"/>
                  </a:lnTo>
                  <a:lnTo>
                    <a:pt x="1144656" y="270138"/>
                  </a:lnTo>
                  <a:lnTo>
                    <a:pt x="1146295" y="290163"/>
                  </a:lnTo>
                  <a:lnTo>
                    <a:pt x="1170414" y="341759"/>
                  </a:lnTo>
                  <a:lnTo>
                    <a:pt x="1196173" y="364376"/>
                  </a:lnTo>
                  <a:lnTo>
                    <a:pt x="1179838" y="375684"/>
                  </a:lnTo>
                  <a:lnTo>
                    <a:pt x="1160833" y="389997"/>
                  </a:lnTo>
                  <a:lnTo>
                    <a:pt x="1148425" y="402542"/>
                  </a:lnTo>
                  <a:lnTo>
                    <a:pt x="1141672" y="414381"/>
                  </a:lnTo>
                  <a:lnTo>
                    <a:pt x="1139630" y="426573"/>
                  </a:lnTo>
                  <a:lnTo>
                    <a:pt x="1141946" y="438677"/>
                  </a:lnTo>
                  <a:lnTo>
                    <a:pt x="1149211" y="448954"/>
                  </a:lnTo>
                  <a:lnTo>
                    <a:pt x="1161893" y="457936"/>
                  </a:lnTo>
                  <a:lnTo>
                    <a:pt x="1180466" y="466153"/>
                  </a:lnTo>
                  <a:lnTo>
                    <a:pt x="1158890" y="486255"/>
                  </a:lnTo>
                  <a:lnTo>
                    <a:pt x="1144499" y="504000"/>
                  </a:lnTo>
                  <a:lnTo>
                    <a:pt x="1136469" y="520566"/>
                  </a:lnTo>
                  <a:lnTo>
                    <a:pt x="1133975" y="537135"/>
                  </a:lnTo>
                  <a:lnTo>
                    <a:pt x="1142653" y="567173"/>
                  </a:lnTo>
                  <a:lnTo>
                    <a:pt x="1167116" y="590379"/>
                  </a:lnTo>
                  <a:lnTo>
                    <a:pt x="1205007" y="605340"/>
                  </a:lnTo>
                  <a:lnTo>
                    <a:pt x="1253972" y="610641"/>
                  </a:lnTo>
                  <a:lnTo>
                    <a:pt x="1309116" y="604569"/>
                  </a:lnTo>
                  <a:lnTo>
                    <a:pt x="1355574" y="587401"/>
                  </a:lnTo>
                  <a:lnTo>
                    <a:pt x="1391296" y="560704"/>
                  </a:lnTo>
                  <a:lnTo>
                    <a:pt x="1397332" y="551585"/>
                  </a:lnTo>
                  <a:lnTo>
                    <a:pt x="1265280" y="551585"/>
                  </a:lnTo>
                  <a:lnTo>
                    <a:pt x="1241083" y="549042"/>
                  </a:lnTo>
                  <a:lnTo>
                    <a:pt x="1221538" y="542082"/>
                  </a:lnTo>
                  <a:lnTo>
                    <a:pt x="1208473" y="531706"/>
                  </a:lnTo>
                  <a:lnTo>
                    <a:pt x="1203712" y="518916"/>
                  </a:lnTo>
                  <a:lnTo>
                    <a:pt x="1204723" y="512388"/>
                  </a:lnTo>
                  <a:lnTo>
                    <a:pt x="1207560" y="504389"/>
                  </a:lnTo>
                  <a:lnTo>
                    <a:pt x="1211928" y="495331"/>
                  </a:lnTo>
                  <a:lnTo>
                    <a:pt x="1217533" y="485629"/>
                  </a:lnTo>
                  <a:lnTo>
                    <a:pt x="1223816" y="475577"/>
                  </a:lnTo>
                  <a:lnTo>
                    <a:pt x="1420772" y="475577"/>
                  </a:lnTo>
                  <a:lnTo>
                    <a:pt x="1417219" y="454128"/>
                  </a:lnTo>
                  <a:lnTo>
                    <a:pt x="1401681" y="432149"/>
                  </a:lnTo>
                  <a:lnTo>
                    <a:pt x="1375425" y="419004"/>
                  </a:lnTo>
                  <a:lnTo>
                    <a:pt x="1338158" y="414636"/>
                  </a:lnTo>
                  <a:lnTo>
                    <a:pt x="1221303" y="414636"/>
                  </a:lnTo>
                  <a:lnTo>
                    <a:pt x="1216277" y="412751"/>
                  </a:lnTo>
                  <a:lnTo>
                    <a:pt x="1216277" y="406469"/>
                  </a:lnTo>
                  <a:lnTo>
                    <a:pt x="1218053" y="400412"/>
                  </a:lnTo>
                  <a:lnTo>
                    <a:pt x="1223423" y="393354"/>
                  </a:lnTo>
                  <a:lnTo>
                    <a:pt x="1232444" y="385000"/>
                  </a:lnTo>
                  <a:lnTo>
                    <a:pt x="1245176" y="375056"/>
                  </a:lnTo>
                  <a:lnTo>
                    <a:pt x="1278857" y="375056"/>
                  </a:lnTo>
                  <a:lnTo>
                    <a:pt x="1318896" y="368931"/>
                  </a:lnTo>
                  <a:lnTo>
                    <a:pt x="1359356" y="346314"/>
                  </a:lnTo>
                  <a:lnTo>
                    <a:pt x="1378616" y="320398"/>
                  </a:lnTo>
                  <a:lnTo>
                    <a:pt x="1269678" y="320398"/>
                  </a:lnTo>
                  <a:lnTo>
                    <a:pt x="1250709" y="316197"/>
                  </a:lnTo>
                  <a:lnTo>
                    <a:pt x="1235360" y="304770"/>
                  </a:lnTo>
                  <a:lnTo>
                    <a:pt x="1225062" y="287798"/>
                  </a:lnTo>
                  <a:lnTo>
                    <a:pt x="1221303" y="266997"/>
                  </a:lnTo>
                  <a:lnTo>
                    <a:pt x="1225053" y="245642"/>
                  </a:lnTo>
                  <a:lnTo>
                    <a:pt x="1235281" y="228054"/>
                  </a:lnTo>
                  <a:lnTo>
                    <a:pt x="1250457" y="216118"/>
                  </a:lnTo>
                  <a:lnTo>
                    <a:pt x="1269050" y="211721"/>
                  </a:lnTo>
                  <a:lnTo>
                    <a:pt x="1433013" y="211721"/>
                  </a:lnTo>
                  <a:lnTo>
                    <a:pt x="1433013" y="169628"/>
                  </a:lnTo>
                  <a:lnTo>
                    <a:pt x="1330619" y="169628"/>
                  </a:lnTo>
                  <a:lnTo>
                    <a:pt x="1312439" y="163787"/>
                  </a:lnTo>
                  <a:lnTo>
                    <a:pt x="1297792" y="160126"/>
                  </a:lnTo>
                  <a:lnTo>
                    <a:pt x="1284324" y="158231"/>
                  </a:lnTo>
                  <a:lnTo>
                    <a:pt x="1269678" y="157691"/>
                  </a:lnTo>
                  <a:close/>
                </a:path>
                <a:path w="2490470" h="610869">
                  <a:moveTo>
                    <a:pt x="1420772" y="475577"/>
                  </a:moveTo>
                  <a:lnTo>
                    <a:pt x="1314912" y="475577"/>
                  </a:lnTo>
                  <a:lnTo>
                    <a:pt x="1331306" y="476745"/>
                  </a:lnTo>
                  <a:lnTo>
                    <a:pt x="1342870" y="480210"/>
                  </a:lnTo>
                  <a:lnTo>
                    <a:pt x="1349721" y="485913"/>
                  </a:lnTo>
                  <a:lnTo>
                    <a:pt x="1351979" y="493796"/>
                  </a:lnTo>
                  <a:lnTo>
                    <a:pt x="1350487" y="502556"/>
                  </a:lnTo>
                  <a:lnTo>
                    <a:pt x="1315639" y="538598"/>
                  </a:lnTo>
                  <a:lnTo>
                    <a:pt x="1265280" y="551585"/>
                  </a:lnTo>
                  <a:lnTo>
                    <a:pt x="1397332" y="551585"/>
                  </a:lnTo>
                  <a:lnTo>
                    <a:pt x="1414232" y="526048"/>
                  </a:lnTo>
                  <a:lnTo>
                    <a:pt x="1422333" y="485000"/>
                  </a:lnTo>
                  <a:lnTo>
                    <a:pt x="1420772" y="475577"/>
                  </a:lnTo>
                  <a:close/>
                </a:path>
                <a:path w="2490470" h="610869">
                  <a:moveTo>
                    <a:pt x="1278857" y="375056"/>
                  </a:moveTo>
                  <a:lnTo>
                    <a:pt x="1245176" y="375056"/>
                  </a:lnTo>
                  <a:lnTo>
                    <a:pt x="1254600" y="376941"/>
                  </a:lnTo>
                  <a:lnTo>
                    <a:pt x="1266537" y="376941"/>
                  </a:lnTo>
                  <a:lnTo>
                    <a:pt x="1278857" y="375056"/>
                  </a:lnTo>
                  <a:close/>
                </a:path>
                <a:path w="2490470" h="610869">
                  <a:moveTo>
                    <a:pt x="1433013" y="211721"/>
                  </a:moveTo>
                  <a:lnTo>
                    <a:pt x="1269050" y="211721"/>
                  </a:lnTo>
                  <a:lnTo>
                    <a:pt x="1288104" y="216020"/>
                  </a:lnTo>
                  <a:lnTo>
                    <a:pt x="1303682" y="227740"/>
                  </a:lnTo>
                  <a:lnTo>
                    <a:pt x="1314196" y="245112"/>
                  </a:lnTo>
                  <a:lnTo>
                    <a:pt x="1317940" y="265740"/>
                  </a:lnTo>
                  <a:lnTo>
                    <a:pt x="1317942" y="266997"/>
                  </a:lnTo>
                  <a:lnTo>
                    <a:pt x="1314294" y="287533"/>
                  </a:lnTo>
                  <a:lnTo>
                    <a:pt x="1303996" y="304692"/>
                  </a:lnTo>
                  <a:lnTo>
                    <a:pt x="1288634" y="316197"/>
                  </a:lnTo>
                  <a:lnTo>
                    <a:pt x="1269678" y="320398"/>
                  </a:lnTo>
                  <a:lnTo>
                    <a:pt x="1378616" y="320398"/>
                  </a:lnTo>
                  <a:lnTo>
                    <a:pt x="1385445" y="311210"/>
                  </a:lnTo>
                  <a:lnTo>
                    <a:pt x="1394690" y="265740"/>
                  </a:lnTo>
                  <a:lnTo>
                    <a:pt x="1394042" y="253049"/>
                  </a:lnTo>
                  <a:lnTo>
                    <a:pt x="1391864" y="242421"/>
                  </a:lnTo>
                  <a:lnTo>
                    <a:pt x="1387803" y="232618"/>
                  </a:lnTo>
                  <a:lnTo>
                    <a:pt x="1381507" y="222401"/>
                  </a:lnTo>
                  <a:lnTo>
                    <a:pt x="1433013" y="222401"/>
                  </a:lnTo>
                  <a:lnTo>
                    <a:pt x="1433013" y="211721"/>
                  </a:lnTo>
                  <a:close/>
                </a:path>
                <a:path w="2490470" h="610869">
                  <a:moveTo>
                    <a:pt x="1433013" y="165858"/>
                  </a:moveTo>
                  <a:lnTo>
                    <a:pt x="1373968" y="169628"/>
                  </a:lnTo>
                  <a:lnTo>
                    <a:pt x="1433013" y="169628"/>
                  </a:lnTo>
                  <a:lnTo>
                    <a:pt x="1433013" y="165858"/>
                  </a:lnTo>
                  <a:close/>
                </a:path>
                <a:path w="2490470" h="610869">
                  <a:moveTo>
                    <a:pt x="1551753" y="0"/>
                  </a:moveTo>
                  <a:lnTo>
                    <a:pt x="1477002" y="0"/>
                  </a:lnTo>
                  <a:lnTo>
                    <a:pt x="1477002" y="449818"/>
                  </a:lnTo>
                  <a:lnTo>
                    <a:pt x="1518466" y="460499"/>
                  </a:lnTo>
                  <a:lnTo>
                    <a:pt x="1563425" y="466330"/>
                  </a:lnTo>
                  <a:lnTo>
                    <a:pt x="1577512" y="466781"/>
                  </a:lnTo>
                  <a:lnTo>
                    <a:pt x="1626818" y="461508"/>
                  </a:lnTo>
                  <a:lnTo>
                    <a:pt x="1668725" y="446165"/>
                  </a:lnTo>
                  <a:lnTo>
                    <a:pt x="1702534" y="421468"/>
                  </a:lnTo>
                  <a:lnTo>
                    <a:pt x="1710489" y="410867"/>
                  </a:lnTo>
                  <a:lnTo>
                    <a:pt x="1586307" y="410867"/>
                  </a:lnTo>
                  <a:lnTo>
                    <a:pt x="1578699" y="410474"/>
                  </a:lnTo>
                  <a:lnTo>
                    <a:pt x="1571151" y="409139"/>
                  </a:lnTo>
                  <a:lnTo>
                    <a:pt x="1562542" y="406626"/>
                  </a:lnTo>
                  <a:lnTo>
                    <a:pt x="1551753" y="402699"/>
                  </a:lnTo>
                  <a:lnTo>
                    <a:pt x="1551753" y="228684"/>
                  </a:lnTo>
                  <a:lnTo>
                    <a:pt x="1564397" y="222647"/>
                  </a:lnTo>
                  <a:lnTo>
                    <a:pt x="1575627" y="218553"/>
                  </a:lnTo>
                  <a:lnTo>
                    <a:pt x="1586386" y="216227"/>
                  </a:lnTo>
                  <a:lnTo>
                    <a:pt x="1597616" y="215490"/>
                  </a:lnTo>
                  <a:lnTo>
                    <a:pt x="1728119" y="215490"/>
                  </a:lnTo>
                  <a:lnTo>
                    <a:pt x="1726543" y="211698"/>
                  </a:lnTo>
                  <a:lnTo>
                    <a:pt x="1700765" y="182439"/>
                  </a:lnTo>
                  <a:lnTo>
                    <a:pt x="1683881" y="173397"/>
                  </a:lnTo>
                  <a:lnTo>
                    <a:pt x="1551753" y="173397"/>
                  </a:lnTo>
                  <a:lnTo>
                    <a:pt x="1551753" y="0"/>
                  </a:lnTo>
                  <a:close/>
                </a:path>
                <a:path w="2490470" h="610869">
                  <a:moveTo>
                    <a:pt x="1728119" y="215490"/>
                  </a:moveTo>
                  <a:lnTo>
                    <a:pt x="1597616" y="215490"/>
                  </a:lnTo>
                  <a:lnTo>
                    <a:pt x="1627458" y="221614"/>
                  </a:lnTo>
                  <a:lnTo>
                    <a:pt x="1650232" y="239045"/>
                  </a:lnTo>
                  <a:lnTo>
                    <a:pt x="1664760" y="266370"/>
                  </a:lnTo>
                  <a:lnTo>
                    <a:pt x="1669865" y="302179"/>
                  </a:lnTo>
                  <a:lnTo>
                    <a:pt x="1663435" y="345136"/>
                  </a:lnTo>
                  <a:lnTo>
                    <a:pt x="1645756" y="379611"/>
                  </a:lnTo>
                  <a:lnTo>
                    <a:pt x="1619241" y="402542"/>
                  </a:lnTo>
                  <a:lnTo>
                    <a:pt x="1586307" y="410867"/>
                  </a:lnTo>
                  <a:lnTo>
                    <a:pt x="1710489" y="410867"/>
                  </a:lnTo>
                  <a:lnTo>
                    <a:pt x="1727548" y="388133"/>
                  </a:lnTo>
                  <a:lnTo>
                    <a:pt x="1743068" y="346875"/>
                  </a:lnTo>
                  <a:lnTo>
                    <a:pt x="1748397" y="298409"/>
                  </a:lnTo>
                  <a:lnTo>
                    <a:pt x="1742762" y="250727"/>
                  </a:lnTo>
                  <a:lnTo>
                    <a:pt x="1728119" y="215490"/>
                  </a:lnTo>
                  <a:close/>
                </a:path>
                <a:path w="2490470" h="610869">
                  <a:moveTo>
                    <a:pt x="1624631" y="157691"/>
                  </a:moveTo>
                  <a:lnTo>
                    <a:pt x="1604851" y="158643"/>
                  </a:lnTo>
                  <a:lnTo>
                    <a:pt x="1586072" y="161539"/>
                  </a:lnTo>
                  <a:lnTo>
                    <a:pt x="1568353" y="166437"/>
                  </a:lnTo>
                  <a:lnTo>
                    <a:pt x="1551753" y="173397"/>
                  </a:lnTo>
                  <a:lnTo>
                    <a:pt x="1683881" y="173397"/>
                  </a:lnTo>
                  <a:lnTo>
                    <a:pt x="1666452" y="164064"/>
                  </a:lnTo>
                  <a:lnTo>
                    <a:pt x="1624631" y="157691"/>
                  </a:lnTo>
                  <a:close/>
                </a:path>
                <a:path w="2490470" h="610869">
                  <a:moveTo>
                    <a:pt x="1875304" y="0"/>
                  </a:moveTo>
                  <a:lnTo>
                    <a:pt x="1800542" y="0"/>
                  </a:lnTo>
                  <a:lnTo>
                    <a:pt x="1800542" y="457975"/>
                  </a:lnTo>
                  <a:lnTo>
                    <a:pt x="1875304" y="457975"/>
                  </a:lnTo>
                  <a:lnTo>
                    <a:pt x="1875304" y="0"/>
                  </a:lnTo>
                  <a:close/>
                </a:path>
                <a:path w="2490470" h="610869">
                  <a:moveTo>
                    <a:pt x="2027969" y="165858"/>
                  </a:moveTo>
                  <a:lnTo>
                    <a:pt x="1953207" y="165858"/>
                  </a:lnTo>
                  <a:lnTo>
                    <a:pt x="1953207" y="457986"/>
                  </a:lnTo>
                  <a:lnTo>
                    <a:pt x="2027969" y="457986"/>
                  </a:lnTo>
                  <a:lnTo>
                    <a:pt x="2027969" y="165858"/>
                  </a:lnTo>
                  <a:close/>
                </a:path>
                <a:path w="2490470" h="610869">
                  <a:moveTo>
                    <a:pt x="1990902" y="10052"/>
                  </a:moveTo>
                  <a:lnTo>
                    <a:pt x="1974420" y="14027"/>
                  </a:lnTo>
                  <a:lnTo>
                    <a:pt x="1960825" y="24894"/>
                  </a:lnTo>
                  <a:lnTo>
                    <a:pt x="1951587" y="41062"/>
                  </a:lnTo>
                  <a:lnTo>
                    <a:pt x="1948181" y="60940"/>
                  </a:lnTo>
                  <a:lnTo>
                    <a:pt x="1951587" y="80818"/>
                  </a:lnTo>
                  <a:lnTo>
                    <a:pt x="1960825" y="96986"/>
                  </a:lnTo>
                  <a:lnTo>
                    <a:pt x="1974420" y="107853"/>
                  </a:lnTo>
                  <a:lnTo>
                    <a:pt x="1990902" y="111829"/>
                  </a:lnTo>
                  <a:lnTo>
                    <a:pt x="2007286" y="107853"/>
                  </a:lnTo>
                  <a:lnTo>
                    <a:pt x="2020666" y="96986"/>
                  </a:lnTo>
                  <a:lnTo>
                    <a:pt x="2029687" y="80818"/>
                  </a:lnTo>
                  <a:lnTo>
                    <a:pt x="2032995" y="60940"/>
                  </a:lnTo>
                  <a:lnTo>
                    <a:pt x="2029687" y="41062"/>
                  </a:lnTo>
                  <a:lnTo>
                    <a:pt x="2020666" y="24894"/>
                  </a:lnTo>
                  <a:lnTo>
                    <a:pt x="2007286" y="14027"/>
                  </a:lnTo>
                  <a:lnTo>
                    <a:pt x="1990902" y="10052"/>
                  </a:lnTo>
                  <a:close/>
                </a:path>
                <a:path w="2490470" h="610869">
                  <a:moveTo>
                    <a:pt x="2182509" y="0"/>
                  </a:moveTo>
                  <a:lnTo>
                    <a:pt x="2107757" y="0"/>
                  </a:lnTo>
                  <a:lnTo>
                    <a:pt x="2107757" y="457986"/>
                  </a:lnTo>
                  <a:lnTo>
                    <a:pt x="2182509" y="457986"/>
                  </a:lnTo>
                  <a:lnTo>
                    <a:pt x="2182509" y="307833"/>
                  </a:lnTo>
                  <a:lnTo>
                    <a:pt x="2257949" y="307833"/>
                  </a:lnTo>
                  <a:lnTo>
                    <a:pt x="2252873" y="300294"/>
                  </a:lnTo>
                  <a:lnTo>
                    <a:pt x="2259247" y="292127"/>
                  </a:lnTo>
                  <a:lnTo>
                    <a:pt x="2182509" y="292127"/>
                  </a:lnTo>
                  <a:lnTo>
                    <a:pt x="2182509" y="0"/>
                  </a:lnTo>
                  <a:close/>
                </a:path>
                <a:path w="2490470" h="610869">
                  <a:moveTo>
                    <a:pt x="2257949" y="307833"/>
                  </a:moveTo>
                  <a:lnTo>
                    <a:pt x="2182509" y="307833"/>
                  </a:lnTo>
                  <a:lnTo>
                    <a:pt x="2273606" y="457986"/>
                  </a:lnTo>
                  <a:lnTo>
                    <a:pt x="2359048" y="457986"/>
                  </a:lnTo>
                  <a:lnTo>
                    <a:pt x="2257949" y="307833"/>
                  </a:lnTo>
                  <a:close/>
                </a:path>
                <a:path w="2490470" h="610869">
                  <a:moveTo>
                    <a:pt x="2357792" y="165858"/>
                  </a:moveTo>
                  <a:lnTo>
                    <a:pt x="2273606" y="165858"/>
                  </a:lnTo>
                  <a:lnTo>
                    <a:pt x="2182509" y="292127"/>
                  </a:lnTo>
                  <a:lnTo>
                    <a:pt x="2259247" y="292127"/>
                  </a:lnTo>
                  <a:lnTo>
                    <a:pt x="2357792" y="165858"/>
                  </a:lnTo>
                  <a:close/>
                </a:path>
                <a:path w="2490470" h="610869">
                  <a:moveTo>
                    <a:pt x="2440721" y="365632"/>
                  </a:moveTo>
                  <a:lnTo>
                    <a:pt x="2421206" y="369510"/>
                  </a:lnTo>
                  <a:lnTo>
                    <a:pt x="2405225" y="380161"/>
                  </a:lnTo>
                  <a:lnTo>
                    <a:pt x="2394427" y="396112"/>
                  </a:lnTo>
                  <a:lnTo>
                    <a:pt x="2390461" y="415893"/>
                  </a:lnTo>
                  <a:lnTo>
                    <a:pt x="2394427" y="435408"/>
                  </a:lnTo>
                  <a:lnTo>
                    <a:pt x="2405225" y="451389"/>
                  </a:lnTo>
                  <a:lnTo>
                    <a:pt x="2421206" y="462187"/>
                  </a:lnTo>
                  <a:lnTo>
                    <a:pt x="2440721" y="466153"/>
                  </a:lnTo>
                  <a:lnTo>
                    <a:pt x="2460138" y="462187"/>
                  </a:lnTo>
                  <a:lnTo>
                    <a:pt x="2475903" y="451389"/>
                  </a:lnTo>
                  <a:lnTo>
                    <a:pt x="2486485" y="435408"/>
                  </a:lnTo>
                  <a:lnTo>
                    <a:pt x="2490353" y="415893"/>
                  </a:lnTo>
                  <a:lnTo>
                    <a:pt x="2486485" y="396112"/>
                  </a:lnTo>
                  <a:lnTo>
                    <a:pt x="2475903" y="380161"/>
                  </a:lnTo>
                  <a:lnTo>
                    <a:pt x="2460138" y="369510"/>
                  </a:lnTo>
                  <a:lnTo>
                    <a:pt x="2440721" y="365632"/>
                  </a:lnTo>
                  <a:close/>
                </a:path>
                <a:path w="2490470" h="610869">
                  <a:moveTo>
                    <a:pt x="2440721" y="157691"/>
                  </a:moveTo>
                  <a:lnTo>
                    <a:pt x="2421206" y="161657"/>
                  </a:lnTo>
                  <a:lnTo>
                    <a:pt x="2405225" y="172455"/>
                  </a:lnTo>
                  <a:lnTo>
                    <a:pt x="2394427" y="188436"/>
                  </a:lnTo>
                  <a:lnTo>
                    <a:pt x="2390461" y="207951"/>
                  </a:lnTo>
                  <a:lnTo>
                    <a:pt x="2394427" y="227465"/>
                  </a:lnTo>
                  <a:lnTo>
                    <a:pt x="2405225" y="243442"/>
                  </a:lnTo>
                  <a:lnTo>
                    <a:pt x="2421206" y="254237"/>
                  </a:lnTo>
                  <a:lnTo>
                    <a:pt x="2440721" y="258201"/>
                  </a:lnTo>
                  <a:lnTo>
                    <a:pt x="2460138" y="254237"/>
                  </a:lnTo>
                  <a:lnTo>
                    <a:pt x="2475903" y="243442"/>
                  </a:lnTo>
                  <a:lnTo>
                    <a:pt x="2486485" y="227465"/>
                  </a:lnTo>
                  <a:lnTo>
                    <a:pt x="2490353" y="207951"/>
                  </a:lnTo>
                  <a:lnTo>
                    <a:pt x="2486485" y="188436"/>
                  </a:lnTo>
                  <a:lnTo>
                    <a:pt x="2475903" y="172455"/>
                  </a:lnTo>
                  <a:lnTo>
                    <a:pt x="2460138" y="161657"/>
                  </a:lnTo>
                  <a:lnTo>
                    <a:pt x="2440721" y="1576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69257" y="526697"/>
              <a:ext cx="6345890" cy="61692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023156" y="3854133"/>
              <a:ext cx="1618736" cy="76874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169135" y="4212714"/>
              <a:ext cx="213852" cy="11108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403150" y="4212714"/>
              <a:ext cx="103850" cy="11108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6537125" y="4212688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51" y="1061"/>
                  </a:lnTo>
                  <a:lnTo>
                    <a:pt x="33053" y="4654"/>
                  </a:lnTo>
                  <a:lnTo>
                    <a:pt x="26094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6" y="33371"/>
                  </a:lnTo>
                  <a:lnTo>
                    <a:pt x="31182" y="24712"/>
                  </a:lnTo>
                  <a:lnTo>
                    <a:pt x="37078" y="19456"/>
                  </a:lnTo>
                  <a:lnTo>
                    <a:pt x="42302" y="17685"/>
                  </a:lnTo>
                  <a:lnTo>
                    <a:pt x="44375" y="17685"/>
                  </a:lnTo>
                  <a:lnTo>
                    <a:pt x="46239" y="1886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84" y="2586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614609" y="4151359"/>
              <a:ext cx="93400" cy="17241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728169" y="4212708"/>
              <a:ext cx="90353" cy="11108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847238" y="4212688"/>
              <a:ext cx="158789" cy="11110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7032256" y="4167412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70">
                  <a:moveTo>
                    <a:pt x="19957" y="48103"/>
                  </a:moveTo>
                  <a:lnTo>
                    <a:pt x="2533" y="48103"/>
                  </a:lnTo>
                  <a:lnTo>
                    <a:pt x="2533" y="153346"/>
                  </a:lnTo>
                  <a:lnTo>
                    <a:pt x="19957" y="153346"/>
                  </a:lnTo>
                  <a:lnTo>
                    <a:pt x="19957" y="48103"/>
                  </a:lnTo>
                  <a:close/>
                </a:path>
                <a:path w="22859" h="153670">
                  <a:moveTo>
                    <a:pt x="17632" y="0"/>
                  </a:moveTo>
                  <a:lnTo>
                    <a:pt x="5109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09" y="22805"/>
                  </a:lnTo>
                  <a:lnTo>
                    <a:pt x="17632" y="22805"/>
                  </a:lnTo>
                  <a:lnTo>
                    <a:pt x="22753" y="17643"/>
                  </a:lnTo>
                  <a:lnTo>
                    <a:pt x="22753" y="5120"/>
                  </a:lnTo>
                  <a:lnTo>
                    <a:pt x="176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082275" y="4151357"/>
              <a:ext cx="96405" cy="17241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7215077" y="4167412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70">
                  <a:moveTo>
                    <a:pt x="19967" y="48103"/>
                  </a:moveTo>
                  <a:lnTo>
                    <a:pt x="2533" y="48103"/>
                  </a:lnTo>
                  <a:lnTo>
                    <a:pt x="2533" y="153346"/>
                  </a:lnTo>
                  <a:lnTo>
                    <a:pt x="19967" y="153346"/>
                  </a:lnTo>
                  <a:lnTo>
                    <a:pt x="19967" y="48103"/>
                  </a:lnTo>
                  <a:close/>
                </a:path>
                <a:path w="22859" h="153670">
                  <a:moveTo>
                    <a:pt x="17643" y="0"/>
                  </a:moveTo>
                  <a:lnTo>
                    <a:pt x="512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20" y="22805"/>
                  </a:lnTo>
                  <a:lnTo>
                    <a:pt x="17643" y="22805"/>
                  </a:lnTo>
                  <a:lnTo>
                    <a:pt x="22753" y="17643"/>
                  </a:lnTo>
                  <a:lnTo>
                    <a:pt x="22753" y="5120"/>
                  </a:lnTo>
                  <a:lnTo>
                    <a:pt x="176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7275103" y="4212695"/>
              <a:ext cx="87557" cy="10808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7393333" y="4212735"/>
              <a:ext cx="101986" cy="16683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6621018" y="3560105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2" y="417416"/>
                  </a:lnTo>
                  <a:lnTo>
                    <a:pt x="304509" y="401502"/>
                  </a:lnTo>
                  <a:lnTo>
                    <a:pt x="343781" y="376533"/>
                  </a:lnTo>
                  <a:lnTo>
                    <a:pt x="376539" y="343777"/>
                  </a:lnTo>
                  <a:lnTo>
                    <a:pt x="401511" y="304507"/>
                  </a:lnTo>
                  <a:lnTo>
                    <a:pt x="417425" y="259991"/>
                  </a:lnTo>
                  <a:lnTo>
                    <a:pt x="423013" y="211501"/>
                  </a:lnTo>
                  <a:lnTo>
                    <a:pt x="417425" y="163011"/>
                  </a:lnTo>
                  <a:lnTo>
                    <a:pt x="401511" y="118495"/>
                  </a:lnTo>
                  <a:lnTo>
                    <a:pt x="376539" y="79225"/>
                  </a:lnTo>
                  <a:lnTo>
                    <a:pt x="343781" y="46469"/>
                  </a:lnTo>
                  <a:lnTo>
                    <a:pt x="304509" y="21500"/>
                  </a:lnTo>
                  <a:lnTo>
                    <a:pt x="259992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812654" y="3720623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63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888" y="13970"/>
                  </a:lnTo>
                  <a:lnTo>
                    <a:pt x="23888" y="101600"/>
                  </a:lnTo>
                  <a:lnTo>
                    <a:pt x="39763" y="101600"/>
                  </a:lnTo>
                  <a:lnTo>
                    <a:pt x="39763" y="13970"/>
                  </a:lnTo>
                  <a:lnTo>
                    <a:pt x="39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023156" y="6640973"/>
              <a:ext cx="1618736" cy="76835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332280" y="6999128"/>
              <a:ext cx="86206" cy="11108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450473" y="6999113"/>
              <a:ext cx="87568" cy="10808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569807" y="6999128"/>
              <a:ext cx="86217" cy="11108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6687041" y="6937799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23" y="0"/>
                  </a:moveTo>
                  <a:lnTo>
                    <a:pt x="0" y="0"/>
                  </a:lnTo>
                  <a:lnTo>
                    <a:pt x="0" y="169408"/>
                  </a:lnTo>
                  <a:lnTo>
                    <a:pt x="17423" y="16940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725473" y="6999128"/>
              <a:ext cx="182292" cy="16684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931825" y="6999128"/>
              <a:ext cx="90353" cy="11108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7050940" y="6999113"/>
              <a:ext cx="158785" cy="11110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7238464" y="6999113"/>
              <a:ext cx="87557" cy="10808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6621053" y="634175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468" y="0"/>
                  </a:moveTo>
                  <a:lnTo>
                    <a:pt x="162978" y="5586"/>
                  </a:lnTo>
                  <a:lnTo>
                    <a:pt x="118462" y="21500"/>
                  </a:lnTo>
                  <a:lnTo>
                    <a:pt x="79192" y="46469"/>
                  </a:lnTo>
                  <a:lnTo>
                    <a:pt x="46436" y="79225"/>
                  </a:lnTo>
                  <a:lnTo>
                    <a:pt x="21467" y="118495"/>
                  </a:lnTo>
                  <a:lnTo>
                    <a:pt x="5553" y="163011"/>
                  </a:lnTo>
                  <a:lnTo>
                    <a:pt x="89" y="210433"/>
                  </a:lnTo>
                  <a:lnTo>
                    <a:pt x="0" y="212116"/>
                  </a:lnTo>
                  <a:lnTo>
                    <a:pt x="1205" y="234531"/>
                  </a:lnTo>
                  <a:lnTo>
                    <a:pt x="10732" y="278301"/>
                  </a:lnTo>
                  <a:lnTo>
                    <a:pt x="43345" y="339835"/>
                  </a:lnTo>
                  <a:lnTo>
                    <a:pt x="76282" y="374160"/>
                  </a:lnTo>
                  <a:lnTo>
                    <a:pt x="116199" y="400382"/>
                  </a:lnTo>
                  <a:lnTo>
                    <a:pt x="161720" y="417126"/>
                  </a:lnTo>
                  <a:lnTo>
                    <a:pt x="211468" y="423013"/>
                  </a:lnTo>
                  <a:lnTo>
                    <a:pt x="261216" y="417126"/>
                  </a:lnTo>
                  <a:lnTo>
                    <a:pt x="306736" y="400382"/>
                  </a:lnTo>
                  <a:lnTo>
                    <a:pt x="346653" y="374160"/>
                  </a:lnTo>
                  <a:lnTo>
                    <a:pt x="379591" y="339835"/>
                  </a:lnTo>
                  <a:lnTo>
                    <a:pt x="404174" y="298786"/>
                  </a:lnTo>
                  <a:lnTo>
                    <a:pt x="409510" y="285174"/>
                  </a:lnTo>
                  <a:lnTo>
                    <a:pt x="176108" y="285174"/>
                  </a:lnTo>
                  <a:lnTo>
                    <a:pt x="176108" y="271646"/>
                  </a:lnTo>
                  <a:lnTo>
                    <a:pt x="213593" y="263813"/>
                  </a:lnTo>
                  <a:lnTo>
                    <a:pt x="231185" y="235856"/>
                  </a:lnTo>
                  <a:lnTo>
                    <a:pt x="229195" y="225015"/>
                  </a:lnTo>
                  <a:lnTo>
                    <a:pt x="223392" y="217039"/>
                  </a:lnTo>
                  <a:lnTo>
                    <a:pt x="214018" y="212116"/>
                  </a:lnTo>
                  <a:lnTo>
                    <a:pt x="201322" y="210433"/>
                  </a:lnTo>
                  <a:lnTo>
                    <a:pt x="190746" y="210433"/>
                  </a:lnTo>
                  <a:lnTo>
                    <a:pt x="190746" y="198800"/>
                  </a:lnTo>
                  <a:lnTo>
                    <a:pt x="205107" y="194195"/>
                  </a:lnTo>
                  <a:lnTo>
                    <a:pt x="215672" y="187482"/>
                  </a:lnTo>
                  <a:lnTo>
                    <a:pt x="222192" y="178855"/>
                  </a:lnTo>
                  <a:lnTo>
                    <a:pt x="224420" y="168507"/>
                  </a:lnTo>
                  <a:lnTo>
                    <a:pt x="224420" y="163440"/>
                  </a:lnTo>
                  <a:lnTo>
                    <a:pt x="185458" y="163440"/>
                  </a:lnTo>
                  <a:lnTo>
                    <a:pt x="176108" y="152864"/>
                  </a:lnTo>
                  <a:lnTo>
                    <a:pt x="211688" y="137849"/>
                  </a:lnTo>
                  <a:lnTo>
                    <a:pt x="408388" y="137849"/>
                  </a:lnTo>
                  <a:lnTo>
                    <a:pt x="401469" y="118495"/>
                  </a:lnTo>
                  <a:lnTo>
                    <a:pt x="376499" y="79225"/>
                  </a:lnTo>
                  <a:lnTo>
                    <a:pt x="343744" y="46469"/>
                  </a:lnTo>
                  <a:lnTo>
                    <a:pt x="304473" y="21500"/>
                  </a:lnTo>
                  <a:lnTo>
                    <a:pt x="259958" y="5586"/>
                  </a:lnTo>
                  <a:lnTo>
                    <a:pt x="211468" y="0"/>
                  </a:lnTo>
                  <a:close/>
                </a:path>
                <a:path w="423544" h="423545">
                  <a:moveTo>
                    <a:pt x="408388" y="137849"/>
                  </a:moveTo>
                  <a:lnTo>
                    <a:pt x="211688" y="137849"/>
                  </a:lnTo>
                  <a:lnTo>
                    <a:pt x="223316" y="139906"/>
                  </a:lnTo>
                  <a:lnTo>
                    <a:pt x="232195" y="145750"/>
                  </a:lnTo>
                  <a:lnTo>
                    <a:pt x="237862" y="154887"/>
                  </a:lnTo>
                  <a:lnTo>
                    <a:pt x="239854" y="166822"/>
                  </a:lnTo>
                  <a:lnTo>
                    <a:pt x="238572" y="177171"/>
                  </a:lnTo>
                  <a:lnTo>
                    <a:pt x="234669" y="186006"/>
                  </a:lnTo>
                  <a:lnTo>
                    <a:pt x="228060" y="193413"/>
                  </a:lnTo>
                  <a:lnTo>
                    <a:pt x="218661" y="199480"/>
                  </a:lnTo>
                  <a:lnTo>
                    <a:pt x="224797" y="201386"/>
                  </a:lnTo>
                  <a:lnTo>
                    <a:pt x="246838" y="234380"/>
                  </a:lnTo>
                  <a:lnTo>
                    <a:pt x="242211" y="255343"/>
                  </a:lnTo>
                  <a:lnTo>
                    <a:pt x="229046" y="271356"/>
                  </a:lnTo>
                  <a:lnTo>
                    <a:pt x="208416" y="281580"/>
                  </a:lnTo>
                  <a:lnTo>
                    <a:pt x="181395" y="285174"/>
                  </a:lnTo>
                  <a:lnTo>
                    <a:pt x="409510" y="285174"/>
                  </a:lnTo>
                  <a:lnTo>
                    <a:pt x="412204" y="278301"/>
                  </a:lnTo>
                  <a:lnTo>
                    <a:pt x="418099" y="256840"/>
                  </a:lnTo>
                  <a:lnTo>
                    <a:pt x="421730" y="234531"/>
                  </a:lnTo>
                  <a:lnTo>
                    <a:pt x="422936" y="212116"/>
                  </a:lnTo>
                  <a:lnTo>
                    <a:pt x="422846" y="210433"/>
                  </a:lnTo>
                  <a:lnTo>
                    <a:pt x="417382" y="163011"/>
                  </a:lnTo>
                  <a:lnTo>
                    <a:pt x="408388" y="137849"/>
                  </a:lnTo>
                  <a:close/>
                </a:path>
                <a:path w="423544" h="423545">
                  <a:moveTo>
                    <a:pt x="218243" y="151848"/>
                  </a:moveTo>
                  <a:lnTo>
                    <a:pt x="208724" y="151848"/>
                  </a:lnTo>
                  <a:lnTo>
                    <a:pt x="203596" y="152380"/>
                  </a:lnTo>
                  <a:lnTo>
                    <a:pt x="198505" y="154232"/>
                  </a:lnTo>
                  <a:lnTo>
                    <a:pt x="192707" y="157790"/>
                  </a:lnTo>
                  <a:lnTo>
                    <a:pt x="185458" y="163440"/>
                  </a:lnTo>
                  <a:lnTo>
                    <a:pt x="224420" y="163440"/>
                  </a:lnTo>
                  <a:lnTo>
                    <a:pt x="224420" y="158361"/>
                  </a:lnTo>
                  <a:lnTo>
                    <a:pt x="218243" y="151848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6797159" y="6479603"/>
              <a:ext cx="70730" cy="14733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4742295" y="5234587"/>
              <a:ext cx="1618757" cy="76835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5001901" y="5437961"/>
              <a:ext cx="1100324" cy="39276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5151670" y="5719644"/>
              <a:ext cx="90353" cy="11108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5270751" y="5719629"/>
              <a:ext cx="87568" cy="108080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5340162" y="4940058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511" y="0"/>
                  </a:moveTo>
                  <a:lnTo>
                    <a:pt x="163017" y="5586"/>
                  </a:lnTo>
                  <a:lnTo>
                    <a:pt x="118499" y="21500"/>
                  </a:lnTo>
                  <a:lnTo>
                    <a:pt x="79227" y="46469"/>
                  </a:lnTo>
                  <a:lnTo>
                    <a:pt x="46470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101" y="233217"/>
                  </a:lnTo>
                  <a:lnTo>
                    <a:pt x="9590" y="274646"/>
                  </a:lnTo>
                  <a:lnTo>
                    <a:pt x="40980" y="336636"/>
                  </a:lnTo>
                  <a:lnTo>
                    <a:pt x="74027" y="372231"/>
                  </a:lnTo>
                  <a:lnTo>
                    <a:pt x="114441" y="399467"/>
                  </a:lnTo>
                  <a:lnTo>
                    <a:pt x="160758" y="416882"/>
                  </a:lnTo>
                  <a:lnTo>
                    <a:pt x="211511" y="423013"/>
                  </a:lnTo>
                  <a:lnTo>
                    <a:pt x="262265" y="416882"/>
                  </a:lnTo>
                  <a:lnTo>
                    <a:pt x="308581" y="399467"/>
                  </a:lnTo>
                  <a:lnTo>
                    <a:pt x="348996" y="372231"/>
                  </a:lnTo>
                  <a:lnTo>
                    <a:pt x="382043" y="336636"/>
                  </a:lnTo>
                  <a:lnTo>
                    <a:pt x="406259" y="294148"/>
                  </a:lnTo>
                  <a:lnTo>
                    <a:pt x="409635" y="284965"/>
                  </a:lnTo>
                  <a:lnTo>
                    <a:pt x="224914" y="284965"/>
                  </a:lnTo>
                  <a:lnTo>
                    <a:pt x="224914" y="240505"/>
                  </a:lnTo>
                  <a:lnTo>
                    <a:pt x="158256" y="240505"/>
                  </a:lnTo>
                  <a:lnTo>
                    <a:pt x="158256" y="236495"/>
                  </a:lnTo>
                  <a:lnTo>
                    <a:pt x="232788" y="138058"/>
                  </a:lnTo>
                  <a:lnTo>
                    <a:pt x="408506" y="138058"/>
                  </a:lnTo>
                  <a:lnTo>
                    <a:pt x="401513" y="118495"/>
                  </a:lnTo>
                  <a:lnTo>
                    <a:pt x="376543" y="79225"/>
                  </a:lnTo>
                  <a:lnTo>
                    <a:pt x="343788" y="46469"/>
                  </a:lnTo>
                  <a:lnTo>
                    <a:pt x="304517" y="21500"/>
                  </a:lnTo>
                  <a:lnTo>
                    <a:pt x="260001" y="5586"/>
                  </a:lnTo>
                  <a:lnTo>
                    <a:pt x="211511" y="0"/>
                  </a:lnTo>
                  <a:close/>
                </a:path>
                <a:path w="423544" h="423545">
                  <a:moveTo>
                    <a:pt x="408506" y="138058"/>
                  </a:moveTo>
                  <a:lnTo>
                    <a:pt x="240191" y="138058"/>
                  </a:lnTo>
                  <a:lnTo>
                    <a:pt x="240191" y="227186"/>
                  </a:lnTo>
                  <a:lnTo>
                    <a:pt x="264766" y="227186"/>
                  </a:lnTo>
                  <a:lnTo>
                    <a:pt x="264766" y="240505"/>
                  </a:lnTo>
                  <a:lnTo>
                    <a:pt x="240191" y="240505"/>
                  </a:lnTo>
                  <a:lnTo>
                    <a:pt x="240191" y="284965"/>
                  </a:lnTo>
                  <a:lnTo>
                    <a:pt x="409635" y="284965"/>
                  </a:lnTo>
                  <a:lnTo>
                    <a:pt x="413427" y="274646"/>
                  </a:lnTo>
                  <a:lnTo>
                    <a:pt x="418680" y="254301"/>
                  </a:lnTo>
                  <a:lnTo>
                    <a:pt x="421912" y="233217"/>
                  </a:lnTo>
                  <a:lnTo>
                    <a:pt x="423013" y="211501"/>
                  </a:lnTo>
                  <a:lnTo>
                    <a:pt x="417426" y="163011"/>
                  </a:lnTo>
                  <a:lnTo>
                    <a:pt x="408506" y="138058"/>
                  </a:lnTo>
                  <a:close/>
                </a:path>
                <a:path w="423544" h="423545">
                  <a:moveTo>
                    <a:pt x="225134" y="168979"/>
                  </a:moveTo>
                  <a:lnTo>
                    <a:pt x="222003" y="175324"/>
                  </a:lnTo>
                  <a:lnTo>
                    <a:pt x="185795" y="223804"/>
                  </a:lnTo>
                  <a:lnTo>
                    <a:pt x="181774" y="228244"/>
                  </a:lnTo>
                  <a:lnTo>
                    <a:pt x="187062" y="227186"/>
                  </a:lnTo>
                  <a:lnTo>
                    <a:pt x="224914" y="227186"/>
                  </a:lnTo>
                  <a:lnTo>
                    <a:pt x="224705" y="175533"/>
                  </a:lnTo>
                  <a:lnTo>
                    <a:pt x="225134" y="168979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5498416" y="5078115"/>
              <a:ext cx="106509" cy="14690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7302867" y="5238000"/>
              <a:ext cx="1618757" cy="76835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7674654" y="5469226"/>
              <a:ext cx="206888" cy="16685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7901735" y="5469226"/>
              <a:ext cx="420010" cy="16685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8350472" y="5469210"/>
              <a:ext cx="87568" cy="10808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8470991" y="5469226"/>
              <a:ext cx="76228" cy="11108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7562794" y="5723033"/>
              <a:ext cx="200354" cy="11108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7791915" y="5723014"/>
              <a:ext cx="156502" cy="108082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7969875" y="5723033"/>
              <a:ext cx="86217" cy="11107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8088077" y="5723018"/>
              <a:ext cx="157743" cy="10808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8275131" y="5723033"/>
              <a:ext cx="90363" cy="111085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18393283" y="5661702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34" y="0"/>
                  </a:moveTo>
                  <a:lnTo>
                    <a:pt x="0" y="0"/>
                  </a:lnTo>
                  <a:lnTo>
                    <a:pt x="0" y="169408"/>
                  </a:lnTo>
                  <a:lnTo>
                    <a:pt x="17434" y="169408"/>
                  </a:lnTo>
                  <a:lnTo>
                    <a:pt x="174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8439880" y="5723033"/>
              <a:ext cx="90353" cy="11108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8558957" y="5723018"/>
              <a:ext cx="87568" cy="108080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17900741" y="4936644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70"/>
                  </a:lnTo>
                  <a:lnTo>
                    <a:pt x="46469" y="79227"/>
                  </a:lnTo>
                  <a:lnTo>
                    <a:pt x="21500" y="118499"/>
                  </a:lnTo>
                  <a:lnTo>
                    <a:pt x="5586" y="163017"/>
                  </a:lnTo>
                  <a:lnTo>
                    <a:pt x="0" y="211511"/>
                  </a:lnTo>
                  <a:lnTo>
                    <a:pt x="1306" y="235147"/>
                  </a:lnTo>
                  <a:lnTo>
                    <a:pt x="11339" y="280005"/>
                  </a:lnTo>
                  <a:lnTo>
                    <a:pt x="44523" y="341326"/>
                  </a:lnTo>
                  <a:lnTo>
                    <a:pt x="77399" y="375060"/>
                  </a:lnTo>
                  <a:lnTo>
                    <a:pt x="117078" y="400810"/>
                  </a:lnTo>
                  <a:lnTo>
                    <a:pt x="162225" y="417239"/>
                  </a:lnTo>
                  <a:lnTo>
                    <a:pt x="211501" y="423013"/>
                  </a:lnTo>
                  <a:lnTo>
                    <a:pt x="260777" y="417239"/>
                  </a:lnTo>
                  <a:lnTo>
                    <a:pt x="305923" y="400810"/>
                  </a:lnTo>
                  <a:lnTo>
                    <a:pt x="345603" y="375060"/>
                  </a:lnTo>
                  <a:lnTo>
                    <a:pt x="378479" y="341326"/>
                  </a:lnTo>
                  <a:lnTo>
                    <a:pt x="403212" y="300943"/>
                  </a:lnTo>
                  <a:lnTo>
                    <a:pt x="416505" y="262861"/>
                  </a:lnTo>
                  <a:lnTo>
                    <a:pt x="168947" y="262861"/>
                  </a:lnTo>
                  <a:lnTo>
                    <a:pt x="168947" y="254819"/>
                  </a:lnTo>
                  <a:lnTo>
                    <a:pt x="218066" y="212265"/>
                  </a:lnTo>
                  <a:lnTo>
                    <a:pt x="225040" y="206339"/>
                  </a:lnTo>
                  <a:lnTo>
                    <a:pt x="228684" y="199103"/>
                  </a:lnTo>
                  <a:lnTo>
                    <a:pt x="228684" y="192339"/>
                  </a:lnTo>
                  <a:lnTo>
                    <a:pt x="181010" y="192339"/>
                  </a:lnTo>
                  <a:lnTo>
                    <a:pt x="170214" y="184350"/>
                  </a:lnTo>
                  <a:lnTo>
                    <a:pt x="204395" y="160730"/>
                  </a:lnTo>
                  <a:lnTo>
                    <a:pt x="211763" y="160152"/>
                  </a:lnTo>
                  <a:lnTo>
                    <a:pt x="416391" y="160152"/>
                  </a:lnTo>
                  <a:lnTo>
                    <a:pt x="401502" y="118499"/>
                  </a:lnTo>
                  <a:lnTo>
                    <a:pt x="376533" y="79227"/>
                  </a:lnTo>
                  <a:lnTo>
                    <a:pt x="343777" y="46470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5">
                  <a:moveTo>
                    <a:pt x="416391" y="160152"/>
                  </a:moveTo>
                  <a:lnTo>
                    <a:pt x="211763" y="160152"/>
                  </a:lnTo>
                  <a:lnTo>
                    <a:pt x="225637" y="162330"/>
                  </a:lnTo>
                  <a:lnTo>
                    <a:pt x="236161" y="168541"/>
                  </a:lnTo>
                  <a:lnTo>
                    <a:pt x="242839" y="178298"/>
                  </a:lnTo>
                  <a:lnTo>
                    <a:pt x="245175" y="191114"/>
                  </a:lnTo>
                  <a:lnTo>
                    <a:pt x="245175" y="195931"/>
                  </a:lnTo>
                  <a:lnTo>
                    <a:pt x="195428" y="249531"/>
                  </a:lnTo>
                  <a:lnTo>
                    <a:pt x="254065" y="249531"/>
                  </a:lnTo>
                  <a:lnTo>
                    <a:pt x="254065" y="262861"/>
                  </a:lnTo>
                  <a:lnTo>
                    <a:pt x="416505" y="262861"/>
                  </a:lnTo>
                  <a:lnTo>
                    <a:pt x="417870" y="258026"/>
                  </a:lnTo>
                  <a:lnTo>
                    <a:pt x="421696" y="235147"/>
                  </a:lnTo>
                  <a:lnTo>
                    <a:pt x="423002" y="211511"/>
                  </a:lnTo>
                  <a:lnTo>
                    <a:pt x="417416" y="163017"/>
                  </a:lnTo>
                  <a:lnTo>
                    <a:pt x="416391" y="160152"/>
                  </a:lnTo>
                  <a:close/>
                </a:path>
                <a:path w="423544" h="423545">
                  <a:moveTo>
                    <a:pt x="210025" y="174361"/>
                  </a:moveTo>
                  <a:lnTo>
                    <a:pt x="205166" y="174361"/>
                  </a:lnTo>
                  <a:lnTo>
                    <a:pt x="199658" y="175848"/>
                  </a:lnTo>
                  <a:lnTo>
                    <a:pt x="196067" y="178172"/>
                  </a:lnTo>
                  <a:lnTo>
                    <a:pt x="190988" y="181554"/>
                  </a:lnTo>
                  <a:lnTo>
                    <a:pt x="181010" y="192339"/>
                  </a:lnTo>
                  <a:lnTo>
                    <a:pt x="228684" y="192339"/>
                  </a:lnTo>
                  <a:lnTo>
                    <a:pt x="210025" y="174361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8069689" y="5096792"/>
              <a:ext cx="85117" cy="102708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15170367" y="4178953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64" y="40779"/>
                  </a:moveTo>
                  <a:lnTo>
                    <a:pt x="631952" y="24930"/>
                  </a:lnTo>
                  <a:lnTo>
                    <a:pt x="625767" y="12001"/>
                  </a:lnTo>
                  <a:lnTo>
                    <a:pt x="614451" y="3251"/>
                  </a:lnTo>
                  <a:lnTo>
                    <a:pt x="599071" y="0"/>
                  </a:lnTo>
                  <a:lnTo>
                    <a:pt x="462724" y="2120"/>
                  </a:lnTo>
                  <a:lnTo>
                    <a:pt x="448411" y="4940"/>
                  </a:lnTo>
                  <a:lnTo>
                    <a:pt x="440766" y="12141"/>
                  </a:lnTo>
                  <a:lnTo>
                    <a:pt x="440258" y="22631"/>
                  </a:lnTo>
                  <a:lnTo>
                    <a:pt x="447395" y="35331"/>
                  </a:lnTo>
                  <a:lnTo>
                    <a:pt x="494220" y="91897"/>
                  </a:lnTo>
                  <a:lnTo>
                    <a:pt x="457314" y="126098"/>
                  </a:lnTo>
                  <a:lnTo>
                    <a:pt x="421411" y="161302"/>
                  </a:lnTo>
                  <a:lnTo>
                    <a:pt x="386537" y="197485"/>
                  </a:lnTo>
                  <a:lnTo>
                    <a:pt x="352704" y="234607"/>
                  </a:lnTo>
                  <a:lnTo>
                    <a:pt x="319951" y="272656"/>
                  </a:lnTo>
                  <a:lnTo>
                    <a:pt x="288277" y="311594"/>
                  </a:lnTo>
                  <a:lnTo>
                    <a:pt x="257708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47" y="475716"/>
                  </a:lnTo>
                  <a:lnTo>
                    <a:pt x="146888" y="518706"/>
                  </a:lnTo>
                  <a:lnTo>
                    <a:pt x="122148" y="562419"/>
                  </a:lnTo>
                  <a:lnTo>
                    <a:pt x="98628" y="606844"/>
                  </a:lnTo>
                  <a:lnTo>
                    <a:pt x="76339" y="651929"/>
                  </a:lnTo>
                  <a:lnTo>
                    <a:pt x="55321" y="697674"/>
                  </a:lnTo>
                  <a:lnTo>
                    <a:pt x="35572" y="744029"/>
                  </a:lnTo>
                  <a:lnTo>
                    <a:pt x="17132" y="790981"/>
                  </a:lnTo>
                  <a:lnTo>
                    <a:pt x="0" y="838492"/>
                  </a:lnTo>
                  <a:lnTo>
                    <a:pt x="39992" y="852373"/>
                  </a:lnTo>
                  <a:lnTo>
                    <a:pt x="56680" y="806069"/>
                  </a:lnTo>
                  <a:lnTo>
                    <a:pt x="74650" y="760310"/>
                  </a:lnTo>
                  <a:lnTo>
                    <a:pt x="93878" y="715124"/>
                  </a:lnTo>
                  <a:lnTo>
                    <a:pt x="114363" y="670547"/>
                  </a:lnTo>
                  <a:lnTo>
                    <a:pt x="136067" y="626592"/>
                  </a:lnTo>
                  <a:lnTo>
                    <a:pt x="158978" y="583298"/>
                  </a:lnTo>
                  <a:lnTo>
                    <a:pt x="183070" y="540689"/>
                  </a:lnTo>
                  <a:lnTo>
                    <a:pt x="208343" y="498779"/>
                  </a:lnTo>
                  <a:lnTo>
                    <a:pt x="234772" y="457619"/>
                  </a:lnTo>
                  <a:lnTo>
                    <a:pt x="262318" y="417207"/>
                  </a:lnTo>
                  <a:lnTo>
                    <a:pt x="290995" y="377583"/>
                  </a:lnTo>
                  <a:lnTo>
                    <a:pt x="320751" y="338772"/>
                  </a:lnTo>
                  <a:lnTo>
                    <a:pt x="351599" y="300812"/>
                  </a:lnTo>
                  <a:lnTo>
                    <a:pt x="383501" y="263702"/>
                  </a:lnTo>
                  <a:lnTo>
                    <a:pt x="416433" y="227495"/>
                  </a:lnTo>
                  <a:lnTo>
                    <a:pt x="450392" y="192214"/>
                  </a:lnTo>
                  <a:lnTo>
                    <a:pt x="485355" y="157861"/>
                  </a:lnTo>
                  <a:lnTo>
                    <a:pt x="521296" y="124498"/>
                  </a:lnTo>
                  <a:lnTo>
                    <a:pt x="575525" y="189915"/>
                  </a:lnTo>
                  <a:lnTo>
                    <a:pt x="581977" y="193586"/>
                  </a:lnTo>
                  <a:lnTo>
                    <a:pt x="587692" y="193586"/>
                  </a:lnTo>
                  <a:lnTo>
                    <a:pt x="593305" y="192303"/>
                  </a:lnTo>
                  <a:lnTo>
                    <a:pt x="598157" y="188480"/>
                  </a:lnTo>
                  <a:lnTo>
                    <a:pt x="602056" y="182181"/>
                  </a:lnTo>
                  <a:lnTo>
                    <a:pt x="604761" y="173482"/>
                  </a:lnTo>
                  <a:lnTo>
                    <a:pt x="631964" y="40779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34" y="2823934"/>
                  </a:lnTo>
                  <a:lnTo>
                    <a:pt x="632358" y="2793974"/>
                  </a:lnTo>
                  <a:lnTo>
                    <a:pt x="594283" y="2762961"/>
                  </a:lnTo>
                  <a:lnTo>
                    <a:pt x="557136" y="2730919"/>
                  </a:lnTo>
                  <a:lnTo>
                    <a:pt x="520941" y="2697873"/>
                  </a:lnTo>
                  <a:lnTo>
                    <a:pt x="485698" y="2663850"/>
                  </a:lnTo>
                  <a:lnTo>
                    <a:pt x="451446" y="2628874"/>
                  </a:lnTo>
                  <a:lnTo>
                    <a:pt x="418198" y="2592971"/>
                  </a:lnTo>
                  <a:lnTo>
                    <a:pt x="385978" y="2556167"/>
                  </a:lnTo>
                  <a:lnTo>
                    <a:pt x="354812" y="2518486"/>
                  </a:lnTo>
                  <a:lnTo>
                    <a:pt x="324700" y="2479941"/>
                  </a:lnTo>
                  <a:lnTo>
                    <a:pt x="295681" y="2440584"/>
                  </a:lnTo>
                  <a:lnTo>
                    <a:pt x="267754" y="2400414"/>
                  </a:lnTo>
                  <a:lnTo>
                    <a:pt x="240969" y="2359469"/>
                  </a:lnTo>
                  <a:lnTo>
                    <a:pt x="215328" y="2317775"/>
                  </a:lnTo>
                  <a:lnTo>
                    <a:pt x="190842" y="2275357"/>
                  </a:lnTo>
                  <a:lnTo>
                    <a:pt x="167551" y="2232241"/>
                  </a:lnTo>
                  <a:lnTo>
                    <a:pt x="145465" y="2188438"/>
                  </a:lnTo>
                  <a:lnTo>
                    <a:pt x="214376" y="2158415"/>
                  </a:lnTo>
                  <a:lnTo>
                    <a:pt x="226491" y="2150287"/>
                  </a:lnTo>
                  <a:lnTo>
                    <a:pt x="230784" y="2140686"/>
                  </a:lnTo>
                  <a:lnTo>
                    <a:pt x="227215" y="2130806"/>
                  </a:lnTo>
                  <a:lnTo>
                    <a:pt x="215722" y="2121865"/>
                  </a:lnTo>
                  <a:lnTo>
                    <a:pt x="90030" y="2055863"/>
                  </a:lnTo>
                  <a:lnTo>
                    <a:pt x="84150" y="2054428"/>
                  </a:lnTo>
                  <a:lnTo>
                    <a:pt x="78562" y="2054428"/>
                  </a:lnTo>
                  <a:lnTo>
                    <a:pt x="47193" y="2080031"/>
                  </a:lnTo>
                  <a:lnTo>
                    <a:pt x="11671" y="2210778"/>
                  </a:lnTo>
                  <a:lnTo>
                    <a:pt x="10121" y="2222182"/>
                  </a:lnTo>
                  <a:lnTo>
                    <a:pt x="12166" y="2230755"/>
                  </a:lnTo>
                  <a:lnTo>
                    <a:pt x="17399" y="2236152"/>
                  </a:lnTo>
                  <a:lnTo>
                    <a:pt x="25438" y="2238019"/>
                  </a:lnTo>
                  <a:lnTo>
                    <a:pt x="29451" y="2238019"/>
                  </a:lnTo>
                  <a:lnTo>
                    <a:pt x="34137" y="2236952"/>
                  </a:lnTo>
                  <a:lnTo>
                    <a:pt x="106641" y="2205367"/>
                  </a:lnTo>
                  <a:lnTo>
                    <a:pt x="129260" y="2250325"/>
                  </a:lnTo>
                  <a:lnTo>
                    <a:pt x="153123" y="2294598"/>
                  </a:lnTo>
                  <a:lnTo>
                    <a:pt x="178206" y="2338159"/>
                  </a:lnTo>
                  <a:lnTo>
                    <a:pt x="204482" y="2380958"/>
                  </a:lnTo>
                  <a:lnTo>
                    <a:pt x="231940" y="2422995"/>
                  </a:lnTo>
                  <a:lnTo>
                    <a:pt x="260565" y="2464231"/>
                  </a:lnTo>
                  <a:lnTo>
                    <a:pt x="290322" y="2504643"/>
                  </a:lnTo>
                  <a:lnTo>
                    <a:pt x="321208" y="2544203"/>
                  </a:lnTo>
                  <a:lnTo>
                    <a:pt x="353174" y="2582888"/>
                  </a:lnTo>
                  <a:lnTo>
                    <a:pt x="386219" y="2620683"/>
                  </a:lnTo>
                  <a:lnTo>
                    <a:pt x="420319" y="2657538"/>
                  </a:lnTo>
                  <a:lnTo>
                    <a:pt x="455460" y="2693441"/>
                  </a:lnTo>
                  <a:lnTo>
                    <a:pt x="491604" y="2728379"/>
                  </a:lnTo>
                  <a:lnTo>
                    <a:pt x="528739" y="2762300"/>
                  </a:lnTo>
                  <a:lnTo>
                    <a:pt x="566851" y="2795193"/>
                  </a:lnTo>
                  <a:lnTo>
                    <a:pt x="605917" y="2827032"/>
                  </a:lnTo>
                  <a:lnTo>
                    <a:pt x="645896" y="2857779"/>
                  </a:lnTo>
                  <a:lnTo>
                    <a:pt x="686790" y="2887434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54"/>
                  </a:moveTo>
                  <a:lnTo>
                    <a:pt x="3306419" y="2049170"/>
                  </a:lnTo>
                  <a:lnTo>
                    <a:pt x="3288436" y="2094992"/>
                  </a:lnTo>
                  <a:lnTo>
                    <a:pt x="3269196" y="2140216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51" y="2397874"/>
                  </a:lnTo>
                  <a:lnTo>
                    <a:pt x="3100679" y="2438298"/>
                  </a:lnTo>
                  <a:lnTo>
                    <a:pt x="3072015" y="2477922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53"/>
                  </a:lnTo>
                  <a:lnTo>
                    <a:pt x="2877743" y="2697581"/>
                  </a:lnTo>
                  <a:lnTo>
                    <a:pt x="2841841" y="2730944"/>
                  </a:lnTo>
                  <a:lnTo>
                    <a:pt x="2804972" y="2763304"/>
                  </a:lnTo>
                  <a:lnTo>
                    <a:pt x="2752445" y="2696197"/>
                  </a:lnTo>
                  <a:lnTo>
                    <a:pt x="2745968" y="2692362"/>
                  </a:lnTo>
                  <a:lnTo>
                    <a:pt x="2740152" y="2692362"/>
                  </a:lnTo>
                  <a:lnTo>
                    <a:pt x="2734640" y="2693619"/>
                  </a:lnTo>
                  <a:lnTo>
                    <a:pt x="2692044" y="2843873"/>
                  </a:lnTo>
                  <a:lnTo>
                    <a:pt x="2691612" y="2859900"/>
                  </a:lnTo>
                  <a:lnTo>
                    <a:pt x="2697632" y="2873108"/>
                  </a:lnTo>
                  <a:lnTo>
                    <a:pt x="2709011" y="2882125"/>
                  </a:lnTo>
                  <a:lnTo>
                    <a:pt x="2724696" y="2885592"/>
                  </a:lnTo>
                  <a:lnTo>
                    <a:pt x="2860827" y="2887243"/>
                  </a:lnTo>
                  <a:lnTo>
                    <a:pt x="2874835" y="2884665"/>
                  </a:lnTo>
                  <a:lnTo>
                    <a:pt x="2882430" y="2877642"/>
                  </a:lnTo>
                  <a:lnTo>
                    <a:pt x="2883103" y="2867228"/>
                  </a:lnTo>
                  <a:lnTo>
                    <a:pt x="2876346" y="2854452"/>
                  </a:lnTo>
                  <a:lnTo>
                    <a:pt x="2831084" y="2796629"/>
                  </a:lnTo>
                  <a:lnTo>
                    <a:pt x="2868955" y="2763469"/>
                  </a:lnTo>
                  <a:lnTo>
                    <a:pt x="2905836" y="2729268"/>
                  </a:lnTo>
                  <a:lnTo>
                    <a:pt x="2941713" y="2694076"/>
                  </a:lnTo>
                  <a:lnTo>
                    <a:pt x="2976575" y="2657906"/>
                  </a:lnTo>
                  <a:lnTo>
                    <a:pt x="3010382" y="2620784"/>
                  </a:lnTo>
                  <a:lnTo>
                    <a:pt x="3043136" y="2582735"/>
                  </a:lnTo>
                  <a:lnTo>
                    <a:pt x="3074797" y="2543797"/>
                  </a:lnTo>
                  <a:lnTo>
                    <a:pt x="3105366" y="2503995"/>
                  </a:lnTo>
                  <a:lnTo>
                    <a:pt x="3134804" y="2463342"/>
                  </a:lnTo>
                  <a:lnTo>
                    <a:pt x="3163100" y="2421877"/>
                  </a:lnTo>
                  <a:lnTo>
                    <a:pt x="3190240" y="2379624"/>
                  </a:lnTo>
                  <a:lnTo>
                    <a:pt x="3216198" y="2336609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488"/>
                  </a:lnTo>
                  <a:lnTo>
                    <a:pt x="3327552" y="2111070"/>
                  </a:lnTo>
                  <a:lnTo>
                    <a:pt x="3346005" y="2064054"/>
                  </a:lnTo>
                  <a:close/>
                </a:path>
                <a:path w="3408680" h="2887979">
                  <a:moveTo>
                    <a:pt x="3408616" y="679462"/>
                  </a:moveTo>
                  <a:lnTo>
                    <a:pt x="3408324" y="669544"/>
                  </a:lnTo>
                  <a:lnTo>
                    <a:pt x="3402596" y="663803"/>
                  </a:lnTo>
                  <a:lnTo>
                    <a:pt x="3389249" y="663803"/>
                  </a:lnTo>
                  <a:lnTo>
                    <a:pt x="3384715" y="664794"/>
                  </a:lnTo>
                  <a:lnTo>
                    <a:pt x="3311766" y="694778"/>
                  </a:lnTo>
                  <a:lnTo>
                    <a:pt x="3290074" y="649351"/>
                  </a:lnTo>
                  <a:lnTo>
                    <a:pt x="3267113" y="604608"/>
                  </a:lnTo>
                  <a:lnTo>
                    <a:pt x="3242932" y="560552"/>
                  </a:lnTo>
                  <a:lnTo>
                    <a:pt x="3217519" y="517207"/>
                  </a:lnTo>
                  <a:lnTo>
                    <a:pt x="3190925" y="474624"/>
                  </a:lnTo>
                  <a:lnTo>
                    <a:pt x="3163163" y="432803"/>
                  </a:lnTo>
                  <a:lnTo>
                    <a:pt x="3134233" y="391795"/>
                  </a:lnTo>
                  <a:lnTo>
                    <a:pt x="3104184" y="351599"/>
                  </a:lnTo>
                  <a:lnTo>
                    <a:pt x="3073006" y="312267"/>
                  </a:lnTo>
                  <a:lnTo>
                    <a:pt x="3040748" y="273812"/>
                  </a:lnTo>
                  <a:lnTo>
                    <a:pt x="3007410" y="236258"/>
                  </a:lnTo>
                  <a:lnTo>
                    <a:pt x="2973032" y="199631"/>
                  </a:lnTo>
                  <a:lnTo>
                    <a:pt x="2937611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95" y="35052"/>
                  </a:lnTo>
                  <a:lnTo>
                    <a:pt x="2759951" y="64744"/>
                  </a:lnTo>
                  <a:lnTo>
                    <a:pt x="2798292" y="95504"/>
                  </a:lnTo>
                  <a:lnTo>
                    <a:pt x="2835719" y="127304"/>
                  </a:lnTo>
                  <a:lnTo>
                    <a:pt x="2872194" y="160108"/>
                  </a:lnTo>
                  <a:lnTo>
                    <a:pt x="2907703" y="193890"/>
                  </a:lnTo>
                  <a:lnTo>
                    <a:pt x="2942221" y="228638"/>
                  </a:lnTo>
                  <a:lnTo>
                    <a:pt x="2975749" y="264312"/>
                  </a:lnTo>
                  <a:lnTo>
                    <a:pt x="3008236" y="300901"/>
                  </a:lnTo>
                  <a:lnTo>
                    <a:pt x="3039694" y="338366"/>
                  </a:lnTo>
                  <a:lnTo>
                    <a:pt x="3070085" y="376682"/>
                  </a:lnTo>
                  <a:lnTo>
                    <a:pt x="3099384" y="415836"/>
                  </a:lnTo>
                  <a:lnTo>
                    <a:pt x="3127591" y="455790"/>
                  </a:lnTo>
                  <a:lnTo>
                    <a:pt x="3154667" y="496519"/>
                  </a:lnTo>
                  <a:lnTo>
                    <a:pt x="3180613" y="537997"/>
                  </a:lnTo>
                  <a:lnTo>
                    <a:pt x="3205391" y="580212"/>
                  </a:lnTo>
                  <a:lnTo>
                    <a:pt x="3228987" y="623112"/>
                  </a:lnTo>
                  <a:lnTo>
                    <a:pt x="3251377" y="666699"/>
                  </a:lnTo>
                  <a:lnTo>
                    <a:pt x="3272561" y="710933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15"/>
                  </a:lnTo>
                  <a:lnTo>
                    <a:pt x="3331654" y="846277"/>
                  </a:lnTo>
                  <a:lnTo>
                    <a:pt x="3337458" y="846277"/>
                  </a:lnTo>
                  <a:lnTo>
                    <a:pt x="3368573" y="821309"/>
                  </a:lnTo>
                  <a:lnTo>
                    <a:pt x="3407956" y="687616"/>
                  </a:lnTo>
                  <a:lnTo>
                    <a:pt x="3408527" y="684199"/>
                  </a:lnTo>
                  <a:lnTo>
                    <a:pt x="3408616" y="679462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811098" y="0"/>
                  </a:moveTo>
                  <a:lnTo>
                    <a:pt x="13769213" y="0"/>
                  </a:lnTo>
                  <a:lnTo>
                    <a:pt x="13769213" y="15709"/>
                  </a:ln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6377305" cy="1570990"/>
            </a:xfrm>
            <a:custGeom>
              <a:avLst/>
              <a:gdLst/>
              <a:ahLst/>
              <a:cxnLst/>
              <a:rect l="l" t="t" r="r" b="b"/>
              <a:pathLst>
                <a:path w="6377305" h="1570990">
                  <a:moveTo>
                    <a:pt x="6376769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5957933" y="1570632"/>
                  </a:lnTo>
                  <a:lnTo>
                    <a:pt x="6376769" y="1151797"/>
                  </a:lnTo>
                  <a:lnTo>
                    <a:pt x="6376769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81217" y="2648760"/>
              <a:ext cx="1053465" cy="281940"/>
            </a:xfrm>
            <a:custGeom>
              <a:avLst/>
              <a:gdLst/>
              <a:ahLst/>
              <a:cxnLst/>
              <a:rect l="l" t="t" r="r" b="b"/>
              <a:pathLst>
                <a:path w="1053464" h="281939">
                  <a:moveTo>
                    <a:pt x="48993" y="130655"/>
                  </a:moveTo>
                  <a:lnTo>
                    <a:pt x="29852" y="134482"/>
                  </a:lnTo>
                  <a:lnTo>
                    <a:pt x="14287" y="144943"/>
                  </a:lnTo>
                  <a:lnTo>
                    <a:pt x="3826" y="160508"/>
                  </a:lnTo>
                  <a:lnTo>
                    <a:pt x="0" y="179648"/>
                  </a:lnTo>
                  <a:lnTo>
                    <a:pt x="3826" y="198789"/>
                  </a:lnTo>
                  <a:lnTo>
                    <a:pt x="14287" y="214354"/>
                  </a:lnTo>
                  <a:lnTo>
                    <a:pt x="29852" y="224815"/>
                  </a:lnTo>
                  <a:lnTo>
                    <a:pt x="48993" y="228642"/>
                  </a:lnTo>
                  <a:lnTo>
                    <a:pt x="68129" y="224815"/>
                  </a:lnTo>
                  <a:lnTo>
                    <a:pt x="83695" y="214354"/>
                  </a:lnTo>
                  <a:lnTo>
                    <a:pt x="94158" y="198789"/>
                  </a:lnTo>
                  <a:lnTo>
                    <a:pt x="97986" y="179648"/>
                  </a:lnTo>
                  <a:lnTo>
                    <a:pt x="94158" y="160508"/>
                  </a:lnTo>
                  <a:lnTo>
                    <a:pt x="83695" y="144943"/>
                  </a:lnTo>
                  <a:lnTo>
                    <a:pt x="68129" y="134482"/>
                  </a:lnTo>
                  <a:lnTo>
                    <a:pt x="48993" y="130655"/>
                  </a:lnTo>
                  <a:close/>
                </a:path>
                <a:path w="1053464" h="281939">
                  <a:moveTo>
                    <a:pt x="582139" y="0"/>
                  </a:moveTo>
                  <a:lnTo>
                    <a:pt x="542779" y="0"/>
                  </a:lnTo>
                  <a:lnTo>
                    <a:pt x="434740" y="136938"/>
                  </a:lnTo>
                  <a:lnTo>
                    <a:pt x="545292" y="276379"/>
                  </a:lnTo>
                  <a:lnTo>
                    <a:pt x="587584" y="276379"/>
                  </a:lnTo>
                  <a:lnTo>
                    <a:pt x="474100" y="134425"/>
                  </a:lnTo>
                  <a:lnTo>
                    <a:pt x="582139" y="0"/>
                  </a:lnTo>
                  <a:close/>
                </a:path>
                <a:path w="1053464" h="281939">
                  <a:moveTo>
                    <a:pt x="432227" y="0"/>
                  </a:moveTo>
                  <a:lnTo>
                    <a:pt x="397893" y="0"/>
                  </a:lnTo>
                  <a:lnTo>
                    <a:pt x="397893" y="276389"/>
                  </a:lnTo>
                  <a:lnTo>
                    <a:pt x="432227" y="276389"/>
                  </a:lnTo>
                  <a:lnTo>
                    <a:pt x="432227" y="0"/>
                  </a:lnTo>
                  <a:close/>
                </a:path>
                <a:path w="1053464" h="281939">
                  <a:moveTo>
                    <a:pt x="658817" y="86688"/>
                  </a:moveTo>
                  <a:lnTo>
                    <a:pt x="627415" y="86688"/>
                  </a:lnTo>
                  <a:lnTo>
                    <a:pt x="627415" y="276389"/>
                  </a:lnTo>
                  <a:lnTo>
                    <a:pt x="658817" y="276389"/>
                  </a:lnTo>
                  <a:lnTo>
                    <a:pt x="658817" y="86688"/>
                  </a:lnTo>
                  <a:close/>
                </a:path>
                <a:path w="1053464" h="281939">
                  <a:moveTo>
                    <a:pt x="643320" y="0"/>
                  </a:moveTo>
                  <a:lnTo>
                    <a:pt x="635343" y="1616"/>
                  </a:lnTo>
                  <a:lnTo>
                    <a:pt x="628818" y="6020"/>
                  </a:lnTo>
                  <a:lnTo>
                    <a:pt x="624414" y="12545"/>
                  </a:lnTo>
                  <a:lnTo>
                    <a:pt x="622797" y="20522"/>
                  </a:lnTo>
                  <a:lnTo>
                    <a:pt x="624414" y="28494"/>
                  </a:lnTo>
                  <a:lnTo>
                    <a:pt x="628818" y="35015"/>
                  </a:lnTo>
                  <a:lnTo>
                    <a:pt x="635343" y="39419"/>
                  </a:lnTo>
                  <a:lnTo>
                    <a:pt x="643320" y="41035"/>
                  </a:lnTo>
                  <a:lnTo>
                    <a:pt x="651298" y="39419"/>
                  </a:lnTo>
                  <a:lnTo>
                    <a:pt x="657822" y="35015"/>
                  </a:lnTo>
                  <a:lnTo>
                    <a:pt x="662227" y="28494"/>
                  </a:lnTo>
                  <a:lnTo>
                    <a:pt x="663843" y="20522"/>
                  </a:lnTo>
                  <a:lnTo>
                    <a:pt x="662227" y="12545"/>
                  </a:lnTo>
                  <a:lnTo>
                    <a:pt x="657822" y="6020"/>
                  </a:lnTo>
                  <a:lnTo>
                    <a:pt x="651298" y="1616"/>
                  </a:lnTo>
                  <a:lnTo>
                    <a:pt x="643320" y="0"/>
                  </a:lnTo>
                  <a:close/>
                </a:path>
                <a:path w="1053464" h="281939">
                  <a:moveTo>
                    <a:pt x="802467" y="81662"/>
                  </a:moveTo>
                  <a:lnTo>
                    <a:pt x="765675" y="88820"/>
                  </a:lnTo>
                  <a:lnTo>
                    <a:pt x="737400" y="109089"/>
                  </a:lnTo>
                  <a:lnTo>
                    <a:pt x="719254" y="140665"/>
                  </a:lnTo>
                  <a:lnTo>
                    <a:pt x="712847" y="181743"/>
                  </a:lnTo>
                  <a:lnTo>
                    <a:pt x="719234" y="222643"/>
                  </a:lnTo>
                  <a:lnTo>
                    <a:pt x="737243" y="254239"/>
                  </a:lnTo>
                  <a:lnTo>
                    <a:pt x="765145" y="274607"/>
                  </a:lnTo>
                  <a:lnTo>
                    <a:pt x="801211" y="281823"/>
                  </a:lnTo>
                  <a:lnTo>
                    <a:pt x="818421" y="280698"/>
                  </a:lnTo>
                  <a:lnTo>
                    <a:pt x="834293" y="276903"/>
                  </a:lnTo>
                  <a:lnTo>
                    <a:pt x="850795" y="269812"/>
                  </a:lnTo>
                  <a:lnTo>
                    <a:pt x="869889" y="258798"/>
                  </a:lnTo>
                  <a:lnTo>
                    <a:pt x="866908" y="252934"/>
                  </a:lnTo>
                  <a:lnTo>
                    <a:pt x="807912" y="252934"/>
                  </a:lnTo>
                  <a:lnTo>
                    <a:pt x="781972" y="247830"/>
                  </a:lnTo>
                  <a:lnTo>
                    <a:pt x="762474" y="233146"/>
                  </a:lnTo>
                  <a:lnTo>
                    <a:pt x="750200" y="209825"/>
                  </a:lnTo>
                  <a:lnTo>
                    <a:pt x="745935" y="178811"/>
                  </a:lnTo>
                  <a:lnTo>
                    <a:pt x="875753" y="178811"/>
                  </a:lnTo>
                  <a:lnTo>
                    <a:pt x="875753" y="160382"/>
                  </a:lnTo>
                  <a:lnTo>
                    <a:pt x="874941" y="155356"/>
                  </a:lnTo>
                  <a:lnTo>
                    <a:pt x="748448" y="155356"/>
                  </a:lnTo>
                  <a:lnTo>
                    <a:pt x="755854" y="135925"/>
                  </a:lnTo>
                  <a:lnTo>
                    <a:pt x="767186" y="121754"/>
                  </a:lnTo>
                  <a:lnTo>
                    <a:pt x="782129" y="113077"/>
                  </a:lnTo>
                  <a:lnTo>
                    <a:pt x="800373" y="110132"/>
                  </a:lnTo>
                  <a:lnTo>
                    <a:pt x="859835" y="110132"/>
                  </a:lnTo>
                  <a:lnTo>
                    <a:pt x="855755" y="103278"/>
                  </a:lnTo>
                  <a:lnTo>
                    <a:pt x="832643" y="87308"/>
                  </a:lnTo>
                  <a:lnTo>
                    <a:pt x="802467" y="81662"/>
                  </a:lnTo>
                  <a:close/>
                </a:path>
                <a:path w="1053464" h="281939">
                  <a:moveTo>
                    <a:pt x="857324" y="234087"/>
                  </a:moveTo>
                  <a:lnTo>
                    <a:pt x="843301" y="243039"/>
                  </a:lnTo>
                  <a:lnTo>
                    <a:pt x="831205" y="248851"/>
                  </a:lnTo>
                  <a:lnTo>
                    <a:pt x="819815" y="251992"/>
                  </a:lnTo>
                  <a:lnTo>
                    <a:pt x="807912" y="252934"/>
                  </a:lnTo>
                  <a:lnTo>
                    <a:pt x="866908" y="252934"/>
                  </a:lnTo>
                  <a:lnTo>
                    <a:pt x="857324" y="234087"/>
                  </a:lnTo>
                  <a:close/>
                </a:path>
                <a:path w="1053464" h="281939">
                  <a:moveTo>
                    <a:pt x="859835" y="110132"/>
                  </a:moveTo>
                  <a:lnTo>
                    <a:pt x="800373" y="110132"/>
                  </a:lnTo>
                  <a:lnTo>
                    <a:pt x="817681" y="113077"/>
                  </a:lnTo>
                  <a:lnTo>
                    <a:pt x="830472" y="121754"/>
                  </a:lnTo>
                  <a:lnTo>
                    <a:pt x="838472" y="135925"/>
                  </a:lnTo>
                  <a:lnTo>
                    <a:pt x="841408" y="155356"/>
                  </a:lnTo>
                  <a:lnTo>
                    <a:pt x="874941" y="155356"/>
                  </a:lnTo>
                  <a:lnTo>
                    <a:pt x="870544" y="128120"/>
                  </a:lnTo>
                  <a:lnTo>
                    <a:pt x="859835" y="110132"/>
                  </a:lnTo>
                  <a:close/>
                </a:path>
                <a:path w="1053464" h="281939">
                  <a:moveTo>
                    <a:pt x="928966" y="237018"/>
                  </a:moveTo>
                  <a:lnTo>
                    <a:pt x="915982" y="263405"/>
                  </a:lnTo>
                  <a:lnTo>
                    <a:pt x="928403" y="269483"/>
                  </a:lnTo>
                  <a:lnTo>
                    <a:pt x="938703" y="273714"/>
                  </a:lnTo>
                  <a:lnTo>
                    <a:pt x="981048" y="281666"/>
                  </a:lnTo>
                  <a:lnTo>
                    <a:pt x="987174" y="281823"/>
                  </a:lnTo>
                  <a:lnTo>
                    <a:pt x="1015000" y="278088"/>
                  </a:lnTo>
                  <a:lnTo>
                    <a:pt x="1035802" y="267326"/>
                  </a:lnTo>
                  <a:lnTo>
                    <a:pt x="1045159" y="255028"/>
                  </a:lnTo>
                  <a:lnTo>
                    <a:pt x="986755" y="255028"/>
                  </a:lnTo>
                  <a:lnTo>
                    <a:pt x="976932" y="254413"/>
                  </a:lnTo>
                  <a:lnTo>
                    <a:pt x="965343" y="252306"/>
                  </a:lnTo>
                  <a:lnTo>
                    <a:pt x="952421" y="248314"/>
                  </a:lnTo>
                  <a:lnTo>
                    <a:pt x="938599" y="242044"/>
                  </a:lnTo>
                  <a:lnTo>
                    <a:pt x="928966" y="237018"/>
                  </a:lnTo>
                  <a:close/>
                </a:path>
                <a:path w="1053464" h="281939">
                  <a:moveTo>
                    <a:pt x="996807" y="81662"/>
                  </a:moveTo>
                  <a:lnTo>
                    <a:pt x="988849" y="81662"/>
                  </a:lnTo>
                  <a:lnTo>
                    <a:pt x="958869" y="85384"/>
                  </a:lnTo>
                  <a:lnTo>
                    <a:pt x="936190" y="96054"/>
                  </a:lnTo>
                  <a:lnTo>
                    <a:pt x="921831" y="112933"/>
                  </a:lnTo>
                  <a:lnTo>
                    <a:pt x="916820" y="135262"/>
                  </a:lnTo>
                  <a:lnTo>
                    <a:pt x="919359" y="150845"/>
                  </a:lnTo>
                  <a:lnTo>
                    <a:pt x="927708" y="163839"/>
                  </a:lnTo>
                  <a:lnTo>
                    <a:pt x="942966" y="175421"/>
                  </a:lnTo>
                  <a:lnTo>
                    <a:pt x="966232" y="186769"/>
                  </a:lnTo>
                  <a:lnTo>
                    <a:pt x="987337" y="195780"/>
                  </a:lnTo>
                  <a:lnTo>
                    <a:pt x="1001256" y="202945"/>
                  </a:lnTo>
                  <a:lnTo>
                    <a:pt x="1010225" y="209558"/>
                  </a:lnTo>
                  <a:lnTo>
                    <a:pt x="1016482" y="216914"/>
                  </a:lnTo>
                  <a:lnTo>
                    <a:pt x="1018576" y="219846"/>
                  </a:lnTo>
                  <a:lnTo>
                    <a:pt x="1020251" y="225291"/>
                  </a:lnTo>
                  <a:lnTo>
                    <a:pt x="1020251" y="229898"/>
                  </a:lnTo>
                  <a:lnTo>
                    <a:pt x="1017727" y="240009"/>
                  </a:lnTo>
                  <a:lnTo>
                    <a:pt x="1010728" y="247961"/>
                  </a:lnTo>
                  <a:lnTo>
                    <a:pt x="1000117" y="253163"/>
                  </a:lnTo>
                  <a:lnTo>
                    <a:pt x="986755" y="255028"/>
                  </a:lnTo>
                  <a:lnTo>
                    <a:pt x="1045159" y="255028"/>
                  </a:lnTo>
                  <a:lnTo>
                    <a:pt x="1048830" y="250204"/>
                  </a:lnTo>
                  <a:lnTo>
                    <a:pt x="1053339" y="227385"/>
                  </a:lnTo>
                  <a:lnTo>
                    <a:pt x="1050944" y="207909"/>
                  </a:lnTo>
                  <a:lnTo>
                    <a:pt x="1042660" y="192788"/>
                  </a:lnTo>
                  <a:lnTo>
                    <a:pt x="1026839" y="180100"/>
                  </a:lnTo>
                  <a:lnTo>
                    <a:pt x="1001833" y="167921"/>
                  </a:lnTo>
                  <a:lnTo>
                    <a:pt x="981074" y="159113"/>
                  </a:lnTo>
                  <a:lnTo>
                    <a:pt x="968326" y="153054"/>
                  </a:lnTo>
                  <a:lnTo>
                    <a:pt x="960604" y="148253"/>
                  </a:lnTo>
                  <a:lnTo>
                    <a:pt x="954923" y="143220"/>
                  </a:lnTo>
                  <a:lnTo>
                    <a:pt x="951991" y="140288"/>
                  </a:lnTo>
                  <a:lnTo>
                    <a:pt x="950327" y="136100"/>
                  </a:lnTo>
                  <a:lnTo>
                    <a:pt x="950327" y="131493"/>
                  </a:lnTo>
                  <a:lnTo>
                    <a:pt x="952818" y="121755"/>
                  </a:lnTo>
                  <a:lnTo>
                    <a:pt x="959902" y="114216"/>
                  </a:lnTo>
                  <a:lnTo>
                    <a:pt x="970991" y="109347"/>
                  </a:lnTo>
                  <a:lnTo>
                    <a:pt x="985498" y="107619"/>
                  </a:lnTo>
                  <a:lnTo>
                    <a:pt x="1044145" y="107619"/>
                  </a:lnTo>
                  <a:lnTo>
                    <a:pt x="1049988" y="97986"/>
                  </a:lnTo>
                  <a:lnTo>
                    <a:pt x="1039518" y="92404"/>
                  </a:lnTo>
                  <a:lnTo>
                    <a:pt x="1030933" y="88511"/>
                  </a:lnTo>
                  <a:lnTo>
                    <a:pt x="1022664" y="85798"/>
                  </a:lnTo>
                  <a:lnTo>
                    <a:pt x="1005184" y="82081"/>
                  </a:lnTo>
                  <a:lnTo>
                    <a:pt x="996807" y="81662"/>
                  </a:lnTo>
                  <a:close/>
                </a:path>
                <a:path w="1053464" h="281939">
                  <a:moveTo>
                    <a:pt x="1044145" y="107619"/>
                  </a:moveTo>
                  <a:lnTo>
                    <a:pt x="992618" y="107619"/>
                  </a:lnTo>
                  <a:lnTo>
                    <a:pt x="999739" y="108876"/>
                  </a:lnTo>
                  <a:lnTo>
                    <a:pt x="1007278" y="110970"/>
                  </a:lnTo>
                  <a:lnTo>
                    <a:pt x="1013881" y="112933"/>
                  </a:lnTo>
                  <a:lnTo>
                    <a:pt x="1019938" y="115368"/>
                  </a:lnTo>
                  <a:lnTo>
                    <a:pt x="1026468" y="118745"/>
                  </a:lnTo>
                  <a:lnTo>
                    <a:pt x="1034492" y="123535"/>
                  </a:lnTo>
                  <a:lnTo>
                    <a:pt x="1044145" y="10761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74468" y="2614419"/>
              <a:ext cx="2999605" cy="41247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641221" y="2619864"/>
              <a:ext cx="2306955" cy="311150"/>
            </a:xfrm>
            <a:custGeom>
              <a:avLst/>
              <a:gdLst/>
              <a:ahLst/>
              <a:cxnLst/>
              <a:rect l="l" t="t" r="r" b="b"/>
              <a:pathLst>
                <a:path w="2306954" h="311150">
                  <a:moveTo>
                    <a:pt x="31402" y="115577"/>
                  </a:moveTo>
                  <a:lnTo>
                    <a:pt x="0" y="115577"/>
                  </a:lnTo>
                  <a:lnTo>
                    <a:pt x="0" y="257960"/>
                  </a:lnTo>
                  <a:lnTo>
                    <a:pt x="3263" y="280931"/>
                  </a:lnTo>
                  <a:lnTo>
                    <a:pt x="12926" y="297583"/>
                  </a:lnTo>
                  <a:lnTo>
                    <a:pt x="28792" y="307719"/>
                  </a:lnTo>
                  <a:lnTo>
                    <a:pt x="50668" y="311142"/>
                  </a:lnTo>
                  <a:lnTo>
                    <a:pt x="71336" y="308374"/>
                  </a:lnTo>
                  <a:lnTo>
                    <a:pt x="90710" y="299992"/>
                  </a:lnTo>
                  <a:lnTo>
                    <a:pt x="108909" y="285879"/>
                  </a:lnTo>
                  <a:lnTo>
                    <a:pt x="111312" y="283080"/>
                  </a:lnTo>
                  <a:lnTo>
                    <a:pt x="54019" y="283080"/>
                  </a:lnTo>
                  <a:lnTo>
                    <a:pt x="43770" y="281210"/>
                  </a:lnTo>
                  <a:lnTo>
                    <a:pt x="36742" y="275337"/>
                  </a:lnTo>
                  <a:lnTo>
                    <a:pt x="32697" y="265066"/>
                  </a:lnTo>
                  <a:lnTo>
                    <a:pt x="31402" y="250002"/>
                  </a:lnTo>
                  <a:lnTo>
                    <a:pt x="31402" y="115577"/>
                  </a:lnTo>
                  <a:close/>
                </a:path>
                <a:path w="2306954" h="311150">
                  <a:moveTo>
                    <a:pt x="157869" y="265918"/>
                  </a:moveTo>
                  <a:lnTo>
                    <a:pt x="126048" y="265918"/>
                  </a:lnTo>
                  <a:lnTo>
                    <a:pt x="126048" y="305278"/>
                  </a:lnTo>
                  <a:lnTo>
                    <a:pt x="157869" y="305278"/>
                  </a:lnTo>
                  <a:lnTo>
                    <a:pt x="157869" y="265918"/>
                  </a:lnTo>
                  <a:close/>
                </a:path>
                <a:path w="2306954" h="311150">
                  <a:moveTo>
                    <a:pt x="157869" y="115577"/>
                  </a:moveTo>
                  <a:lnTo>
                    <a:pt x="126048" y="115577"/>
                  </a:lnTo>
                  <a:lnTo>
                    <a:pt x="126048" y="231574"/>
                  </a:lnTo>
                  <a:lnTo>
                    <a:pt x="108431" y="252344"/>
                  </a:lnTo>
                  <a:lnTo>
                    <a:pt x="89401" y="268635"/>
                  </a:lnTo>
                  <a:lnTo>
                    <a:pt x="70688" y="279273"/>
                  </a:lnTo>
                  <a:lnTo>
                    <a:pt x="54019" y="283080"/>
                  </a:lnTo>
                  <a:lnTo>
                    <a:pt x="111312" y="283080"/>
                  </a:lnTo>
                  <a:lnTo>
                    <a:pt x="126048" y="265918"/>
                  </a:lnTo>
                  <a:lnTo>
                    <a:pt x="157869" y="265918"/>
                  </a:lnTo>
                  <a:lnTo>
                    <a:pt x="157869" y="115577"/>
                  </a:lnTo>
                  <a:close/>
                </a:path>
                <a:path w="2306954" h="311150">
                  <a:moveTo>
                    <a:pt x="259657" y="115577"/>
                  </a:moveTo>
                  <a:lnTo>
                    <a:pt x="228244" y="115577"/>
                  </a:lnTo>
                  <a:lnTo>
                    <a:pt x="228244" y="305278"/>
                  </a:lnTo>
                  <a:lnTo>
                    <a:pt x="259657" y="305278"/>
                  </a:lnTo>
                  <a:lnTo>
                    <a:pt x="259657" y="115577"/>
                  </a:lnTo>
                  <a:close/>
                </a:path>
                <a:path w="2306954" h="311150">
                  <a:moveTo>
                    <a:pt x="244170" y="28889"/>
                  </a:moveTo>
                  <a:lnTo>
                    <a:pt x="236193" y="30505"/>
                  </a:lnTo>
                  <a:lnTo>
                    <a:pt x="229668" y="34909"/>
                  </a:lnTo>
                  <a:lnTo>
                    <a:pt x="225264" y="41434"/>
                  </a:lnTo>
                  <a:lnTo>
                    <a:pt x="223647" y="49412"/>
                  </a:lnTo>
                  <a:lnTo>
                    <a:pt x="225264" y="57389"/>
                  </a:lnTo>
                  <a:lnTo>
                    <a:pt x="229668" y="63914"/>
                  </a:lnTo>
                  <a:lnTo>
                    <a:pt x="236193" y="68318"/>
                  </a:lnTo>
                  <a:lnTo>
                    <a:pt x="244170" y="69935"/>
                  </a:lnTo>
                  <a:lnTo>
                    <a:pt x="252142" y="68318"/>
                  </a:lnTo>
                  <a:lnTo>
                    <a:pt x="258663" y="63914"/>
                  </a:lnTo>
                  <a:lnTo>
                    <a:pt x="263066" y="57389"/>
                  </a:lnTo>
                  <a:lnTo>
                    <a:pt x="264683" y="49412"/>
                  </a:lnTo>
                  <a:lnTo>
                    <a:pt x="263066" y="41434"/>
                  </a:lnTo>
                  <a:lnTo>
                    <a:pt x="258663" y="34909"/>
                  </a:lnTo>
                  <a:lnTo>
                    <a:pt x="252142" y="30505"/>
                  </a:lnTo>
                  <a:lnTo>
                    <a:pt x="244170" y="28889"/>
                  </a:lnTo>
                  <a:close/>
                </a:path>
                <a:path w="2306954" h="311150">
                  <a:moveTo>
                    <a:pt x="365203" y="141964"/>
                  </a:moveTo>
                  <a:lnTo>
                    <a:pt x="333801" y="141964"/>
                  </a:lnTo>
                  <a:lnTo>
                    <a:pt x="333801" y="268431"/>
                  </a:lnTo>
                  <a:lnTo>
                    <a:pt x="336430" y="285637"/>
                  </a:lnTo>
                  <a:lnTo>
                    <a:pt x="343848" y="298997"/>
                  </a:lnTo>
                  <a:lnTo>
                    <a:pt x="355349" y="307647"/>
                  </a:lnTo>
                  <a:lnTo>
                    <a:pt x="370229" y="310723"/>
                  </a:lnTo>
                  <a:lnTo>
                    <a:pt x="380929" y="309584"/>
                  </a:lnTo>
                  <a:lnTo>
                    <a:pt x="391431" y="305697"/>
                  </a:lnTo>
                  <a:lnTo>
                    <a:pt x="403267" y="298354"/>
                  </a:lnTo>
                  <a:lnTo>
                    <a:pt x="417966" y="286849"/>
                  </a:lnTo>
                  <a:lnTo>
                    <a:pt x="413289" y="279310"/>
                  </a:lnTo>
                  <a:lnTo>
                    <a:pt x="370648" y="279310"/>
                  </a:lnTo>
                  <a:lnTo>
                    <a:pt x="367297" y="276379"/>
                  </a:lnTo>
                  <a:lnTo>
                    <a:pt x="366460" y="270944"/>
                  </a:lnTo>
                  <a:lnTo>
                    <a:pt x="366041" y="267593"/>
                  </a:lnTo>
                  <a:lnTo>
                    <a:pt x="365203" y="251678"/>
                  </a:lnTo>
                  <a:lnTo>
                    <a:pt x="365203" y="141964"/>
                  </a:lnTo>
                  <a:close/>
                </a:path>
                <a:path w="2306954" h="311150">
                  <a:moveTo>
                    <a:pt x="404982" y="265918"/>
                  </a:moveTo>
                  <a:lnTo>
                    <a:pt x="396134" y="272247"/>
                  </a:lnTo>
                  <a:lnTo>
                    <a:pt x="389128" y="276380"/>
                  </a:lnTo>
                  <a:lnTo>
                    <a:pt x="383141" y="278630"/>
                  </a:lnTo>
                  <a:lnTo>
                    <a:pt x="377349" y="279310"/>
                  </a:lnTo>
                  <a:lnTo>
                    <a:pt x="413289" y="279310"/>
                  </a:lnTo>
                  <a:lnTo>
                    <a:pt x="404982" y="265918"/>
                  </a:lnTo>
                  <a:close/>
                </a:path>
                <a:path w="2306954" h="311150">
                  <a:moveTo>
                    <a:pt x="365203" y="60301"/>
                  </a:moveTo>
                  <a:lnTo>
                    <a:pt x="333801" y="60301"/>
                  </a:lnTo>
                  <a:lnTo>
                    <a:pt x="333801" y="115577"/>
                  </a:lnTo>
                  <a:lnTo>
                    <a:pt x="301969" y="123535"/>
                  </a:lnTo>
                  <a:lnTo>
                    <a:pt x="301969" y="141964"/>
                  </a:lnTo>
                  <a:lnTo>
                    <a:pt x="415453" y="141964"/>
                  </a:lnTo>
                  <a:lnTo>
                    <a:pt x="415453" y="115577"/>
                  </a:lnTo>
                  <a:lnTo>
                    <a:pt x="365203" y="115577"/>
                  </a:lnTo>
                  <a:lnTo>
                    <a:pt x="365203" y="60301"/>
                  </a:lnTo>
                  <a:close/>
                </a:path>
                <a:path w="2306954" h="311150">
                  <a:moveTo>
                    <a:pt x="644556" y="110551"/>
                  </a:moveTo>
                  <a:lnTo>
                    <a:pt x="605769" y="118376"/>
                  </a:lnTo>
                  <a:lnTo>
                    <a:pt x="575148" y="140177"/>
                  </a:lnTo>
                  <a:lnTo>
                    <a:pt x="555049" y="173442"/>
                  </a:lnTo>
                  <a:lnTo>
                    <a:pt x="547826" y="215658"/>
                  </a:lnTo>
                  <a:lnTo>
                    <a:pt x="553655" y="254189"/>
                  </a:lnTo>
                  <a:lnTo>
                    <a:pt x="569965" y="284237"/>
                  </a:lnTo>
                  <a:lnTo>
                    <a:pt x="594990" y="303762"/>
                  </a:lnTo>
                  <a:lnTo>
                    <a:pt x="626965" y="310723"/>
                  </a:lnTo>
                  <a:lnTo>
                    <a:pt x="644497" y="308792"/>
                  </a:lnTo>
                  <a:lnTo>
                    <a:pt x="661046" y="303132"/>
                  </a:lnTo>
                  <a:lnTo>
                    <a:pt x="676259" y="293937"/>
                  </a:lnTo>
                  <a:lnTo>
                    <a:pt x="689780" y="281405"/>
                  </a:lnTo>
                  <a:lnTo>
                    <a:pt x="721611" y="281405"/>
                  </a:lnTo>
                  <a:lnTo>
                    <a:pt x="721611" y="280986"/>
                  </a:lnTo>
                  <a:lnTo>
                    <a:pt x="632410" y="280986"/>
                  </a:lnTo>
                  <a:lnTo>
                    <a:pt x="612128" y="276073"/>
                  </a:lnTo>
                  <a:lnTo>
                    <a:pt x="596085" y="262405"/>
                  </a:lnTo>
                  <a:lnTo>
                    <a:pt x="585536" y="241591"/>
                  </a:lnTo>
                  <a:lnTo>
                    <a:pt x="581741" y="215239"/>
                  </a:lnTo>
                  <a:lnTo>
                    <a:pt x="586427" y="184338"/>
                  </a:lnTo>
                  <a:lnTo>
                    <a:pt x="599750" y="160857"/>
                  </a:lnTo>
                  <a:lnTo>
                    <a:pt x="620610" y="145934"/>
                  </a:lnTo>
                  <a:lnTo>
                    <a:pt x="647906" y="140707"/>
                  </a:lnTo>
                  <a:lnTo>
                    <a:pt x="721611" y="140707"/>
                  </a:lnTo>
                  <a:lnTo>
                    <a:pt x="721611" y="123535"/>
                  </a:lnTo>
                  <a:lnTo>
                    <a:pt x="689780" y="123535"/>
                  </a:lnTo>
                  <a:lnTo>
                    <a:pt x="680416" y="117619"/>
                  </a:lnTo>
                  <a:lnTo>
                    <a:pt x="670152" y="113588"/>
                  </a:lnTo>
                  <a:lnTo>
                    <a:pt x="658395" y="111284"/>
                  </a:lnTo>
                  <a:lnTo>
                    <a:pt x="644556" y="110551"/>
                  </a:lnTo>
                  <a:close/>
                </a:path>
                <a:path w="2306954" h="311150">
                  <a:moveTo>
                    <a:pt x="721611" y="281405"/>
                  </a:moveTo>
                  <a:lnTo>
                    <a:pt x="689780" y="281405"/>
                  </a:lnTo>
                  <a:lnTo>
                    <a:pt x="689780" y="305278"/>
                  </a:lnTo>
                  <a:lnTo>
                    <a:pt x="721611" y="305278"/>
                  </a:lnTo>
                  <a:lnTo>
                    <a:pt x="721611" y="281405"/>
                  </a:lnTo>
                  <a:close/>
                </a:path>
                <a:path w="2306954" h="311150">
                  <a:moveTo>
                    <a:pt x="721611" y="140707"/>
                  </a:moveTo>
                  <a:lnTo>
                    <a:pt x="647906" y="140707"/>
                  </a:lnTo>
                  <a:lnTo>
                    <a:pt x="661222" y="141721"/>
                  </a:lnTo>
                  <a:lnTo>
                    <a:pt x="672141" y="144737"/>
                  </a:lnTo>
                  <a:lnTo>
                    <a:pt x="689780" y="247489"/>
                  </a:lnTo>
                  <a:lnTo>
                    <a:pt x="683864" y="254583"/>
                  </a:lnTo>
                  <a:lnTo>
                    <a:pt x="650681" y="277636"/>
                  </a:lnTo>
                  <a:lnTo>
                    <a:pt x="632410" y="280986"/>
                  </a:lnTo>
                  <a:lnTo>
                    <a:pt x="721611" y="280986"/>
                  </a:lnTo>
                  <a:lnTo>
                    <a:pt x="721611" y="140707"/>
                  </a:lnTo>
                  <a:close/>
                </a:path>
                <a:path w="2306954" h="311150">
                  <a:moveTo>
                    <a:pt x="721611" y="0"/>
                  </a:moveTo>
                  <a:lnTo>
                    <a:pt x="689780" y="0"/>
                  </a:lnTo>
                  <a:lnTo>
                    <a:pt x="689780" y="123535"/>
                  </a:lnTo>
                  <a:lnTo>
                    <a:pt x="721611" y="123535"/>
                  </a:lnTo>
                  <a:lnTo>
                    <a:pt x="721611" y="0"/>
                  </a:lnTo>
                  <a:close/>
                </a:path>
                <a:path w="2306954" h="311150">
                  <a:moveTo>
                    <a:pt x="863188" y="110551"/>
                  </a:moveTo>
                  <a:lnTo>
                    <a:pt x="826391" y="117710"/>
                  </a:lnTo>
                  <a:lnTo>
                    <a:pt x="798117" y="137984"/>
                  </a:lnTo>
                  <a:lnTo>
                    <a:pt x="779973" y="169563"/>
                  </a:lnTo>
                  <a:lnTo>
                    <a:pt x="773568" y="210642"/>
                  </a:lnTo>
                  <a:lnTo>
                    <a:pt x="779953" y="251543"/>
                  </a:lnTo>
                  <a:lnTo>
                    <a:pt x="797959" y="283139"/>
                  </a:lnTo>
                  <a:lnTo>
                    <a:pt x="825861" y="303506"/>
                  </a:lnTo>
                  <a:lnTo>
                    <a:pt x="861931" y="310723"/>
                  </a:lnTo>
                  <a:lnTo>
                    <a:pt x="879137" y="309597"/>
                  </a:lnTo>
                  <a:lnTo>
                    <a:pt x="895010" y="305802"/>
                  </a:lnTo>
                  <a:lnTo>
                    <a:pt x="911514" y="298708"/>
                  </a:lnTo>
                  <a:lnTo>
                    <a:pt x="930610" y="287687"/>
                  </a:lnTo>
                  <a:lnTo>
                    <a:pt x="927627" y="281823"/>
                  </a:lnTo>
                  <a:lnTo>
                    <a:pt x="868622" y="281823"/>
                  </a:lnTo>
                  <a:lnTo>
                    <a:pt x="842688" y="276721"/>
                  </a:lnTo>
                  <a:lnTo>
                    <a:pt x="823193" y="262040"/>
                  </a:lnTo>
                  <a:lnTo>
                    <a:pt x="810921" y="238723"/>
                  </a:lnTo>
                  <a:lnTo>
                    <a:pt x="806656" y="207710"/>
                  </a:lnTo>
                  <a:lnTo>
                    <a:pt x="936463" y="207710"/>
                  </a:lnTo>
                  <a:lnTo>
                    <a:pt x="936463" y="189282"/>
                  </a:lnTo>
                  <a:lnTo>
                    <a:pt x="935652" y="184256"/>
                  </a:lnTo>
                  <a:lnTo>
                    <a:pt x="809158" y="184256"/>
                  </a:lnTo>
                  <a:lnTo>
                    <a:pt x="816566" y="164821"/>
                  </a:lnTo>
                  <a:lnTo>
                    <a:pt x="827901" y="150649"/>
                  </a:lnTo>
                  <a:lnTo>
                    <a:pt x="842848" y="141975"/>
                  </a:lnTo>
                  <a:lnTo>
                    <a:pt x="861094" y="139032"/>
                  </a:lnTo>
                  <a:lnTo>
                    <a:pt x="920552" y="139032"/>
                  </a:lnTo>
                  <a:lnTo>
                    <a:pt x="916470" y="132172"/>
                  </a:lnTo>
                  <a:lnTo>
                    <a:pt x="893363" y="116199"/>
                  </a:lnTo>
                  <a:lnTo>
                    <a:pt x="863188" y="110551"/>
                  </a:lnTo>
                  <a:close/>
                </a:path>
                <a:path w="2306954" h="311150">
                  <a:moveTo>
                    <a:pt x="918045" y="262986"/>
                  </a:moveTo>
                  <a:lnTo>
                    <a:pt x="904020" y="271933"/>
                  </a:lnTo>
                  <a:lnTo>
                    <a:pt x="891920" y="277741"/>
                  </a:lnTo>
                  <a:lnTo>
                    <a:pt x="880526" y="280881"/>
                  </a:lnTo>
                  <a:lnTo>
                    <a:pt x="868622" y="281823"/>
                  </a:lnTo>
                  <a:lnTo>
                    <a:pt x="927627" y="281823"/>
                  </a:lnTo>
                  <a:lnTo>
                    <a:pt x="918045" y="262986"/>
                  </a:lnTo>
                  <a:close/>
                </a:path>
                <a:path w="2306954" h="311150">
                  <a:moveTo>
                    <a:pt x="920552" y="139032"/>
                  </a:moveTo>
                  <a:lnTo>
                    <a:pt x="861094" y="139032"/>
                  </a:lnTo>
                  <a:lnTo>
                    <a:pt x="878397" y="141975"/>
                  </a:lnTo>
                  <a:lnTo>
                    <a:pt x="891188" y="150649"/>
                  </a:lnTo>
                  <a:lnTo>
                    <a:pt x="899191" y="164821"/>
                  </a:lnTo>
                  <a:lnTo>
                    <a:pt x="902129" y="184256"/>
                  </a:lnTo>
                  <a:lnTo>
                    <a:pt x="935652" y="184256"/>
                  </a:lnTo>
                  <a:lnTo>
                    <a:pt x="931256" y="157018"/>
                  </a:lnTo>
                  <a:lnTo>
                    <a:pt x="920552" y="139032"/>
                  </a:lnTo>
                  <a:close/>
                </a:path>
                <a:path w="2306954" h="311150">
                  <a:moveTo>
                    <a:pt x="1122447" y="0"/>
                  </a:moveTo>
                  <a:lnTo>
                    <a:pt x="1091045" y="0"/>
                  </a:lnTo>
                  <a:lnTo>
                    <a:pt x="1091045" y="305278"/>
                  </a:lnTo>
                  <a:lnTo>
                    <a:pt x="1122447" y="305278"/>
                  </a:lnTo>
                  <a:lnTo>
                    <a:pt x="1122447" y="0"/>
                  </a:lnTo>
                  <a:close/>
                </a:path>
                <a:path w="2306954" h="311150">
                  <a:moveTo>
                    <a:pt x="1242632" y="115577"/>
                  </a:moveTo>
                  <a:lnTo>
                    <a:pt x="1201596" y="115577"/>
                  </a:lnTo>
                  <a:lnTo>
                    <a:pt x="1123285" y="202266"/>
                  </a:lnTo>
                  <a:lnTo>
                    <a:pt x="1201596" y="305278"/>
                  </a:lnTo>
                  <a:lnTo>
                    <a:pt x="1243051" y="305278"/>
                  </a:lnTo>
                  <a:lnTo>
                    <a:pt x="1161807" y="202684"/>
                  </a:lnTo>
                  <a:lnTo>
                    <a:pt x="1242632" y="115577"/>
                  </a:lnTo>
                  <a:close/>
                </a:path>
                <a:path w="2306954" h="311150">
                  <a:moveTo>
                    <a:pt x="1424825" y="284336"/>
                  </a:moveTo>
                  <a:lnTo>
                    <a:pt x="1380439" y="284336"/>
                  </a:lnTo>
                  <a:lnTo>
                    <a:pt x="1383253" y="295822"/>
                  </a:lnTo>
                  <a:lnTo>
                    <a:pt x="1389757" y="303655"/>
                  </a:lnTo>
                  <a:lnTo>
                    <a:pt x="1400814" y="308426"/>
                  </a:lnTo>
                  <a:lnTo>
                    <a:pt x="1417286" y="310723"/>
                  </a:lnTo>
                  <a:lnTo>
                    <a:pt x="1424825" y="284336"/>
                  </a:lnTo>
                  <a:close/>
                </a:path>
                <a:path w="2306954" h="311150">
                  <a:moveTo>
                    <a:pt x="1401941" y="134425"/>
                  </a:moveTo>
                  <a:lnTo>
                    <a:pt x="1341487" y="134425"/>
                  </a:lnTo>
                  <a:lnTo>
                    <a:pt x="1357364" y="135910"/>
                  </a:lnTo>
                  <a:lnTo>
                    <a:pt x="1368607" y="140339"/>
                  </a:lnTo>
                  <a:lnTo>
                    <a:pt x="1375295" y="147673"/>
                  </a:lnTo>
                  <a:lnTo>
                    <a:pt x="1377416" y="157450"/>
                  </a:lnTo>
                  <a:lnTo>
                    <a:pt x="1377507" y="192214"/>
                  </a:lnTo>
                  <a:lnTo>
                    <a:pt x="1311761" y="207710"/>
                  </a:lnTo>
                  <a:lnTo>
                    <a:pt x="1293489" y="214890"/>
                  </a:lnTo>
                  <a:lnTo>
                    <a:pt x="1280243" y="226235"/>
                  </a:lnTo>
                  <a:lnTo>
                    <a:pt x="1272181" y="241508"/>
                  </a:lnTo>
                  <a:lnTo>
                    <a:pt x="1269458" y="260473"/>
                  </a:lnTo>
                  <a:lnTo>
                    <a:pt x="1273077" y="280977"/>
                  </a:lnTo>
                  <a:lnTo>
                    <a:pt x="1283332" y="296693"/>
                  </a:lnTo>
                  <a:lnTo>
                    <a:pt x="1299320" y="306757"/>
                  </a:lnTo>
                  <a:lnTo>
                    <a:pt x="1320137" y="310304"/>
                  </a:lnTo>
                  <a:lnTo>
                    <a:pt x="1330419" y="309545"/>
                  </a:lnTo>
                  <a:lnTo>
                    <a:pt x="1366618" y="296064"/>
                  </a:lnTo>
                  <a:lnTo>
                    <a:pt x="1380439" y="284336"/>
                  </a:lnTo>
                  <a:lnTo>
                    <a:pt x="1424825" y="284336"/>
                  </a:lnTo>
                  <a:lnTo>
                    <a:pt x="1415192" y="282661"/>
                  </a:lnTo>
                  <a:lnTo>
                    <a:pt x="1414564" y="282242"/>
                  </a:lnTo>
                  <a:lnTo>
                    <a:pt x="1326420" y="282242"/>
                  </a:lnTo>
                  <a:lnTo>
                    <a:pt x="1300871" y="250002"/>
                  </a:lnTo>
                  <a:lnTo>
                    <a:pt x="1301709" y="245814"/>
                  </a:lnTo>
                  <a:lnTo>
                    <a:pt x="1306316" y="237018"/>
                  </a:lnTo>
                  <a:lnTo>
                    <a:pt x="1377507" y="218590"/>
                  </a:lnTo>
                  <a:lnTo>
                    <a:pt x="1409328" y="218590"/>
                  </a:lnTo>
                  <a:lnTo>
                    <a:pt x="1409237" y="157450"/>
                  </a:lnTo>
                  <a:lnTo>
                    <a:pt x="1405004" y="138111"/>
                  </a:lnTo>
                  <a:lnTo>
                    <a:pt x="1401941" y="134425"/>
                  </a:lnTo>
                  <a:close/>
                </a:path>
                <a:path w="2306954" h="311150">
                  <a:moveTo>
                    <a:pt x="1409328" y="218590"/>
                  </a:moveTo>
                  <a:lnTo>
                    <a:pt x="1377507" y="218590"/>
                  </a:lnTo>
                  <a:lnTo>
                    <a:pt x="1377507" y="257960"/>
                  </a:lnTo>
                  <a:lnTo>
                    <a:pt x="1360041" y="270055"/>
                  </a:lnTo>
                  <a:lnTo>
                    <a:pt x="1347091" y="277479"/>
                  </a:lnTo>
                  <a:lnTo>
                    <a:pt x="1336577" y="281215"/>
                  </a:lnTo>
                  <a:lnTo>
                    <a:pt x="1326420" y="282242"/>
                  </a:lnTo>
                  <a:lnTo>
                    <a:pt x="1414564" y="282242"/>
                  </a:lnTo>
                  <a:lnTo>
                    <a:pt x="1410166" y="279310"/>
                  </a:lnTo>
                  <a:lnTo>
                    <a:pt x="1409328" y="274295"/>
                  </a:lnTo>
                  <a:lnTo>
                    <a:pt x="1409328" y="218590"/>
                  </a:lnTo>
                  <a:close/>
                </a:path>
                <a:path w="2306954" h="311150">
                  <a:moveTo>
                    <a:pt x="1347351" y="110551"/>
                  </a:moveTo>
                  <a:lnTo>
                    <a:pt x="1319550" y="113627"/>
                  </a:lnTo>
                  <a:lnTo>
                    <a:pt x="1297990" y="122277"/>
                  </a:lnTo>
                  <a:lnTo>
                    <a:pt x="1284045" y="135638"/>
                  </a:lnTo>
                  <a:lnTo>
                    <a:pt x="1279091" y="152843"/>
                  </a:lnTo>
                  <a:lnTo>
                    <a:pt x="1279175" y="157869"/>
                  </a:lnTo>
                  <a:lnTo>
                    <a:pt x="1279510" y="159544"/>
                  </a:lnTo>
                  <a:lnTo>
                    <a:pt x="1282442" y="164570"/>
                  </a:lnTo>
                  <a:lnTo>
                    <a:pt x="1314274" y="157869"/>
                  </a:lnTo>
                  <a:lnTo>
                    <a:pt x="1313017" y="154518"/>
                  </a:lnTo>
                  <a:lnTo>
                    <a:pt x="1312598" y="152843"/>
                  </a:lnTo>
                  <a:lnTo>
                    <a:pt x="1312598" y="150749"/>
                  </a:lnTo>
                  <a:lnTo>
                    <a:pt x="1314345" y="143609"/>
                  </a:lnTo>
                  <a:lnTo>
                    <a:pt x="1319665" y="138507"/>
                  </a:lnTo>
                  <a:lnTo>
                    <a:pt x="1328673" y="135445"/>
                  </a:lnTo>
                  <a:lnTo>
                    <a:pt x="1341487" y="134425"/>
                  </a:lnTo>
                  <a:lnTo>
                    <a:pt x="1401941" y="134425"/>
                  </a:lnTo>
                  <a:lnTo>
                    <a:pt x="1392632" y="123220"/>
                  </a:lnTo>
                  <a:lnTo>
                    <a:pt x="1373114" y="113823"/>
                  </a:lnTo>
                  <a:lnTo>
                    <a:pt x="1347351" y="110551"/>
                  </a:lnTo>
                  <a:close/>
                </a:path>
                <a:path w="2306954" h="311150">
                  <a:moveTo>
                    <a:pt x="1624191" y="284336"/>
                  </a:moveTo>
                  <a:lnTo>
                    <a:pt x="1579805" y="284336"/>
                  </a:lnTo>
                  <a:lnTo>
                    <a:pt x="1582617" y="295822"/>
                  </a:lnTo>
                  <a:lnTo>
                    <a:pt x="1589119" y="303655"/>
                  </a:lnTo>
                  <a:lnTo>
                    <a:pt x="1600175" y="308426"/>
                  </a:lnTo>
                  <a:lnTo>
                    <a:pt x="1616652" y="310723"/>
                  </a:lnTo>
                  <a:lnTo>
                    <a:pt x="1624191" y="284336"/>
                  </a:lnTo>
                  <a:close/>
                </a:path>
                <a:path w="2306954" h="311150">
                  <a:moveTo>
                    <a:pt x="1601307" y="134425"/>
                  </a:moveTo>
                  <a:lnTo>
                    <a:pt x="1540853" y="134425"/>
                  </a:lnTo>
                  <a:lnTo>
                    <a:pt x="1556730" y="135910"/>
                  </a:lnTo>
                  <a:lnTo>
                    <a:pt x="1567973" y="140339"/>
                  </a:lnTo>
                  <a:lnTo>
                    <a:pt x="1574661" y="147673"/>
                  </a:lnTo>
                  <a:lnTo>
                    <a:pt x="1576782" y="157450"/>
                  </a:lnTo>
                  <a:lnTo>
                    <a:pt x="1576873" y="192214"/>
                  </a:lnTo>
                  <a:lnTo>
                    <a:pt x="1511126" y="207710"/>
                  </a:lnTo>
                  <a:lnTo>
                    <a:pt x="1492855" y="214890"/>
                  </a:lnTo>
                  <a:lnTo>
                    <a:pt x="1479609" y="226235"/>
                  </a:lnTo>
                  <a:lnTo>
                    <a:pt x="1471546" y="241508"/>
                  </a:lnTo>
                  <a:lnTo>
                    <a:pt x="1468824" y="260473"/>
                  </a:lnTo>
                  <a:lnTo>
                    <a:pt x="1472443" y="280977"/>
                  </a:lnTo>
                  <a:lnTo>
                    <a:pt x="1482698" y="296693"/>
                  </a:lnTo>
                  <a:lnTo>
                    <a:pt x="1498686" y="306757"/>
                  </a:lnTo>
                  <a:lnTo>
                    <a:pt x="1519503" y="310304"/>
                  </a:lnTo>
                  <a:lnTo>
                    <a:pt x="1529785" y="309545"/>
                  </a:lnTo>
                  <a:lnTo>
                    <a:pt x="1565983" y="296064"/>
                  </a:lnTo>
                  <a:lnTo>
                    <a:pt x="1579805" y="284336"/>
                  </a:lnTo>
                  <a:lnTo>
                    <a:pt x="1624191" y="284336"/>
                  </a:lnTo>
                  <a:lnTo>
                    <a:pt x="1614558" y="282661"/>
                  </a:lnTo>
                  <a:lnTo>
                    <a:pt x="1613929" y="282242"/>
                  </a:lnTo>
                  <a:lnTo>
                    <a:pt x="1525775" y="282242"/>
                  </a:lnTo>
                  <a:lnTo>
                    <a:pt x="1500237" y="250002"/>
                  </a:lnTo>
                  <a:lnTo>
                    <a:pt x="1501074" y="245814"/>
                  </a:lnTo>
                  <a:lnTo>
                    <a:pt x="1505681" y="237018"/>
                  </a:lnTo>
                  <a:lnTo>
                    <a:pt x="1576873" y="218590"/>
                  </a:lnTo>
                  <a:lnTo>
                    <a:pt x="1608694" y="218590"/>
                  </a:lnTo>
                  <a:lnTo>
                    <a:pt x="1608602" y="157450"/>
                  </a:lnTo>
                  <a:lnTo>
                    <a:pt x="1604370" y="138111"/>
                  </a:lnTo>
                  <a:lnTo>
                    <a:pt x="1601307" y="134425"/>
                  </a:lnTo>
                  <a:close/>
                </a:path>
                <a:path w="2306954" h="311150">
                  <a:moveTo>
                    <a:pt x="1608694" y="218590"/>
                  </a:moveTo>
                  <a:lnTo>
                    <a:pt x="1576873" y="218590"/>
                  </a:lnTo>
                  <a:lnTo>
                    <a:pt x="1576873" y="257960"/>
                  </a:lnTo>
                  <a:lnTo>
                    <a:pt x="1559406" y="270055"/>
                  </a:lnTo>
                  <a:lnTo>
                    <a:pt x="1546455" y="277479"/>
                  </a:lnTo>
                  <a:lnTo>
                    <a:pt x="1535938" y="281215"/>
                  </a:lnTo>
                  <a:lnTo>
                    <a:pt x="1525775" y="282242"/>
                  </a:lnTo>
                  <a:lnTo>
                    <a:pt x="1613929" y="282242"/>
                  </a:lnTo>
                  <a:lnTo>
                    <a:pt x="1609532" y="279310"/>
                  </a:lnTo>
                  <a:lnTo>
                    <a:pt x="1608694" y="274295"/>
                  </a:lnTo>
                  <a:lnTo>
                    <a:pt x="1608694" y="218590"/>
                  </a:lnTo>
                  <a:close/>
                </a:path>
                <a:path w="2306954" h="311150">
                  <a:moveTo>
                    <a:pt x="1546717" y="110551"/>
                  </a:moveTo>
                  <a:lnTo>
                    <a:pt x="1518916" y="113627"/>
                  </a:lnTo>
                  <a:lnTo>
                    <a:pt x="1497356" y="122277"/>
                  </a:lnTo>
                  <a:lnTo>
                    <a:pt x="1483411" y="135638"/>
                  </a:lnTo>
                  <a:lnTo>
                    <a:pt x="1478457" y="152843"/>
                  </a:lnTo>
                  <a:lnTo>
                    <a:pt x="1478541" y="157869"/>
                  </a:lnTo>
                  <a:lnTo>
                    <a:pt x="1478876" y="159544"/>
                  </a:lnTo>
                  <a:lnTo>
                    <a:pt x="1481808" y="164570"/>
                  </a:lnTo>
                  <a:lnTo>
                    <a:pt x="1513639" y="157869"/>
                  </a:lnTo>
                  <a:lnTo>
                    <a:pt x="1512383" y="154518"/>
                  </a:lnTo>
                  <a:lnTo>
                    <a:pt x="1511964" y="152843"/>
                  </a:lnTo>
                  <a:lnTo>
                    <a:pt x="1511964" y="150749"/>
                  </a:lnTo>
                  <a:lnTo>
                    <a:pt x="1513711" y="143609"/>
                  </a:lnTo>
                  <a:lnTo>
                    <a:pt x="1519030" y="138507"/>
                  </a:lnTo>
                  <a:lnTo>
                    <a:pt x="1528039" y="135445"/>
                  </a:lnTo>
                  <a:lnTo>
                    <a:pt x="1540853" y="134425"/>
                  </a:lnTo>
                  <a:lnTo>
                    <a:pt x="1601307" y="134425"/>
                  </a:lnTo>
                  <a:lnTo>
                    <a:pt x="1591998" y="123220"/>
                  </a:lnTo>
                  <a:lnTo>
                    <a:pt x="1572480" y="113823"/>
                  </a:lnTo>
                  <a:lnTo>
                    <a:pt x="1546717" y="110551"/>
                  </a:lnTo>
                  <a:close/>
                </a:path>
                <a:path w="2306954" h="311150">
                  <a:moveTo>
                    <a:pt x="1713005" y="115577"/>
                  </a:moveTo>
                  <a:lnTo>
                    <a:pt x="1681592" y="115577"/>
                  </a:lnTo>
                  <a:lnTo>
                    <a:pt x="1681592" y="305278"/>
                  </a:lnTo>
                  <a:lnTo>
                    <a:pt x="1713005" y="305278"/>
                  </a:lnTo>
                  <a:lnTo>
                    <a:pt x="1713005" y="192214"/>
                  </a:lnTo>
                  <a:lnTo>
                    <a:pt x="1725950" y="170645"/>
                  </a:lnTo>
                  <a:lnTo>
                    <a:pt x="1737759" y="155047"/>
                  </a:lnTo>
                  <a:lnTo>
                    <a:pt x="1743525" y="149911"/>
                  </a:lnTo>
                  <a:lnTo>
                    <a:pt x="1713005" y="149911"/>
                  </a:lnTo>
                  <a:lnTo>
                    <a:pt x="1713005" y="115577"/>
                  </a:lnTo>
                  <a:close/>
                </a:path>
                <a:path w="2306954" h="311150">
                  <a:moveTo>
                    <a:pt x="1762417" y="110551"/>
                  </a:moveTo>
                  <a:lnTo>
                    <a:pt x="1751986" y="112462"/>
                  </a:lnTo>
                  <a:lnTo>
                    <a:pt x="1741162" y="118927"/>
                  </a:lnTo>
                  <a:lnTo>
                    <a:pt x="1728614" y="131043"/>
                  </a:lnTo>
                  <a:lnTo>
                    <a:pt x="1713005" y="149911"/>
                  </a:lnTo>
                  <a:lnTo>
                    <a:pt x="1743525" y="149911"/>
                  </a:lnTo>
                  <a:lnTo>
                    <a:pt x="1748393" y="145575"/>
                  </a:lnTo>
                  <a:lnTo>
                    <a:pt x="1757810" y="142383"/>
                  </a:lnTo>
                  <a:lnTo>
                    <a:pt x="1775633" y="142383"/>
                  </a:lnTo>
                  <a:lnTo>
                    <a:pt x="1786699" y="123535"/>
                  </a:lnTo>
                  <a:lnTo>
                    <a:pt x="1780377" y="117972"/>
                  </a:lnTo>
                  <a:lnTo>
                    <a:pt x="1774091" y="113902"/>
                  </a:lnTo>
                  <a:lnTo>
                    <a:pt x="1768038" y="111402"/>
                  </a:lnTo>
                  <a:lnTo>
                    <a:pt x="1762417" y="110551"/>
                  </a:lnTo>
                  <a:close/>
                </a:path>
                <a:path w="2306954" h="311150">
                  <a:moveTo>
                    <a:pt x="1775633" y="142383"/>
                  </a:moveTo>
                  <a:lnTo>
                    <a:pt x="1761579" y="142383"/>
                  </a:lnTo>
                  <a:lnTo>
                    <a:pt x="1764930" y="144477"/>
                  </a:lnTo>
                  <a:lnTo>
                    <a:pt x="1771213" y="149911"/>
                  </a:lnTo>
                  <a:lnTo>
                    <a:pt x="1775633" y="142383"/>
                  </a:lnTo>
                  <a:close/>
                </a:path>
                <a:path w="2306954" h="311150">
                  <a:moveTo>
                    <a:pt x="1856236" y="141964"/>
                  </a:moveTo>
                  <a:lnTo>
                    <a:pt x="1824834" y="141964"/>
                  </a:lnTo>
                  <a:lnTo>
                    <a:pt x="1824834" y="268431"/>
                  </a:lnTo>
                  <a:lnTo>
                    <a:pt x="1827463" y="285637"/>
                  </a:lnTo>
                  <a:lnTo>
                    <a:pt x="1834881" y="298997"/>
                  </a:lnTo>
                  <a:lnTo>
                    <a:pt x="1846382" y="307647"/>
                  </a:lnTo>
                  <a:lnTo>
                    <a:pt x="1861262" y="310723"/>
                  </a:lnTo>
                  <a:lnTo>
                    <a:pt x="1871962" y="309584"/>
                  </a:lnTo>
                  <a:lnTo>
                    <a:pt x="1882464" y="305697"/>
                  </a:lnTo>
                  <a:lnTo>
                    <a:pt x="1894300" y="298354"/>
                  </a:lnTo>
                  <a:lnTo>
                    <a:pt x="1908999" y="286849"/>
                  </a:lnTo>
                  <a:lnTo>
                    <a:pt x="1904326" y="279310"/>
                  </a:lnTo>
                  <a:lnTo>
                    <a:pt x="1861681" y="279310"/>
                  </a:lnTo>
                  <a:lnTo>
                    <a:pt x="1858330" y="276379"/>
                  </a:lnTo>
                  <a:lnTo>
                    <a:pt x="1857493" y="270944"/>
                  </a:lnTo>
                  <a:lnTo>
                    <a:pt x="1857074" y="267593"/>
                  </a:lnTo>
                  <a:lnTo>
                    <a:pt x="1856236" y="251678"/>
                  </a:lnTo>
                  <a:lnTo>
                    <a:pt x="1856236" y="141964"/>
                  </a:lnTo>
                  <a:close/>
                </a:path>
                <a:path w="2306954" h="311150">
                  <a:moveTo>
                    <a:pt x="1896026" y="265918"/>
                  </a:moveTo>
                  <a:lnTo>
                    <a:pt x="1887171" y="272247"/>
                  </a:lnTo>
                  <a:lnTo>
                    <a:pt x="1880162" y="276380"/>
                  </a:lnTo>
                  <a:lnTo>
                    <a:pt x="1874174" y="278630"/>
                  </a:lnTo>
                  <a:lnTo>
                    <a:pt x="1868382" y="279310"/>
                  </a:lnTo>
                  <a:lnTo>
                    <a:pt x="1904326" y="279310"/>
                  </a:lnTo>
                  <a:lnTo>
                    <a:pt x="1896026" y="265918"/>
                  </a:lnTo>
                  <a:close/>
                </a:path>
                <a:path w="2306954" h="311150">
                  <a:moveTo>
                    <a:pt x="1856236" y="60301"/>
                  </a:moveTo>
                  <a:lnTo>
                    <a:pt x="1824834" y="60301"/>
                  </a:lnTo>
                  <a:lnTo>
                    <a:pt x="1824834" y="115577"/>
                  </a:lnTo>
                  <a:lnTo>
                    <a:pt x="1793002" y="123535"/>
                  </a:lnTo>
                  <a:lnTo>
                    <a:pt x="1793002" y="141964"/>
                  </a:lnTo>
                  <a:lnTo>
                    <a:pt x="1906486" y="141964"/>
                  </a:lnTo>
                  <a:lnTo>
                    <a:pt x="1906486" y="115577"/>
                  </a:lnTo>
                  <a:lnTo>
                    <a:pt x="1856236" y="115577"/>
                  </a:lnTo>
                  <a:lnTo>
                    <a:pt x="1856236" y="60301"/>
                  </a:lnTo>
                  <a:close/>
                </a:path>
                <a:path w="2306954" h="311150">
                  <a:moveTo>
                    <a:pt x="2023760" y="110551"/>
                  </a:moveTo>
                  <a:lnTo>
                    <a:pt x="1986969" y="117710"/>
                  </a:lnTo>
                  <a:lnTo>
                    <a:pt x="1958698" y="137984"/>
                  </a:lnTo>
                  <a:lnTo>
                    <a:pt x="1940555" y="169563"/>
                  </a:lnTo>
                  <a:lnTo>
                    <a:pt x="1934150" y="210642"/>
                  </a:lnTo>
                  <a:lnTo>
                    <a:pt x="1940535" y="251543"/>
                  </a:lnTo>
                  <a:lnTo>
                    <a:pt x="1958541" y="283139"/>
                  </a:lnTo>
                  <a:lnTo>
                    <a:pt x="1986439" y="303506"/>
                  </a:lnTo>
                  <a:lnTo>
                    <a:pt x="2022503" y="310723"/>
                  </a:lnTo>
                  <a:lnTo>
                    <a:pt x="2039715" y="309597"/>
                  </a:lnTo>
                  <a:lnTo>
                    <a:pt x="2055590" y="305802"/>
                  </a:lnTo>
                  <a:lnTo>
                    <a:pt x="2072092" y="298708"/>
                  </a:lnTo>
                  <a:lnTo>
                    <a:pt x="2091182" y="287687"/>
                  </a:lnTo>
                  <a:lnTo>
                    <a:pt x="2088199" y="281823"/>
                  </a:lnTo>
                  <a:lnTo>
                    <a:pt x="2029205" y="281823"/>
                  </a:lnTo>
                  <a:lnTo>
                    <a:pt x="2003269" y="276721"/>
                  </a:lnTo>
                  <a:lnTo>
                    <a:pt x="1983770" y="262040"/>
                  </a:lnTo>
                  <a:lnTo>
                    <a:pt x="1971494" y="238723"/>
                  </a:lnTo>
                  <a:lnTo>
                    <a:pt x="1967228" y="207710"/>
                  </a:lnTo>
                  <a:lnTo>
                    <a:pt x="2097046" y="207710"/>
                  </a:lnTo>
                  <a:lnTo>
                    <a:pt x="2097046" y="189282"/>
                  </a:lnTo>
                  <a:lnTo>
                    <a:pt x="2096234" y="184256"/>
                  </a:lnTo>
                  <a:lnTo>
                    <a:pt x="1969741" y="184256"/>
                  </a:lnTo>
                  <a:lnTo>
                    <a:pt x="1977149" y="164821"/>
                  </a:lnTo>
                  <a:lnTo>
                    <a:pt x="1988482" y="150649"/>
                  </a:lnTo>
                  <a:lnTo>
                    <a:pt x="2003426" y="141975"/>
                  </a:lnTo>
                  <a:lnTo>
                    <a:pt x="2021666" y="139032"/>
                  </a:lnTo>
                  <a:lnTo>
                    <a:pt x="2081131" y="139032"/>
                  </a:lnTo>
                  <a:lnTo>
                    <a:pt x="2077048" y="132172"/>
                  </a:lnTo>
                  <a:lnTo>
                    <a:pt x="2053936" y="116199"/>
                  </a:lnTo>
                  <a:lnTo>
                    <a:pt x="2023760" y="110551"/>
                  </a:lnTo>
                  <a:close/>
                </a:path>
                <a:path w="2306954" h="311150">
                  <a:moveTo>
                    <a:pt x="2078617" y="262986"/>
                  </a:moveTo>
                  <a:lnTo>
                    <a:pt x="2064598" y="271933"/>
                  </a:lnTo>
                  <a:lnTo>
                    <a:pt x="2052501" y="277741"/>
                  </a:lnTo>
                  <a:lnTo>
                    <a:pt x="2041109" y="280881"/>
                  </a:lnTo>
                  <a:lnTo>
                    <a:pt x="2029205" y="281823"/>
                  </a:lnTo>
                  <a:lnTo>
                    <a:pt x="2088199" y="281823"/>
                  </a:lnTo>
                  <a:lnTo>
                    <a:pt x="2078617" y="262986"/>
                  </a:lnTo>
                  <a:close/>
                </a:path>
                <a:path w="2306954" h="311150">
                  <a:moveTo>
                    <a:pt x="2081131" y="139032"/>
                  </a:moveTo>
                  <a:lnTo>
                    <a:pt x="2021666" y="139032"/>
                  </a:lnTo>
                  <a:lnTo>
                    <a:pt x="2038975" y="141975"/>
                  </a:lnTo>
                  <a:lnTo>
                    <a:pt x="2051769" y="150649"/>
                  </a:lnTo>
                  <a:lnTo>
                    <a:pt x="2059773" y="164821"/>
                  </a:lnTo>
                  <a:lnTo>
                    <a:pt x="2062712" y="184256"/>
                  </a:lnTo>
                  <a:lnTo>
                    <a:pt x="2096234" y="184256"/>
                  </a:lnTo>
                  <a:lnTo>
                    <a:pt x="2091836" y="157018"/>
                  </a:lnTo>
                  <a:lnTo>
                    <a:pt x="2081131" y="139032"/>
                  </a:lnTo>
                  <a:close/>
                </a:path>
                <a:path w="2306954" h="311150">
                  <a:moveTo>
                    <a:pt x="2179996" y="115577"/>
                  </a:moveTo>
                  <a:lnTo>
                    <a:pt x="2148583" y="115577"/>
                  </a:lnTo>
                  <a:lnTo>
                    <a:pt x="2148583" y="305278"/>
                  </a:lnTo>
                  <a:lnTo>
                    <a:pt x="2179996" y="305278"/>
                  </a:lnTo>
                  <a:lnTo>
                    <a:pt x="2179996" y="189282"/>
                  </a:lnTo>
                  <a:lnTo>
                    <a:pt x="2202626" y="165992"/>
                  </a:lnTo>
                  <a:lnTo>
                    <a:pt x="2215478" y="155356"/>
                  </a:lnTo>
                  <a:lnTo>
                    <a:pt x="2179996" y="155356"/>
                  </a:lnTo>
                  <a:lnTo>
                    <a:pt x="2179996" y="115577"/>
                  </a:lnTo>
                  <a:close/>
                </a:path>
                <a:path w="2306954" h="311150">
                  <a:moveTo>
                    <a:pt x="2302575" y="138613"/>
                  </a:moveTo>
                  <a:lnTo>
                    <a:pt x="2261648" y="138613"/>
                  </a:lnTo>
                  <a:lnTo>
                    <a:pt x="2269187" y="142383"/>
                  </a:lnTo>
                  <a:lnTo>
                    <a:pt x="2272119" y="148655"/>
                  </a:lnTo>
                  <a:lnTo>
                    <a:pt x="2274213" y="154100"/>
                  </a:lnTo>
                  <a:lnTo>
                    <a:pt x="2275051" y="158288"/>
                  </a:lnTo>
                  <a:lnTo>
                    <a:pt x="2275051" y="305278"/>
                  </a:lnTo>
                  <a:lnTo>
                    <a:pt x="2306463" y="305278"/>
                  </a:lnTo>
                  <a:lnTo>
                    <a:pt x="2306463" y="163314"/>
                  </a:lnTo>
                  <a:lnTo>
                    <a:pt x="2303387" y="140055"/>
                  </a:lnTo>
                  <a:lnTo>
                    <a:pt x="2302575" y="138613"/>
                  </a:lnTo>
                  <a:close/>
                </a:path>
                <a:path w="2306954" h="311150">
                  <a:moveTo>
                    <a:pt x="2256622" y="110551"/>
                  </a:moveTo>
                  <a:lnTo>
                    <a:pt x="2217406" y="121330"/>
                  </a:lnTo>
                  <a:lnTo>
                    <a:pt x="2188229" y="146180"/>
                  </a:lnTo>
                  <a:lnTo>
                    <a:pt x="2179996" y="155356"/>
                  </a:lnTo>
                  <a:lnTo>
                    <a:pt x="2215478" y="155356"/>
                  </a:lnTo>
                  <a:lnTo>
                    <a:pt x="2221607" y="150283"/>
                  </a:lnTo>
                  <a:lnTo>
                    <a:pt x="2237996" y="141406"/>
                  </a:lnTo>
                  <a:lnTo>
                    <a:pt x="2252852" y="138613"/>
                  </a:lnTo>
                  <a:lnTo>
                    <a:pt x="2302575" y="138613"/>
                  </a:lnTo>
                  <a:lnTo>
                    <a:pt x="2294108" y="123586"/>
                  </a:lnTo>
                  <a:lnTo>
                    <a:pt x="2278545" y="113790"/>
                  </a:lnTo>
                  <a:lnTo>
                    <a:pt x="2256622" y="110551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81217" y="3243925"/>
              <a:ext cx="5569997" cy="41667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00344" y="3248113"/>
              <a:ext cx="2910832" cy="40704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09275" y="526696"/>
              <a:ext cx="4535914" cy="61064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892341" y="2309110"/>
              <a:ext cx="5798974" cy="59244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0314305" cy="1570990"/>
            </a:xfrm>
            <a:custGeom>
              <a:avLst/>
              <a:gdLst/>
              <a:ahLst/>
              <a:cxnLst/>
              <a:rect l="l" t="t" r="r" b="b"/>
              <a:pathLst>
                <a:path w="10314305" h="1570990">
                  <a:moveTo>
                    <a:pt x="10313822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9894986" y="1570632"/>
                  </a:lnTo>
                  <a:lnTo>
                    <a:pt x="10313822" y="1151797"/>
                  </a:lnTo>
                  <a:lnTo>
                    <a:pt x="10313822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5296" y="2614422"/>
              <a:ext cx="8538651" cy="4124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74097" y="3872182"/>
              <a:ext cx="9120015" cy="31491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57758" y="526698"/>
              <a:ext cx="8458025" cy="61064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269732" y="6449657"/>
              <a:ext cx="1966987" cy="280478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5696277" y="6450146"/>
              <a:ext cx="83185" cy="83185"/>
            </a:xfrm>
            <a:custGeom>
              <a:avLst/>
              <a:gdLst/>
              <a:ahLst/>
              <a:cxnLst/>
              <a:rect l="l" t="t" r="r" b="b"/>
              <a:pathLst>
                <a:path w="83184" h="83184">
                  <a:moveTo>
                    <a:pt x="0" y="0"/>
                  </a:moveTo>
                  <a:lnTo>
                    <a:pt x="83117" y="831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C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696276" y="6450159"/>
              <a:ext cx="540412" cy="54039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4648397" y="7096905"/>
              <a:ext cx="977900" cy="1736725"/>
            </a:xfrm>
            <a:custGeom>
              <a:avLst/>
              <a:gdLst/>
              <a:ahLst/>
              <a:cxnLst/>
              <a:rect l="l" t="t" r="r" b="b"/>
              <a:pathLst>
                <a:path w="977900" h="1736725">
                  <a:moveTo>
                    <a:pt x="644728" y="860285"/>
                  </a:moveTo>
                  <a:lnTo>
                    <a:pt x="541794" y="860285"/>
                  </a:lnTo>
                  <a:lnTo>
                    <a:pt x="548881" y="1493075"/>
                  </a:lnTo>
                  <a:lnTo>
                    <a:pt x="637781" y="1493075"/>
                  </a:lnTo>
                  <a:lnTo>
                    <a:pt x="644728" y="860285"/>
                  </a:lnTo>
                  <a:close/>
                </a:path>
                <a:path w="977900" h="1736725">
                  <a:moveTo>
                    <a:pt x="659993" y="1669719"/>
                  </a:moveTo>
                  <a:lnTo>
                    <a:pt x="654672" y="1644015"/>
                  </a:lnTo>
                  <a:lnTo>
                    <a:pt x="640245" y="1622780"/>
                  </a:lnTo>
                  <a:lnTo>
                    <a:pt x="619010" y="1608353"/>
                  </a:lnTo>
                  <a:lnTo>
                    <a:pt x="593305" y="1603032"/>
                  </a:lnTo>
                  <a:lnTo>
                    <a:pt x="567588" y="1608353"/>
                  </a:lnTo>
                  <a:lnTo>
                    <a:pt x="546354" y="1622780"/>
                  </a:lnTo>
                  <a:lnTo>
                    <a:pt x="531939" y="1644015"/>
                  </a:lnTo>
                  <a:lnTo>
                    <a:pt x="526618" y="1669719"/>
                  </a:lnTo>
                  <a:lnTo>
                    <a:pt x="531939" y="1695450"/>
                  </a:lnTo>
                  <a:lnTo>
                    <a:pt x="546354" y="1716671"/>
                  </a:lnTo>
                  <a:lnTo>
                    <a:pt x="567588" y="1731098"/>
                  </a:lnTo>
                  <a:lnTo>
                    <a:pt x="593305" y="1736420"/>
                  </a:lnTo>
                  <a:lnTo>
                    <a:pt x="619010" y="1731098"/>
                  </a:lnTo>
                  <a:lnTo>
                    <a:pt x="640245" y="1716671"/>
                  </a:lnTo>
                  <a:lnTo>
                    <a:pt x="654672" y="1695450"/>
                  </a:lnTo>
                  <a:lnTo>
                    <a:pt x="659993" y="1669719"/>
                  </a:lnTo>
                  <a:close/>
                </a:path>
                <a:path w="977900" h="1736725">
                  <a:moveTo>
                    <a:pt x="666229" y="0"/>
                  </a:moveTo>
                  <a:lnTo>
                    <a:pt x="0" y="0"/>
                  </a:lnTo>
                  <a:lnTo>
                    <a:pt x="0" y="100330"/>
                  </a:lnTo>
                  <a:lnTo>
                    <a:pt x="666229" y="100330"/>
                  </a:lnTo>
                  <a:lnTo>
                    <a:pt x="666229" y="0"/>
                  </a:lnTo>
                  <a:close/>
                </a:path>
                <a:path w="977900" h="1736725">
                  <a:moveTo>
                    <a:pt x="977607" y="410908"/>
                  </a:moveTo>
                  <a:lnTo>
                    <a:pt x="0" y="410908"/>
                  </a:lnTo>
                  <a:lnTo>
                    <a:pt x="0" y="511238"/>
                  </a:lnTo>
                  <a:lnTo>
                    <a:pt x="977607" y="511238"/>
                  </a:lnTo>
                  <a:lnTo>
                    <a:pt x="977607" y="4109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475833" y="5275752"/>
              <a:ext cx="1967230" cy="2805430"/>
            </a:xfrm>
            <a:custGeom>
              <a:avLst/>
              <a:gdLst/>
              <a:ahLst/>
              <a:cxnLst/>
              <a:rect l="l" t="t" r="r" b="b"/>
              <a:pathLst>
                <a:path w="1967230" h="2805429">
                  <a:moveTo>
                    <a:pt x="1259977" y="0"/>
                  </a:moveTo>
                  <a:lnTo>
                    <a:pt x="100332" y="689"/>
                  </a:lnTo>
                  <a:lnTo>
                    <a:pt x="61375" y="8649"/>
                  </a:lnTo>
                  <a:lnTo>
                    <a:pt x="29472" y="30226"/>
                  </a:lnTo>
                  <a:lnTo>
                    <a:pt x="7916" y="62137"/>
                  </a:lnTo>
                  <a:lnTo>
                    <a:pt x="0" y="101095"/>
                  </a:lnTo>
                  <a:lnTo>
                    <a:pt x="0" y="2704754"/>
                  </a:lnTo>
                  <a:lnTo>
                    <a:pt x="7916" y="2743715"/>
                  </a:lnTo>
                  <a:lnTo>
                    <a:pt x="29472" y="2775617"/>
                  </a:lnTo>
                  <a:lnTo>
                    <a:pt x="61375" y="2797170"/>
                  </a:lnTo>
                  <a:lnTo>
                    <a:pt x="100332" y="2805086"/>
                  </a:lnTo>
                  <a:lnTo>
                    <a:pt x="1866592" y="2805086"/>
                  </a:lnTo>
                  <a:lnTo>
                    <a:pt x="1905548" y="2797170"/>
                  </a:lnTo>
                  <a:lnTo>
                    <a:pt x="1937451" y="2775617"/>
                  </a:lnTo>
                  <a:lnTo>
                    <a:pt x="1959007" y="2743715"/>
                  </a:lnTo>
                  <a:lnTo>
                    <a:pt x="1966924" y="2704754"/>
                  </a:lnTo>
                  <a:lnTo>
                    <a:pt x="1966924" y="541175"/>
                  </a:lnTo>
                  <a:lnTo>
                    <a:pt x="1426448" y="763"/>
                  </a:lnTo>
                  <a:lnTo>
                    <a:pt x="1405198" y="196"/>
                  </a:lnTo>
                  <a:lnTo>
                    <a:pt x="1259977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902340" y="5276548"/>
              <a:ext cx="208279" cy="208279"/>
            </a:xfrm>
            <a:custGeom>
              <a:avLst/>
              <a:gdLst/>
              <a:ahLst/>
              <a:cxnLst/>
              <a:rect l="l" t="t" r="r" b="b"/>
              <a:pathLst>
                <a:path w="208280" h="208279">
                  <a:moveTo>
                    <a:pt x="0" y="0"/>
                  </a:moveTo>
                  <a:lnTo>
                    <a:pt x="207815" y="2078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C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902340" y="527657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19" h="541020">
                  <a:moveTo>
                    <a:pt x="0" y="0"/>
                  </a:moveTo>
                  <a:lnTo>
                    <a:pt x="0" y="470017"/>
                  </a:lnTo>
                  <a:lnTo>
                    <a:pt x="5530" y="497410"/>
                  </a:lnTo>
                  <a:lnTo>
                    <a:pt x="20611" y="519779"/>
                  </a:lnTo>
                  <a:lnTo>
                    <a:pt x="42981" y="534861"/>
                  </a:lnTo>
                  <a:lnTo>
                    <a:pt x="70374" y="540391"/>
                  </a:lnTo>
                  <a:lnTo>
                    <a:pt x="540412" y="5403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A7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854445" y="5923298"/>
              <a:ext cx="977900" cy="1701800"/>
            </a:xfrm>
            <a:custGeom>
              <a:avLst/>
              <a:gdLst/>
              <a:ahLst/>
              <a:cxnLst/>
              <a:rect l="l" t="t" r="r" b="b"/>
              <a:pathLst>
                <a:path w="977900" h="1701800">
                  <a:moveTo>
                    <a:pt x="666178" y="0"/>
                  </a:moveTo>
                  <a:lnTo>
                    <a:pt x="0" y="0"/>
                  </a:lnTo>
                  <a:lnTo>
                    <a:pt x="0" y="100330"/>
                  </a:lnTo>
                  <a:lnTo>
                    <a:pt x="666178" y="100330"/>
                  </a:lnTo>
                  <a:lnTo>
                    <a:pt x="666178" y="0"/>
                  </a:lnTo>
                  <a:close/>
                </a:path>
                <a:path w="977900" h="1701800">
                  <a:moveTo>
                    <a:pt x="730592" y="1582699"/>
                  </a:moveTo>
                  <a:lnTo>
                    <a:pt x="616940" y="1582699"/>
                  </a:lnTo>
                  <a:lnTo>
                    <a:pt x="616940" y="1701495"/>
                  </a:lnTo>
                  <a:lnTo>
                    <a:pt x="730592" y="1701495"/>
                  </a:lnTo>
                  <a:lnTo>
                    <a:pt x="730592" y="1582699"/>
                  </a:lnTo>
                  <a:close/>
                </a:path>
                <a:path w="977900" h="1701800">
                  <a:moveTo>
                    <a:pt x="937412" y="1080008"/>
                  </a:moveTo>
                  <a:lnTo>
                    <a:pt x="933119" y="1032281"/>
                  </a:lnTo>
                  <a:lnTo>
                    <a:pt x="920254" y="988999"/>
                  </a:lnTo>
                  <a:lnTo>
                    <a:pt x="898804" y="950175"/>
                  </a:lnTo>
                  <a:lnTo>
                    <a:pt x="868781" y="915797"/>
                  </a:lnTo>
                  <a:lnTo>
                    <a:pt x="831723" y="887691"/>
                  </a:lnTo>
                  <a:lnTo>
                    <a:pt x="788974" y="867600"/>
                  </a:lnTo>
                  <a:lnTo>
                    <a:pt x="740537" y="855535"/>
                  </a:lnTo>
                  <a:lnTo>
                    <a:pt x="686435" y="851522"/>
                  </a:lnTo>
                  <a:lnTo>
                    <a:pt x="628129" y="856221"/>
                  </a:lnTo>
                  <a:lnTo>
                    <a:pt x="576402" y="870318"/>
                  </a:lnTo>
                  <a:lnTo>
                    <a:pt x="531253" y="893813"/>
                  </a:lnTo>
                  <a:lnTo>
                    <a:pt x="492658" y="926693"/>
                  </a:lnTo>
                  <a:lnTo>
                    <a:pt x="461810" y="967282"/>
                  </a:lnTo>
                  <a:lnTo>
                    <a:pt x="439775" y="1013891"/>
                  </a:lnTo>
                  <a:lnTo>
                    <a:pt x="426554" y="1066520"/>
                  </a:lnTo>
                  <a:lnTo>
                    <a:pt x="422148" y="1125156"/>
                  </a:lnTo>
                  <a:lnTo>
                    <a:pt x="523824" y="1125156"/>
                  </a:lnTo>
                  <a:lnTo>
                    <a:pt x="526415" y="1090218"/>
                  </a:lnTo>
                  <a:lnTo>
                    <a:pt x="531266" y="1059637"/>
                  </a:lnTo>
                  <a:lnTo>
                    <a:pt x="547763" y="1011516"/>
                  </a:lnTo>
                  <a:lnTo>
                    <a:pt x="570179" y="980528"/>
                  </a:lnTo>
                  <a:lnTo>
                    <a:pt x="637514" y="945108"/>
                  </a:lnTo>
                  <a:lnTo>
                    <a:pt x="682421" y="940676"/>
                  </a:lnTo>
                  <a:lnTo>
                    <a:pt x="719010" y="943241"/>
                  </a:lnTo>
                  <a:lnTo>
                    <a:pt x="775449" y="963815"/>
                  </a:lnTo>
                  <a:lnTo>
                    <a:pt x="810260" y="1003300"/>
                  </a:lnTo>
                  <a:lnTo>
                    <a:pt x="827316" y="1051852"/>
                  </a:lnTo>
                  <a:lnTo>
                    <a:pt x="829449" y="1078941"/>
                  </a:lnTo>
                  <a:lnTo>
                    <a:pt x="827951" y="1098740"/>
                  </a:lnTo>
                  <a:lnTo>
                    <a:pt x="816076" y="1137259"/>
                  </a:lnTo>
                  <a:lnTo>
                    <a:pt x="790638" y="1176731"/>
                  </a:lnTo>
                  <a:lnTo>
                    <a:pt x="725030" y="1241691"/>
                  </a:lnTo>
                  <a:lnTo>
                    <a:pt x="694499" y="1273073"/>
                  </a:lnTo>
                  <a:lnTo>
                    <a:pt x="669912" y="1302613"/>
                  </a:lnTo>
                  <a:lnTo>
                    <a:pt x="638619" y="1356207"/>
                  </a:lnTo>
                  <a:lnTo>
                    <a:pt x="624078" y="1414132"/>
                  </a:lnTo>
                  <a:lnTo>
                    <a:pt x="619213" y="1487919"/>
                  </a:lnTo>
                  <a:lnTo>
                    <a:pt x="720890" y="1487919"/>
                  </a:lnTo>
                  <a:lnTo>
                    <a:pt x="721944" y="1454099"/>
                  </a:lnTo>
                  <a:lnTo>
                    <a:pt x="725119" y="1424698"/>
                  </a:lnTo>
                  <a:lnTo>
                    <a:pt x="737743" y="1379080"/>
                  </a:lnTo>
                  <a:lnTo>
                    <a:pt x="764463" y="1338186"/>
                  </a:lnTo>
                  <a:lnTo>
                    <a:pt x="810653" y="1289113"/>
                  </a:lnTo>
                  <a:lnTo>
                    <a:pt x="845921" y="1254760"/>
                  </a:lnTo>
                  <a:lnTo>
                    <a:pt x="874661" y="1224838"/>
                  </a:lnTo>
                  <a:lnTo>
                    <a:pt x="912533" y="1178280"/>
                  </a:lnTo>
                  <a:lnTo>
                    <a:pt x="931189" y="1134872"/>
                  </a:lnTo>
                  <a:lnTo>
                    <a:pt x="935863" y="1108875"/>
                  </a:lnTo>
                  <a:lnTo>
                    <a:pt x="937412" y="1080008"/>
                  </a:lnTo>
                  <a:close/>
                </a:path>
                <a:path w="977900" h="1701800">
                  <a:moveTo>
                    <a:pt x="977544" y="410908"/>
                  </a:moveTo>
                  <a:lnTo>
                    <a:pt x="0" y="410908"/>
                  </a:lnTo>
                  <a:lnTo>
                    <a:pt x="0" y="511238"/>
                  </a:lnTo>
                  <a:lnTo>
                    <a:pt x="977544" y="511238"/>
                  </a:lnTo>
                  <a:lnTo>
                    <a:pt x="977544" y="4109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171571" y="1257018"/>
              <a:ext cx="1618725" cy="76874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317541" y="1615605"/>
              <a:ext cx="213852" cy="11108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551557" y="1615605"/>
              <a:ext cx="103850" cy="11108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6685531" y="1615579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51" y="1061"/>
                  </a:lnTo>
                  <a:lnTo>
                    <a:pt x="33053" y="4654"/>
                  </a:lnTo>
                  <a:lnTo>
                    <a:pt x="26094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6" y="33371"/>
                  </a:lnTo>
                  <a:lnTo>
                    <a:pt x="31182" y="24712"/>
                  </a:lnTo>
                  <a:lnTo>
                    <a:pt x="37078" y="19456"/>
                  </a:lnTo>
                  <a:lnTo>
                    <a:pt x="42302" y="17685"/>
                  </a:lnTo>
                  <a:lnTo>
                    <a:pt x="44375" y="17685"/>
                  </a:lnTo>
                  <a:lnTo>
                    <a:pt x="46239" y="1886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84" y="2586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763015" y="1554250"/>
              <a:ext cx="93400" cy="17241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876574" y="1615598"/>
              <a:ext cx="90353" cy="11108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995644" y="1615579"/>
              <a:ext cx="158790" cy="11110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7180659" y="1570308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9967" y="48092"/>
                  </a:moveTo>
                  <a:lnTo>
                    <a:pt x="2533" y="48092"/>
                  </a:lnTo>
                  <a:lnTo>
                    <a:pt x="2533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  <a:path w="22859" h="153669">
                  <a:moveTo>
                    <a:pt x="17632" y="0"/>
                  </a:moveTo>
                  <a:lnTo>
                    <a:pt x="5120" y="0"/>
                  </a:lnTo>
                  <a:lnTo>
                    <a:pt x="0" y="5109"/>
                  </a:lnTo>
                  <a:lnTo>
                    <a:pt x="0" y="17632"/>
                  </a:lnTo>
                  <a:lnTo>
                    <a:pt x="5120" y="22795"/>
                  </a:lnTo>
                  <a:lnTo>
                    <a:pt x="17632" y="22795"/>
                  </a:lnTo>
                  <a:lnTo>
                    <a:pt x="22753" y="17632"/>
                  </a:lnTo>
                  <a:lnTo>
                    <a:pt x="22753" y="5109"/>
                  </a:lnTo>
                  <a:lnTo>
                    <a:pt x="176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230683" y="1554247"/>
              <a:ext cx="96405" cy="172413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7363481" y="1570308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09"/>
                  </a:lnTo>
                  <a:lnTo>
                    <a:pt x="0" y="17632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32"/>
                  </a:lnTo>
                  <a:lnTo>
                    <a:pt x="22763" y="5109"/>
                  </a:lnTo>
                  <a:lnTo>
                    <a:pt x="176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7423508" y="1615586"/>
              <a:ext cx="87557" cy="10808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7541740" y="1615626"/>
              <a:ext cx="101986" cy="16683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6769424" y="1006691"/>
              <a:ext cx="423545" cy="379730"/>
            </a:xfrm>
            <a:custGeom>
              <a:avLst/>
              <a:gdLst/>
              <a:ahLst/>
              <a:cxnLst/>
              <a:rect l="l" t="t" r="r" b="b"/>
              <a:pathLst>
                <a:path w="423544" h="379730">
                  <a:moveTo>
                    <a:pt x="339419" y="0"/>
                  </a:moveTo>
                  <a:lnTo>
                    <a:pt x="83587" y="0"/>
                  </a:lnTo>
                  <a:lnTo>
                    <a:pt x="79225" y="2773"/>
                  </a:lnTo>
                  <a:lnTo>
                    <a:pt x="46469" y="35529"/>
                  </a:lnTo>
                  <a:lnTo>
                    <a:pt x="21500" y="74799"/>
                  </a:lnTo>
                  <a:lnTo>
                    <a:pt x="5586" y="119315"/>
                  </a:lnTo>
                  <a:lnTo>
                    <a:pt x="0" y="167805"/>
                  </a:lnTo>
                  <a:lnTo>
                    <a:pt x="5586" y="216295"/>
                  </a:lnTo>
                  <a:lnTo>
                    <a:pt x="21500" y="260811"/>
                  </a:lnTo>
                  <a:lnTo>
                    <a:pt x="46469" y="300081"/>
                  </a:lnTo>
                  <a:lnTo>
                    <a:pt x="79225" y="332837"/>
                  </a:lnTo>
                  <a:lnTo>
                    <a:pt x="118495" y="357806"/>
                  </a:lnTo>
                  <a:lnTo>
                    <a:pt x="163011" y="373720"/>
                  </a:lnTo>
                  <a:lnTo>
                    <a:pt x="211501" y="379306"/>
                  </a:lnTo>
                  <a:lnTo>
                    <a:pt x="259992" y="373720"/>
                  </a:lnTo>
                  <a:lnTo>
                    <a:pt x="304509" y="357806"/>
                  </a:lnTo>
                  <a:lnTo>
                    <a:pt x="343781" y="332837"/>
                  </a:lnTo>
                  <a:lnTo>
                    <a:pt x="376539" y="300081"/>
                  </a:lnTo>
                  <a:lnTo>
                    <a:pt x="401511" y="260811"/>
                  </a:lnTo>
                  <a:lnTo>
                    <a:pt x="417425" y="216295"/>
                  </a:lnTo>
                  <a:lnTo>
                    <a:pt x="423013" y="167805"/>
                  </a:lnTo>
                  <a:lnTo>
                    <a:pt x="417425" y="119315"/>
                  </a:lnTo>
                  <a:lnTo>
                    <a:pt x="401511" y="74799"/>
                  </a:lnTo>
                  <a:lnTo>
                    <a:pt x="376539" y="35529"/>
                  </a:lnTo>
                  <a:lnTo>
                    <a:pt x="343781" y="2773"/>
                  </a:lnTo>
                  <a:lnTo>
                    <a:pt x="339419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6961054" y="1123511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63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901" y="13970"/>
                  </a:lnTo>
                  <a:lnTo>
                    <a:pt x="23901" y="101600"/>
                  </a:lnTo>
                  <a:lnTo>
                    <a:pt x="39763" y="101600"/>
                  </a:lnTo>
                  <a:lnTo>
                    <a:pt x="39763" y="13970"/>
                  </a:lnTo>
                  <a:lnTo>
                    <a:pt x="39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171571" y="4043869"/>
              <a:ext cx="1618725" cy="76835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480685" y="4402017"/>
              <a:ext cx="86217" cy="11108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598878" y="4402007"/>
              <a:ext cx="87568" cy="10808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718215" y="4402017"/>
              <a:ext cx="86217" cy="111085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6835445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873887" y="4402017"/>
              <a:ext cx="182281" cy="16685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080233" y="4402017"/>
              <a:ext cx="90353" cy="11108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199345" y="4402003"/>
              <a:ext cx="158785" cy="11110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7386864" y="4402007"/>
              <a:ext cx="87568" cy="108080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6769460" y="37446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468" y="0"/>
                  </a:moveTo>
                  <a:lnTo>
                    <a:pt x="162978" y="5586"/>
                  </a:lnTo>
                  <a:lnTo>
                    <a:pt x="118462" y="21500"/>
                  </a:lnTo>
                  <a:lnTo>
                    <a:pt x="79192" y="46469"/>
                  </a:lnTo>
                  <a:lnTo>
                    <a:pt x="46436" y="79225"/>
                  </a:lnTo>
                  <a:lnTo>
                    <a:pt x="21467" y="118495"/>
                  </a:lnTo>
                  <a:lnTo>
                    <a:pt x="5553" y="163011"/>
                  </a:lnTo>
                  <a:lnTo>
                    <a:pt x="89" y="210433"/>
                  </a:lnTo>
                  <a:lnTo>
                    <a:pt x="0" y="212116"/>
                  </a:lnTo>
                  <a:lnTo>
                    <a:pt x="1205" y="234531"/>
                  </a:lnTo>
                  <a:lnTo>
                    <a:pt x="10732" y="278301"/>
                  </a:lnTo>
                  <a:lnTo>
                    <a:pt x="43345" y="339835"/>
                  </a:lnTo>
                  <a:lnTo>
                    <a:pt x="76282" y="374160"/>
                  </a:lnTo>
                  <a:lnTo>
                    <a:pt x="116199" y="400382"/>
                  </a:lnTo>
                  <a:lnTo>
                    <a:pt x="161720" y="417126"/>
                  </a:lnTo>
                  <a:lnTo>
                    <a:pt x="211468" y="423013"/>
                  </a:lnTo>
                  <a:lnTo>
                    <a:pt x="261216" y="417126"/>
                  </a:lnTo>
                  <a:lnTo>
                    <a:pt x="306736" y="400382"/>
                  </a:lnTo>
                  <a:lnTo>
                    <a:pt x="346653" y="374160"/>
                  </a:lnTo>
                  <a:lnTo>
                    <a:pt x="379591" y="339835"/>
                  </a:lnTo>
                  <a:lnTo>
                    <a:pt x="404174" y="298786"/>
                  </a:lnTo>
                  <a:lnTo>
                    <a:pt x="409506" y="285185"/>
                  </a:lnTo>
                  <a:lnTo>
                    <a:pt x="176108" y="285185"/>
                  </a:lnTo>
                  <a:lnTo>
                    <a:pt x="176108" y="271646"/>
                  </a:lnTo>
                  <a:lnTo>
                    <a:pt x="213583" y="263813"/>
                  </a:lnTo>
                  <a:lnTo>
                    <a:pt x="231185" y="235856"/>
                  </a:lnTo>
                  <a:lnTo>
                    <a:pt x="229195" y="225015"/>
                  </a:lnTo>
                  <a:lnTo>
                    <a:pt x="223392" y="217039"/>
                  </a:lnTo>
                  <a:lnTo>
                    <a:pt x="214018" y="212116"/>
                  </a:lnTo>
                  <a:lnTo>
                    <a:pt x="201322" y="210433"/>
                  </a:lnTo>
                  <a:lnTo>
                    <a:pt x="190746" y="210433"/>
                  </a:lnTo>
                  <a:lnTo>
                    <a:pt x="190746" y="198800"/>
                  </a:lnTo>
                  <a:lnTo>
                    <a:pt x="205107" y="194195"/>
                  </a:lnTo>
                  <a:lnTo>
                    <a:pt x="215672" y="187483"/>
                  </a:lnTo>
                  <a:lnTo>
                    <a:pt x="222192" y="178860"/>
                  </a:lnTo>
                  <a:lnTo>
                    <a:pt x="224420" y="168518"/>
                  </a:lnTo>
                  <a:lnTo>
                    <a:pt x="224420" y="163440"/>
                  </a:lnTo>
                  <a:lnTo>
                    <a:pt x="185458" y="163440"/>
                  </a:lnTo>
                  <a:lnTo>
                    <a:pt x="176108" y="152864"/>
                  </a:lnTo>
                  <a:lnTo>
                    <a:pt x="211688" y="137849"/>
                  </a:lnTo>
                  <a:lnTo>
                    <a:pt x="408388" y="137849"/>
                  </a:lnTo>
                  <a:lnTo>
                    <a:pt x="401469" y="118495"/>
                  </a:lnTo>
                  <a:lnTo>
                    <a:pt x="376499" y="79225"/>
                  </a:lnTo>
                  <a:lnTo>
                    <a:pt x="343744" y="46469"/>
                  </a:lnTo>
                  <a:lnTo>
                    <a:pt x="304473" y="21500"/>
                  </a:lnTo>
                  <a:lnTo>
                    <a:pt x="259958" y="5586"/>
                  </a:lnTo>
                  <a:lnTo>
                    <a:pt x="211468" y="0"/>
                  </a:lnTo>
                  <a:close/>
                </a:path>
                <a:path w="423544" h="423545">
                  <a:moveTo>
                    <a:pt x="408388" y="137849"/>
                  </a:moveTo>
                  <a:lnTo>
                    <a:pt x="211688" y="137849"/>
                  </a:lnTo>
                  <a:lnTo>
                    <a:pt x="223316" y="139906"/>
                  </a:lnTo>
                  <a:lnTo>
                    <a:pt x="232195" y="145750"/>
                  </a:lnTo>
                  <a:lnTo>
                    <a:pt x="237862" y="154887"/>
                  </a:lnTo>
                  <a:lnTo>
                    <a:pt x="239854" y="166822"/>
                  </a:lnTo>
                  <a:lnTo>
                    <a:pt x="238572" y="177171"/>
                  </a:lnTo>
                  <a:lnTo>
                    <a:pt x="234669" y="186006"/>
                  </a:lnTo>
                  <a:lnTo>
                    <a:pt x="228060" y="193413"/>
                  </a:lnTo>
                  <a:lnTo>
                    <a:pt x="218661" y="199480"/>
                  </a:lnTo>
                  <a:lnTo>
                    <a:pt x="224797" y="201386"/>
                  </a:lnTo>
                  <a:lnTo>
                    <a:pt x="246838" y="234380"/>
                  </a:lnTo>
                  <a:lnTo>
                    <a:pt x="242211" y="255345"/>
                  </a:lnTo>
                  <a:lnTo>
                    <a:pt x="229046" y="271362"/>
                  </a:lnTo>
                  <a:lnTo>
                    <a:pt x="208416" y="281589"/>
                  </a:lnTo>
                  <a:lnTo>
                    <a:pt x="181395" y="285185"/>
                  </a:lnTo>
                  <a:lnTo>
                    <a:pt x="409506" y="285185"/>
                  </a:lnTo>
                  <a:lnTo>
                    <a:pt x="412204" y="278301"/>
                  </a:lnTo>
                  <a:lnTo>
                    <a:pt x="418099" y="256840"/>
                  </a:lnTo>
                  <a:lnTo>
                    <a:pt x="421730" y="234531"/>
                  </a:lnTo>
                  <a:lnTo>
                    <a:pt x="422936" y="212116"/>
                  </a:lnTo>
                  <a:lnTo>
                    <a:pt x="422846" y="210433"/>
                  </a:lnTo>
                  <a:lnTo>
                    <a:pt x="417382" y="163011"/>
                  </a:lnTo>
                  <a:lnTo>
                    <a:pt x="408388" y="137849"/>
                  </a:lnTo>
                  <a:close/>
                </a:path>
                <a:path w="423544" h="423545">
                  <a:moveTo>
                    <a:pt x="218243" y="151848"/>
                  </a:moveTo>
                  <a:lnTo>
                    <a:pt x="208724" y="151848"/>
                  </a:lnTo>
                  <a:lnTo>
                    <a:pt x="203596" y="152380"/>
                  </a:lnTo>
                  <a:lnTo>
                    <a:pt x="198505" y="154232"/>
                  </a:lnTo>
                  <a:lnTo>
                    <a:pt x="192707" y="157790"/>
                  </a:lnTo>
                  <a:lnTo>
                    <a:pt x="185458" y="163440"/>
                  </a:lnTo>
                  <a:lnTo>
                    <a:pt x="224420" y="163440"/>
                  </a:lnTo>
                  <a:lnTo>
                    <a:pt x="224420" y="158361"/>
                  </a:lnTo>
                  <a:lnTo>
                    <a:pt x="218243" y="151848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945564" y="3882493"/>
              <a:ext cx="70730" cy="14733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4890698" y="2637472"/>
              <a:ext cx="1618757" cy="76835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5150306" y="2840849"/>
              <a:ext cx="1100324" cy="39277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5300076" y="3122534"/>
              <a:ext cx="90353" cy="11108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5419156" y="3122519"/>
              <a:ext cx="87568" cy="108080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15488578" y="23429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101" y="233217"/>
                  </a:lnTo>
                  <a:lnTo>
                    <a:pt x="9585" y="274646"/>
                  </a:lnTo>
                  <a:lnTo>
                    <a:pt x="40969" y="336636"/>
                  </a:lnTo>
                  <a:lnTo>
                    <a:pt x="74017" y="372231"/>
                  </a:lnTo>
                  <a:lnTo>
                    <a:pt x="114431" y="399467"/>
                  </a:lnTo>
                  <a:lnTo>
                    <a:pt x="160747" y="416882"/>
                  </a:lnTo>
                  <a:lnTo>
                    <a:pt x="211501" y="423013"/>
                  </a:lnTo>
                  <a:lnTo>
                    <a:pt x="262255" y="416882"/>
                  </a:lnTo>
                  <a:lnTo>
                    <a:pt x="308571" y="399467"/>
                  </a:lnTo>
                  <a:lnTo>
                    <a:pt x="348985" y="372231"/>
                  </a:lnTo>
                  <a:lnTo>
                    <a:pt x="382033" y="336636"/>
                  </a:lnTo>
                  <a:lnTo>
                    <a:pt x="406249" y="294148"/>
                  </a:lnTo>
                  <a:lnTo>
                    <a:pt x="409624" y="284965"/>
                  </a:lnTo>
                  <a:lnTo>
                    <a:pt x="224914" y="284965"/>
                  </a:lnTo>
                  <a:lnTo>
                    <a:pt x="224914" y="240505"/>
                  </a:lnTo>
                  <a:lnTo>
                    <a:pt x="158236" y="240505"/>
                  </a:lnTo>
                  <a:lnTo>
                    <a:pt x="158236" y="236495"/>
                  </a:lnTo>
                  <a:lnTo>
                    <a:pt x="232778" y="138058"/>
                  </a:lnTo>
                  <a:lnTo>
                    <a:pt x="408495" y="138058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08495" y="138058"/>
                  </a:moveTo>
                  <a:lnTo>
                    <a:pt x="240181" y="138058"/>
                  </a:lnTo>
                  <a:lnTo>
                    <a:pt x="240181" y="227186"/>
                  </a:lnTo>
                  <a:lnTo>
                    <a:pt x="264756" y="227186"/>
                  </a:lnTo>
                  <a:lnTo>
                    <a:pt x="264756" y="240505"/>
                  </a:lnTo>
                  <a:lnTo>
                    <a:pt x="240181" y="240505"/>
                  </a:lnTo>
                  <a:lnTo>
                    <a:pt x="240181" y="284965"/>
                  </a:lnTo>
                  <a:lnTo>
                    <a:pt x="409624" y="284965"/>
                  </a:lnTo>
                  <a:lnTo>
                    <a:pt x="413417" y="274646"/>
                  </a:lnTo>
                  <a:lnTo>
                    <a:pt x="418670" y="254301"/>
                  </a:lnTo>
                  <a:lnTo>
                    <a:pt x="421901" y="233217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08495" y="138058"/>
                  </a:lnTo>
                  <a:close/>
                </a:path>
                <a:path w="423544" h="423544">
                  <a:moveTo>
                    <a:pt x="225124" y="168979"/>
                  </a:moveTo>
                  <a:lnTo>
                    <a:pt x="221993" y="175324"/>
                  </a:lnTo>
                  <a:lnTo>
                    <a:pt x="185774" y="223804"/>
                  </a:lnTo>
                  <a:lnTo>
                    <a:pt x="181764" y="228244"/>
                  </a:lnTo>
                  <a:lnTo>
                    <a:pt x="187051" y="227186"/>
                  </a:lnTo>
                  <a:lnTo>
                    <a:pt x="224914" y="227186"/>
                  </a:lnTo>
                  <a:lnTo>
                    <a:pt x="224694" y="175533"/>
                  </a:lnTo>
                  <a:lnTo>
                    <a:pt x="225124" y="168979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5646821" y="2481005"/>
              <a:ext cx="106509" cy="146906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7451269" y="2640896"/>
              <a:ext cx="1585292" cy="76835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7823059" y="2872114"/>
              <a:ext cx="206890" cy="166853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8050140" y="2872114"/>
              <a:ext cx="420006" cy="16685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8498877" y="2872105"/>
              <a:ext cx="87568" cy="10808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8619401" y="2872114"/>
              <a:ext cx="76228" cy="111085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7711201" y="3125923"/>
              <a:ext cx="200359" cy="111085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7940320" y="3125902"/>
              <a:ext cx="156503" cy="108083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8118281" y="3125923"/>
              <a:ext cx="86217" cy="111085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8236482" y="3125908"/>
              <a:ext cx="157743" cy="10808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8423540" y="3125923"/>
              <a:ext cx="90353" cy="111085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8588285" y="3125923"/>
              <a:ext cx="90353" cy="111085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8707361" y="3125908"/>
              <a:ext cx="87568" cy="108080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18049146" y="2339538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306" y="235142"/>
                  </a:lnTo>
                  <a:lnTo>
                    <a:pt x="11339" y="280000"/>
                  </a:lnTo>
                  <a:lnTo>
                    <a:pt x="44523" y="341322"/>
                  </a:lnTo>
                  <a:lnTo>
                    <a:pt x="77399" y="375055"/>
                  </a:lnTo>
                  <a:lnTo>
                    <a:pt x="117078" y="400807"/>
                  </a:lnTo>
                  <a:lnTo>
                    <a:pt x="162225" y="417238"/>
                  </a:lnTo>
                  <a:lnTo>
                    <a:pt x="211501" y="423013"/>
                  </a:lnTo>
                  <a:lnTo>
                    <a:pt x="260777" y="417238"/>
                  </a:lnTo>
                  <a:lnTo>
                    <a:pt x="305923" y="400807"/>
                  </a:lnTo>
                  <a:lnTo>
                    <a:pt x="345603" y="375055"/>
                  </a:lnTo>
                  <a:lnTo>
                    <a:pt x="378479" y="341322"/>
                  </a:lnTo>
                  <a:lnTo>
                    <a:pt x="403212" y="300943"/>
                  </a:lnTo>
                  <a:lnTo>
                    <a:pt x="416506" y="262850"/>
                  </a:lnTo>
                  <a:lnTo>
                    <a:pt x="168958" y="262850"/>
                  </a:lnTo>
                  <a:lnTo>
                    <a:pt x="168958" y="254819"/>
                  </a:lnTo>
                  <a:lnTo>
                    <a:pt x="218066" y="212255"/>
                  </a:lnTo>
                  <a:lnTo>
                    <a:pt x="225050" y="206339"/>
                  </a:lnTo>
                  <a:lnTo>
                    <a:pt x="228684" y="199103"/>
                  </a:lnTo>
                  <a:lnTo>
                    <a:pt x="228684" y="192339"/>
                  </a:lnTo>
                  <a:lnTo>
                    <a:pt x="181010" y="192339"/>
                  </a:lnTo>
                  <a:lnTo>
                    <a:pt x="170225" y="184339"/>
                  </a:lnTo>
                  <a:lnTo>
                    <a:pt x="204395" y="160730"/>
                  </a:lnTo>
                  <a:lnTo>
                    <a:pt x="211763" y="160152"/>
                  </a:lnTo>
                  <a:lnTo>
                    <a:pt x="416393" y="160152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393" y="160152"/>
                  </a:moveTo>
                  <a:lnTo>
                    <a:pt x="211763" y="160152"/>
                  </a:lnTo>
                  <a:lnTo>
                    <a:pt x="225637" y="162330"/>
                  </a:lnTo>
                  <a:lnTo>
                    <a:pt x="236161" y="168541"/>
                  </a:lnTo>
                  <a:lnTo>
                    <a:pt x="242839" y="178298"/>
                  </a:lnTo>
                  <a:lnTo>
                    <a:pt x="245175" y="191114"/>
                  </a:lnTo>
                  <a:lnTo>
                    <a:pt x="245175" y="195931"/>
                  </a:lnTo>
                  <a:lnTo>
                    <a:pt x="195428" y="249531"/>
                  </a:lnTo>
                  <a:lnTo>
                    <a:pt x="254065" y="249531"/>
                  </a:lnTo>
                  <a:lnTo>
                    <a:pt x="254065" y="262850"/>
                  </a:lnTo>
                  <a:lnTo>
                    <a:pt x="416506" y="262850"/>
                  </a:lnTo>
                  <a:lnTo>
                    <a:pt x="417870" y="258020"/>
                  </a:lnTo>
                  <a:lnTo>
                    <a:pt x="421696" y="235142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393" y="160152"/>
                  </a:lnTo>
                  <a:close/>
                </a:path>
                <a:path w="423544" h="423544">
                  <a:moveTo>
                    <a:pt x="210035" y="174361"/>
                  </a:moveTo>
                  <a:lnTo>
                    <a:pt x="205166" y="174361"/>
                  </a:lnTo>
                  <a:lnTo>
                    <a:pt x="199658" y="175837"/>
                  </a:lnTo>
                  <a:lnTo>
                    <a:pt x="196067" y="178162"/>
                  </a:lnTo>
                  <a:lnTo>
                    <a:pt x="190988" y="181544"/>
                  </a:lnTo>
                  <a:lnTo>
                    <a:pt x="181010" y="192339"/>
                  </a:lnTo>
                  <a:lnTo>
                    <a:pt x="228684" y="192339"/>
                  </a:lnTo>
                  <a:lnTo>
                    <a:pt x="210035" y="174361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8218105" y="2499687"/>
              <a:ext cx="85107" cy="102698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15318778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52" y="40792"/>
                  </a:moveTo>
                  <a:lnTo>
                    <a:pt x="631939" y="24892"/>
                  </a:lnTo>
                  <a:lnTo>
                    <a:pt x="625716" y="11938"/>
                  </a:lnTo>
                  <a:lnTo>
                    <a:pt x="614337" y="3200"/>
                  </a:lnTo>
                  <a:lnTo>
                    <a:pt x="598868" y="0"/>
                  </a:lnTo>
                  <a:lnTo>
                    <a:pt x="462699" y="2133"/>
                  </a:lnTo>
                  <a:lnTo>
                    <a:pt x="448411" y="4940"/>
                  </a:lnTo>
                  <a:lnTo>
                    <a:pt x="440753" y="12141"/>
                  </a:lnTo>
                  <a:lnTo>
                    <a:pt x="440245" y="22644"/>
                  </a:lnTo>
                  <a:lnTo>
                    <a:pt x="447395" y="35331"/>
                  </a:lnTo>
                  <a:lnTo>
                    <a:pt x="494220" y="91884"/>
                  </a:lnTo>
                  <a:lnTo>
                    <a:pt x="457301" y="126098"/>
                  </a:lnTo>
                  <a:lnTo>
                    <a:pt x="421398" y="161302"/>
                  </a:lnTo>
                  <a:lnTo>
                    <a:pt x="386524" y="197485"/>
                  </a:lnTo>
                  <a:lnTo>
                    <a:pt x="352704" y="234607"/>
                  </a:lnTo>
                  <a:lnTo>
                    <a:pt x="319938" y="272656"/>
                  </a:lnTo>
                  <a:lnTo>
                    <a:pt x="288264" y="311594"/>
                  </a:lnTo>
                  <a:lnTo>
                    <a:pt x="257708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34" y="475716"/>
                  </a:lnTo>
                  <a:lnTo>
                    <a:pt x="146888" y="518706"/>
                  </a:lnTo>
                  <a:lnTo>
                    <a:pt x="122135" y="562419"/>
                  </a:lnTo>
                  <a:lnTo>
                    <a:pt x="98615" y="606844"/>
                  </a:lnTo>
                  <a:lnTo>
                    <a:pt x="76339" y="651929"/>
                  </a:lnTo>
                  <a:lnTo>
                    <a:pt x="55308" y="697674"/>
                  </a:lnTo>
                  <a:lnTo>
                    <a:pt x="35572" y="744029"/>
                  </a:lnTo>
                  <a:lnTo>
                    <a:pt x="17119" y="790981"/>
                  </a:lnTo>
                  <a:lnTo>
                    <a:pt x="0" y="838504"/>
                  </a:lnTo>
                  <a:lnTo>
                    <a:pt x="39992" y="852373"/>
                  </a:lnTo>
                  <a:lnTo>
                    <a:pt x="56680" y="806069"/>
                  </a:lnTo>
                  <a:lnTo>
                    <a:pt x="74650" y="760310"/>
                  </a:lnTo>
                  <a:lnTo>
                    <a:pt x="93878" y="715137"/>
                  </a:lnTo>
                  <a:lnTo>
                    <a:pt x="114363" y="670547"/>
                  </a:lnTo>
                  <a:lnTo>
                    <a:pt x="136067" y="626605"/>
                  </a:lnTo>
                  <a:lnTo>
                    <a:pt x="158978" y="583311"/>
                  </a:lnTo>
                  <a:lnTo>
                    <a:pt x="183070" y="540689"/>
                  </a:lnTo>
                  <a:lnTo>
                    <a:pt x="208343" y="498792"/>
                  </a:lnTo>
                  <a:lnTo>
                    <a:pt x="234772" y="457619"/>
                  </a:lnTo>
                  <a:lnTo>
                    <a:pt x="262318" y="417207"/>
                  </a:lnTo>
                  <a:lnTo>
                    <a:pt x="290982" y="377583"/>
                  </a:lnTo>
                  <a:lnTo>
                    <a:pt x="320751" y="338785"/>
                  </a:lnTo>
                  <a:lnTo>
                    <a:pt x="351586" y="300812"/>
                  </a:lnTo>
                  <a:lnTo>
                    <a:pt x="383489" y="263715"/>
                  </a:lnTo>
                  <a:lnTo>
                    <a:pt x="416433" y="227507"/>
                  </a:lnTo>
                  <a:lnTo>
                    <a:pt x="450380" y="192214"/>
                  </a:lnTo>
                  <a:lnTo>
                    <a:pt x="485343" y="157873"/>
                  </a:lnTo>
                  <a:lnTo>
                    <a:pt x="521284" y="124498"/>
                  </a:lnTo>
                  <a:lnTo>
                    <a:pt x="575513" y="189928"/>
                  </a:lnTo>
                  <a:lnTo>
                    <a:pt x="581964" y="193586"/>
                  </a:lnTo>
                  <a:lnTo>
                    <a:pt x="587692" y="193586"/>
                  </a:lnTo>
                  <a:lnTo>
                    <a:pt x="593293" y="192303"/>
                  </a:lnTo>
                  <a:lnTo>
                    <a:pt x="598144" y="188480"/>
                  </a:lnTo>
                  <a:lnTo>
                    <a:pt x="602043" y="182194"/>
                  </a:lnTo>
                  <a:lnTo>
                    <a:pt x="604748" y="173482"/>
                  </a:lnTo>
                  <a:lnTo>
                    <a:pt x="631952" y="40792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34" y="2823946"/>
                  </a:lnTo>
                  <a:lnTo>
                    <a:pt x="632358" y="2793987"/>
                  </a:lnTo>
                  <a:lnTo>
                    <a:pt x="594283" y="2762974"/>
                  </a:lnTo>
                  <a:lnTo>
                    <a:pt x="557136" y="2730931"/>
                  </a:lnTo>
                  <a:lnTo>
                    <a:pt x="520928" y="2697886"/>
                  </a:lnTo>
                  <a:lnTo>
                    <a:pt x="485698" y="2663863"/>
                  </a:lnTo>
                  <a:lnTo>
                    <a:pt x="451446" y="2628874"/>
                  </a:lnTo>
                  <a:lnTo>
                    <a:pt x="418198" y="2592971"/>
                  </a:lnTo>
                  <a:lnTo>
                    <a:pt x="385978" y="2556167"/>
                  </a:lnTo>
                  <a:lnTo>
                    <a:pt x="354799" y="2518486"/>
                  </a:lnTo>
                  <a:lnTo>
                    <a:pt x="324688" y="2479954"/>
                  </a:lnTo>
                  <a:lnTo>
                    <a:pt x="295668" y="2440584"/>
                  </a:lnTo>
                  <a:lnTo>
                    <a:pt x="267754" y="2400414"/>
                  </a:lnTo>
                  <a:lnTo>
                    <a:pt x="240969" y="2359482"/>
                  </a:lnTo>
                  <a:lnTo>
                    <a:pt x="215315" y="2317788"/>
                  </a:lnTo>
                  <a:lnTo>
                    <a:pt x="190842" y="2275370"/>
                  </a:lnTo>
                  <a:lnTo>
                    <a:pt x="167551" y="2232241"/>
                  </a:lnTo>
                  <a:lnTo>
                    <a:pt x="145465" y="2188451"/>
                  </a:lnTo>
                  <a:lnTo>
                    <a:pt x="214363" y="2158403"/>
                  </a:lnTo>
                  <a:lnTo>
                    <a:pt x="226491" y="2150287"/>
                  </a:lnTo>
                  <a:lnTo>
                    <a:pt x="230784" y="2140699"/>
                  </a:lnTo>
                  <a:lnTo>
                    <a:pt x="227203" y="2130818"/>
                  </a:lnTo>
                  <a:lnTo>
                    <a:pt x="215722" y="2121865"/>
                  </a:lnTo>
                  <a:lnTo>
                    <a:pt x="90017" y="2055850"/>
                  </a:lnTo>
                  <a:lnTo>
                    <a:pt x="84150" y="2054428"/>
                  </a:lnTo>
                  <a:lnTo>
                    <a:pt x="78562" y="2054428"/>
                  </a:lnTo>
                  <a:lnTo>
                    <a:pt x="47193" y="2080031"/>
                  </a:lnTo>
                  <a:lnTo>
                    <a:pt x="11658" y="2210778"/>
                  </a:lnTo>
                  <a:lnTo>
                    <a:pt x="10109" y="2222182"/>
                  </a:lnTo>
                  <a:lnTo>
                    <a:pt x="12153" y="2230755"/>
                  </a:lnTo>
                  <a:lnTo>
                    <a:pt x="17399" y="2236152"/>
                  </a:lnTo>
                  <a:lnTo>
                    <a:pt x="25438" y="2238032"/>
                  </a:lnTo>
                  <a:lnTo>
                    <a:pt x="29438" y="2238032"/>
                  </a:lnTo>
                  <a:lnTo>
                    <a:pt x="34124" y="2236952"/>
                  </a:lnTo>
                  <a:lnTo>
                    <a:pt x="106629" y="2205367"/>
                  </a:lnTo>
                  <a:lnTo>
                    <a:pt x="129247" y="2250338"/>
                  </a:lnTo>
                  <a:lnTo>
                    <a:pt x="153111" y="2294610"/>
                  </a:lnTo>
                  <a:lnTo>
                    <a:pt x="178193" y="2338159"/>
                  </a:lnTo>
                  <a:lnTo>
                    <a:pt x="204470" y="2380958"/>
                  </a:lnTo>
                  <a:lnTo>
                    <a:pt x="231940" y="2422995"/>
                  </a:lnTo>
                  <a:lnTo>
                    <a:pt x="260553" y="2464231"/>
                  </a:lnTo>
                  <a:lnTo>
                    <a:pt x="290322" y="2504643"/>
                  </a:lnTo>
                  <a:lnTo>
                    <a:pt x="321195" y="2544216"/>
                  </a:lnTo>
                  <a:lnTo>
                    <a:pt x="353161" y="2582900"/>
                  </a:lnTo>
                  <a:lnTo>
                    <a:pt x="386207" y="2620683"/>
                  </a:lnTo>
                  <a:lnTo>
                    <a:pt x="420319" y="2657551"/>
                  </a:lnTo>
                  <a:lnTo>
                    <a:pt x="455447" y="2693454"/>
                  </a:lnTo>
                  <a:lnTo>
                    <a:pt x="491604" y="2728379"/>
                  </a:lnTo>
                  <a:lnTo>
                    <a:pt x="528739" y="2762300"/>
                  </a:lnTo>
                  <a:lnTo>
                    <a:pt x="566851" y="2795193"/>
                  </a:lnTo>
                  <a:lnTo>
                    <a:pt x="605904" y="2827032"/>
                  </a:lnTo>
                  <a:lnTo>
                    <a:pt x="645896" y="2857792"/>
                  </a:lnTo>
                  <a:lnTo>
                    <a:pt x="686790" y="2887434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67"/>
                  </a:moveTo>
                  <a:lnTo>
                    <a:pt x="3306407" y="2049170"/>
                  </a:lnTo>
                  <a:lnTo>
                    <a:pt x="3288436" y="2094992"/>
                  </a:lnTo>
                  <a:lnTo>
                    <a:pt x="3269196" y="2140229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38" y="2397887"/>
                  </a:lnTo>
                  <a:lnTo>
                    <a:pt x="3100679" y="2438298"/>
                  </a:lnTo>
                  <a:lnTo>
                    <a:pt x="3072015" y="2477922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53"/>
                  </a:lnTo>
                  <a:lnTo>
                    <a:pt x="2877731" y="2697581"/>
                  </a:lnTo>
                  <a:lnTo>
                    <a:pt x="2841828" y="2730944"/>
                  </a:lnTo>
                  <a:lnTo>
                    <a:pt x="2804972" y="2763304"/>
                  </a:lnTo>
                  <a:lnTo>
                    <a:pt x="2752433" y="2696197"/>
                  </a:lnTo>
                  <a:lnTo>
                    <a:pt x="2745956" y="2692362"/>
                  </a:lnTo>
                  <a:lnTo>
                    <a:pt x="2740152" y="2692362"/>
                  </a:lnTo>
                  <a:lnTo>
                    <a:pt x="2734640" y="2693606"/>
                  </a:lnTo>
                  <a:lnTo>
                    <a:pt x="2692031" y="2843885"/>
                  </a:lnTo>
                  <a:lnTo>
                    <a:pt x="2691612" y="2859900"/>
                  </a:lnTo>
                  <a:lnTo>
                    <a:pt x="2697619" y="2873108"/>
                  </a:lnTo>
                  <a:lnTo>
                    <a:pt x="2709011" y="2882138"/>
                  </a:lnTo>
                  <a:lnTo>
                    <a:pt x="2724696" y="2885592"/>
                  </a:lnTo>
                  <a:lnTo>
                    <a:pt x="2860814" y="2887243"/>
                  </a:lnTo>
                  <a:lnTo>
                    <a:pt x="2874822" y="2884678"/>
                  </a:lnTo>
                  <a:lnTo>
                    <a:pt x="2882430" y="2877655"/>
                  </a:lnTo>
                  <a:lnTo>
                    <a:pt x="2883103" y="2867228"/>
                  </a:lnTo>
                  <a:lnTo>
                    <a:pt x="2876346" y="2854464"/>
                  </a:lnTo>
                  <a:lnTo>
                    <a:pt x="2831071" y="2796629"/>
                  </a:lnTo>
                  <a:lnTo>
                    <a:pt x="2868942" y="2763469"/>
                  </a:lnTo>
                  <a:lnTo>
                    <a:pt x="2905823" y="2729268"/>
                  </a:lnTo>
                  <a:lnTo>
                    <a:pt x="2941701" y="2694076"/>
                  </a:lnTo>
                  <a:lnTo>
                    <a:pt x="2976562" y="2657906"/>
                  </a:lnTo>
                  <a:lnTo>
                    <a:pt x="3010370" y="2620784"/>
                  </a:lnTo>
                  <a:lnTo>
                    <a:pt x="3043123" y="2582735"/>
                  </a:lnTo>
                  <a:lnTo>
                    <a:pt x="3074797" y="2543797"/>
                  </a:lnTo>
                  <a:lnTo>
                    <a:pt x="3105353" y="2503995"/>
                  </a:lnTo>
                  <a:lnTo>
                    <a:pt x="3134791" y="2463342"/>
                  </a:lnTo>
                  <a:lnTo>
                    <a:pt x="3163100" y="2421890"/>
                  </a:lnTo>
                  <a:lnTo>
                    <a:pt x="3190240" y="2379637"/>
                  </a:lnTo>
                  <a:lnTo>
                    <a:pt x="3216186" y="2336622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501"/>
                  </a:lnTo>
                  <a:lnTo>
                    <a:pt x="3327552" y="2111083"/>
                  </a:lnTo>
                  <a:lnTo>
                    <a:pt x="3346005" y="2064067"/>
                  </a:lnTo>
                  <a:close/>
                </a:path>
                <a:path w="3408680" h="2887979">
                  <a:moveTo>
                    <a:pt x="3408616" y="679462"/>
                  </a:moveTo>
                  <a:lnTo>
                    <a:pt x="3408311" y="669544"/>
                  </a:lnTo>
                  <a:lnTo>
                    <a:pt x="3402584" y="663803"/>
                  </a:lnTo>
                  <a:lnTo>
                    <a:pt x="3389236" y="663803"/>
                  </a:lnTo>
                  <a:lnTo>
                    <a:pt x="3384702" y="664794"/>
                  </a:lnTo>
                  <a:lnTo>
                    <a:pt x="3311753" y="694778"/>
                  </a:lnTo>
                  <a:lnTo>
                    <a:pt x="3290062" y="649363"/>
                  </a:lnTo>
                  <a:lnTo>
                    <a:pt x="3267100" y="604608"/>
                  </a:lnTo>
                  <a:lnTo>
                    <a:pt x="3242919" y="560539"/>
                  </a:lnTo>
                  <a:lnTo>
                    <a:pt x="3217519" y="517207"/>
                  </a:lnTo>
                  <a:lnTo>
                    <a:pt x="3190913" y="474624"/>
                  </a:lnTo>
                  <a:lnTo>
                    <a:pt x="3163151" y="432803"/>
                  </a:lnTo>
                  <a:lnTo>
                    <a:pt x="3134220" y="391795"/>
                  </a:lnTo>
                  <a:lnTo>
                    <a:pt x="3104172" y="351599"/>
                  </a:lnTo>
                  <a:lnTo>
                    <a:pt x="3073006" y="312267"/>
                  </a:lnTo>
                  <a:lnTo>
                    <a:pt x="3040735" y="273812"/>
                  </a:lnTo>
                  <a:lnTo>
                    <a:pt x="3007410" y="236258"/>
                  </a:lnTo>
                  <a:lnTo>
                    <a:pt x="2973019" y="199631"/>
                  </a:lnTo>
                  <a:lnTo>
                    <a:pt x="2937599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83" y="35052"/>
                  </a:lnTo>
                  <a:lnTo>
                    <a:pt x="2759938" y="64744"/>
                  </a:lnTo>
                  <a:lnTo>
                    <a:pt x="2798292" y="95504"/>
                  </a:lnTo>
                  <a:lnTo>
                    <a:pt x="2835706" y="127304"/>
                  </a:lnTo>
                  <a:lnTo>
                    <a:pt x="2872181" y="160108"/>
                  </a:lnTo>
                  <a:lnTo>
                    <a:pt x="2907690" y="193890"/>
                  </a:lnTo>
                  <a:lnTo>
                    <a:pt x="2942221" y="228638"/>
                  </a:lnTo>
                  <a:lnTo>
                    <a:pt x="2975737" y="264312"/>
                  </a:lnTo>
                  <a:lnTo>
                    <a:pt x="3008236" y="300901"/>
                  </a:lnTo>
                  <a:lnTo>
                    <a:pt x="3039681" y="338366"/>
                  </a:lnTo>
                  <a:lnTo>
                    <a:pt x="3070072" y="376682"/>
                  </a:lnTo>
                  <a:lnTo>
                    <a:pt x="3099384" y="415836"/>
                  </a:lnTo>
                  <a:lnTo>
                    <a:pt x="3127578" y="455790"/>
                  </a:lnTo>
                  <a:lnTo>
                    <a:pt x="3154667" y="496519"/>
                  </a:lnTo>
                  <a:lnTo>
                    <a:pt x="3180600" y="538010"/>
                  </a:lnTo>
                  <a:lnTo>
                    <a:pt x="3205378" y="580212"/>
                  </a:lnTo>
                  <a:lnTo>
                    <a:pt x="3228975" y="623125"/>
                  </a:lnTo>
                  <a:lnTo>
                    <a:pt x="3251365" y="666711"/>
                  </a:lnTo>
                  <a:lnTo>
                    <a:pt x="3272548" y="710946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27"/>
                  </a:lnTo>
                  <a:lnTo>
                    <a:pt x="3331641" y="846277"/>
                  </a:lnTo>
                  <a:lnTo>
                    <a:pt x="3337445" y="846277"/>
                  </a:lnTo>
                  <a:lnTo>
                    <a:pt x="3368573" y="821309"/>
                  </a:lnTo>
                  <a:lnTo>
                    <a:pt x="3407956" y="687616"/>
                  </a:lnTo>
                  <a:lnTo>
                    <a:pt x="3408515" y="684199"/>
                  </a:lnTo>
                  <a:lnTo>
                    <a:pt x="3408616" y="679462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2313920" cy="1570990"/>
            </a:xfrm>
            <a:custGeom>
              <a:avLst/>
              <a:gdLst/>
              <a:ahLst/>
              <a:cxnLst/>
              <a:rect l="l" t="t" r="r" b="b"/>
              <a:pathLst>
                <a:path w="12313920" h="1570990">
                  <a:moveTo>
                    <a:pt x="12313761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11894925" y="1570632"/>
                  </a:lnTo>
                  <a:lnTo>
                    <a:pt x="12313761" y="1151797"/>
                  </a:lnTo>
                  <a:lnTo>
                    <a:pt x="12313761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1679" y="2614419"/>
              <a:ext cx="4006516" cy="31616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81217" y="3248113"/>
              <a:ext cx="5661701" cy="41123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81217" y="3872178"/>
              <a:ext cx="6018968" cy="41667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81217" y="4504620"/>
              <a:ext cx="8147888" cy="41123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13041" y="518535"/>
              <a:ext cx="10555751" cy="61879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171571" y="1257018"/>
              <a:ext cx="1618725" cy="76874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317541" y="1615605"/>
              <a:ext cx="213852" cy="11108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551557" y="1615605"/>
              <a:ext cx="103850" cy="11108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6685531" y="1615579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51" y="1061"/>
                  </a:lnTo>
                  <a:lnTo>
                    <a:pt x="33053" y="4654"/>
                  </a:lnTo>
                  <a:lnTo>
                    <a:pt x="26094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6" y="33371"/>
                  </a:lnTo>
                  <a:lnTo>
                    <a:pt x="31182" y="24712"/>
                  </a:lnTo>
                  <a:lnTo>
                    <a:pt x="37078" y="19456"/>
                  </a:lnTo>
                  <a:lnTo>
                    <a:pt x="42302" y="17685"/>
                  </a:lnTo>
                  <a:lnTo>
                    <a:pt x="44375" y="17685"/>
                  </a:lnTo>
                  <a:lnTo>
                    <a:pt x="46239" y="1886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84" y="2586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876574" y="1615598"/>
              <a:ext cx="90353" cy="11108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763015" y="1554250"/>
              <a:ext cx="93400" cy="17241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995644" y="1615579"/>
              <a:ext cx="158790" cy="11110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7180659" y="1570308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9967" y="48092"/>
                  </a:moveTo>
                  <a:lnTo>
                    <a:pt x="2533" y="48092"/>
                  </a:lnTo>
                  <a:lnTo>
                    <a:pt x="2533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  <a:path w="22859" h="153669">
                  <a:moveTo>
                    <a:pt x="17632" y="0"/>
                  </a:moveTo>
                  <a:lnTo>
                    <a:pt x="5120" y="0"/>
                  </a:lnTo>
                  <a:lnTo>
                    <a:pt x="0" y="5109"/>
                  </a:lnTo>
                  <a:lnTo>
                    <a:pt x="0" y="17632"/>
                  </a:lnTo>
                  <a:lnTo>
                    <a:pt x="5120" y="22795"/>
                  </a:lnTo>
                  <a:lnTo>
                    <a:pt x="17632" y="22795"/>
                  </a:lnTo>
                  <a:lnTo>
                    <a:pt x="22753" y="17632"/>
                  </a:lnTo>
                  <a:lnTo>
                    <a:pt x="22753" y="5109"/>
                  </a:lnTo>
                  <a:lnTo>
                    <a:pt x="176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230683" y="1554247"/>
              <a:ext cx="96405" cy="17241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7363481" y="1570308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09"/>
                  </a:lnTo>
                  <a:lnTo>
                    <a:pt x="0" y="17632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32"/>
                  </a:lnTo>
                  <a:lnTo>
                    <a:pt x="22763" y="5109"/>
                  </a:lnTo>
                  <a:lnTo>
                    <a:pt x="176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7423508" y="1615586"/>
              <a:ext cx="87557" cy="10808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7541740" y="1615626"/>
              <a:ext cx="101986" cy="16683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6769424" y="962995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2" y="417416"/>
                  </a:lnTo>
                  <a:lnTo>
                    <a:pt x="304509" y="401502"/>
                  </a:lnTo>
                  <a:lnTo>
                    <a:pt x="343781" y="376533"/>
                  </a:lnTo>
                  <a:lnTo>
                    <a:pt x="376539" y="343777"/>
                  </a:lnTo>
                  <a:lnTo>
                    <a:pt x="401511" y="304507"/>
                  </a:lnTo>
                  <a:lnTo>
                    <a:pt x="417425" y="259991"/>
                  </a:lnTo>
                  <a:lnTo>
                    <a:pt x="423013" y="211501"/>
                  </a:lnTo>
                  <a:lnTo>
                    <a:pt x="417425" y="163011"/>
                  </a:lnTo>
                  <a:lnTo>
                    <a:pt x="401511" y="118495"/>
                  </a:lnTo>
                  <a:lnTo>
                    <a:pt x="376539" y="79225"/>
                  </a:lnTo>
                  <a:lnTo>
                    <a:pt x="343781" y="46469"/>
                  </a:lnTo>
                  <a:lnTo>
                    <a:pt x="304509" y="21500"/>
                  </a:lnTo>
                  <a:lnTo>
                    <a:pt x="259992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961054" y="1123511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63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901" y="13970"/>
                  </a:lnTo>
                  <a:lnTo>
                    <a:pt x="23901" y="101600"/>
                  </a:lnTo>
                  <a:lnTo>
                    <a:pt x="39763" y="101600"/>
                  </a:lnTo>
                  <a:lnTo>
                    <a:pt x="39763" y="13970"/>
                  </a:lnTo>
                  <a:lnTo>
                    <a:pt x="39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171571" y="4043869"/>
              <a:ext cx="1618725" cy="76835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480685" y="4402017"/>
              <a:ext cx="86217" cy="11108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598878" y="4402007"/>
              <a:ext cx="87568" cy="10808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718215" y="4402017"/>
              <a:ext cx="86217" cy="111085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6835445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873887" y="4402017"/>
              <a:ext cx="182281" cy="16685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080233" y="4402017"/>
              <a:ext cx="90353" cy="11108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199345" y="4402003"/>
              <a:ext cx="158785" cy="11110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7386864" y="4402007"/>
              <a:ext cx="87568" cy="10808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6769460" y="37446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468" y="0"/>
                  </a:moveTo>
                  <a:lnTo>
                    <a:pt x="162978" y="5586"/>
                  </a:lnTo>
                  <a:lnTo>
                    <a:pt x="118462" y="21500"/>
                  </a:lnTo>
                  <a:lnTo>
                    <a:pt x="79192" y="46469"/>
                  </a:lnTo>
                  <a:lnTo>
                    <a:pt x="46436" y="79225"/>
                  </a:lnTo>
                  <a:lnTo>
                    <a:pt x="21467" y="118495"/>
                  </a:lnTo>
                  <a:lnTo>
                    <a:pt x="5553" y="163011"/>
                  </a:lnTo>
                  <a:lnTo>
                    <a:pt x="89" y="210433"/>
                  </a:lnTo>
                  <a:lnTo>
                    <a:pt x="0" y="212116"/>
                  </a:lnTo>
                  <a:lnTo>
                    <a:pt x="1205" y="234531"/>
                  </a:lnTo>
                  <a:lnTo>
                    <a:pt x="10732" y="278301"/>
                  </a:lnTo>
                  <a:lnTo>
                    <a:pt x="43345" y="339835"/>
                  </a:lnTo>
                  <a:lnTo>
                    <a:pt x="76282" y="374160"/>
                  </a:lnTo>
                  <a:lnTo>
                    <a:pt x="116199" y="400382"/>
                  </a:lnTo>
                  <a:lnTo>
                    <a:pt x="161720" y="417126"/>
                  </a:lnTo>
                  <a:lnTo>
                    <a:pt x="211468" y="423013"/>
                  </a:lnTo>
                  <a:lnTo>
                    <a:pt x="261216" y="417126"/>
                  </a:lnTo>
                  <a:lnTo>
                    <a:pt x="306736" y="400382"/>
                  </a:lnTo>
                  <a:lnTo>
                    <a:pt x="346653" y="374160"/>
                  </a:lnTo>
                  <a:lnTo>
                    <a:pt x="379591" y="339835"/>
                  </a:lnTo>
                  <a:lnTo>
                    <a:pt x="404174" y="298786"/>
                  </a:lnTo>
                  <a:lnTo>
                    <a:pt x="409506" y="285185"/>
                  </a:lnTo>
                  <a:lnTo>
                    <a:pt x="176108" y="285185"/>
                  </a:lnTo>
                  <a:lnTo>
                    <a:pt x="176108" y="271646"/>
                  </a:lnTo>
                  <a:lnTo>
                    <a:pt x="213583" y="263813"/>
                  </a:lnTo>
                  <a:lnTo>
                    <a:pt x="231185" y="235856"/>
                  </a:lnTo>
                  <a:lnTo>
                    <a:pt x="229195" y="225015"/>
                  </a:lnTo>
                  <a:lnTo>
                    <a:pt x="223392" y="217039"/>
                  </a:lnTo>
                  <a:lnTo>
                    <a:pt x="214018" y="212116"/>
                  </a:lnTo>
                  <a:lnTo>
                    <a:pt x="201322" y="210433"/>
                  </a:lnTo>
                  <a:lnTo>
                    <a:pt x="190746" y="210433"/>
                  </a:lnTo>
                  <a:lnTo>
                    <a:pt x="190746" y="198800"/>
                  </a:lnTo>
                  <a:lnTo>
                    <a:pt x="205107" y="194195"/>
                  </a:lnTo>
                  <a:lnTo>
                    <a:pt x="215672" y="187483"/>
                  </a:lnTo>
                  <a:lnTo>
                    <a:pt x="222192" y="178860"/>
                  </a:lnTo>
                  <a:lnTo>
                    <a:pt x="224420" y="168518"/>
                  </a:lnTo>
                  <a:lnTo>
                    <a:pt x="224420" y="163440"/>
                  </a:lnTo>
                  <a:lnTo>
                    <a:pt x="185458" y="163440"/>
                  </a:lnTo>
                  <a:lnTo>
                    <a:pt x="176108" y="152864"/>
                  </a:lnTo>
                  <a:lnTo>
                    <a:pt x="211688" y="137849"/>
                  </a:lnTo>
                  <a:lnTo>
                    <a:pt x="408388" y="137849"/>
                  </a:lnTo>
                  <a:lnTo>
                    <a:pt x="401469" y="118495"/>
                  </a:lnTo>
                  <a:lnTo>
                    <a:pt x="376499" y="79225"/>
                  </a:lnTo>
                  <a:lnTo>
                    <a:pt x="343744" y="46469"/>
                  </a:lnTo>
                  <a:lnTo>
                    <a:pt x="304473" y="21500"/>
                  </a:lnTo>
                  <a:lnTo>
                    <a:pt x="259958" y="5586"/>
                  </a:lnTo>
                  <a:lnTo>
                    <a:pt x="211468" y="0"/>
                  </a:lnTo>
                  <a:close/>
                </a:path>
                <a:path w="423544" h="423545">
                  <a:moveTo>
                    <a:pt x="408388" y="137849"/>
                  </a:moveTo>
                  <a:lnTo>
                    <a:pt x="211688" y="137849"/>
                  </a:lnTo>
                  <a:lnTo>
                    <a:pt x="223316" y="139906"/>
                  </a:lnTo>
                  <a:lnTo>
                    <a:pt x="232195" y="145750"/>
                  </a:lnTo>
                  <a:lnTo>
                    <a:pt x="237862" y="154887"/>
                  </a:lnTo>
                  <a:lnTo>
                    <a:pt x="239854" y="166822"/>
                  </a:lnTo>
                  <a:lnTo>
                    <a:pt x="238572" y="177171"/>
                  </a:lnTo>
                  <a:lnTo>
                    <a:pt x="234669" y="186006"/>
                  </a:lnTo>
                  <a:lnTo>
                    <a:pt x="228060" y="193413"/>
                  </a:lnTo>
                  <a:lnTo>
                    <a:pt x="218661" y="199480"/>
                  </a:lnTo>
                  <a:lnTo>
                    <a:pt x="224797" y="201386"/>
                  </a:lnTo>
                  <a:lnTo>
                    <a:pt x="246838" y="234380"/>
                  </a:lnTo>
                  <a:lnTo>
                    <a:pt x="242211" y="255345"/>
                  </a:lnTo>
                  <a:lnTo>
                    <a:pt x="229046" y="271362"/>
                  </a:lnTo>
                  <a:lnTo>
                    <a:pt x="208416" y="281589"/>
                  </a:lnTo>
                  <a:lnTo>
                    <a:pt x="181395" y="285185"/>
                  </a:lnTo>
                  <a:lnTo>
                    <a:pt x="409506" y="285185"/>
                  </a:lnTo>
                  <a:lnTo>
                    <a:pt x="412204" y="278301"/>
                  </a:lnTo>
                  <a:lnTo>
                    <a:pt x="418099" y="256840"/>
                  </a:lnTo>
                  <a:lnTo>
                    <a:pt x="421730" y="234531"/>
                  </a:lnTo>
                  <a:lnTo>
                    <a:pt x="422936" y="212116"/>
                  </a:lnTo>
                  <a:lnTo>
                    <a:pt x="422846" y="210433"/>
                  </a:lnTo>
                  <a:lnTo>
                    <a:pt x="417382" y="163011"/>
                  </a:lnTo>
                  <a:lnTo>
                    <a:pt x="408388" y="137849"/>
                  </a:lnTo>
                  <a:close/>
                </a:path>
                <a:path w="423544" h="423545">
                  <a:moveTo>
                    <a:pt x="218243" y="151848"/>
                  </a:moveTo>
                  <a:lnTo>
                    <a:pt x="208724" y="151848"/>
                  </a:lnTo>
                  <a:lnTo>
                    <a:pt x="203596" y="152380"/>
                  </a:lnTo>
                  <a:lnTo>
                    <a:pt x="198505" y="154232"/>
                  </a:lnTo>
                  <a:lnTo>
                    <a:pt x="192707" y="157790"/>
                  </a:lnTo>
                  <a:lnTo>
                    <a:pt x="185458" y="163440"/>
                  </a:lnTo>
                  <a:lnTo>
                    <a:pt x="224420" y="163440"/>
                  </a:lnTo>
                  <a:lnTo>
                    <a:pt x="224420" y="158361"/>
                  </a:lnTo>
                  <a:lnTo>
                    <a:pt x="218243" y="151848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945564" y="3882493"/>
              <a:ext cx="70730" cy="14733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4890698" y="2637472"/>
              <a:ext cx="1618757" cy="76835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5150306" y="2840849"/>
              <a:ext cx="1100324" cy="39277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5300076" y="3122534"/>
              <a:ext cx="90353" cy="111085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5419156" y="3122519"/>
              <a:ext cx="87568" cy="108080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5488578" y="23429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101" y="233217"/>
                  </a:lnTo>
                  <a:lnTo>
                    <a:pt x="9585" y="274646"/>
                  </a:lnTo>
                  <a:lnTo>
                    <a:pt x="40969" y="336636"/>
                  </a:lnTo>
                  <a:lnTo>
                    <a:pt x="74017" y="372231"/>
                  </a:lnTo>
                  <a:lnTo>
                    <a:pt x="114431" y="399467"/>
                  </a:lnTo>
                  <a:lnTo>
                    <a:pt x="160747" y="416882"/>
                  </a:lnTo>
                  <a:lnTo>
                    <a:pt x="211501" y="423013"/>
                  </a:lnTo>
                  <a:lnTo>
                    <a:pt x="262255" y="416882"/>
                  </a:lnTo>
                  <a:lnTo>
                    <a:pt x="308571" y="399467"/>
                  </a:lnTo>
                  <a:lnTo>
                    <a:pt x="348985" y="372231"/>
                  </a:lnTo>
                  <a:lnTo>
                    <a:pt x="382033" y="336636"/>
                  </a:lnTo>
                  <a:lnTo>
                    <a:pt x="406249" y="294148"/>
                  </a:lnTo>
                  <a:lnTo>
                    <a:pt x="409624" y="284965"/>
                  </a:lnTo>
                  <a:lnTo>
                    <a:pt x="224914" y="284965"/>
                  </a:lnTo>
                  <a:lnTo>
                    <a:pt x="224914" y="240505"/>
                  </a:lnTo>
                  <a:lnTo>
                    <a:pt x="158236" y="240505"/>
                  </a:lnTo>
                  <a:lnTo>
                    <a:pt x="158236" y="236495"/>
                  </a:lnTo>
                  <a:lnTo>
                    <a:pt x="232778" y="138058"/>
                  </a:lnTo>
                  <a:lnTo>
                    <a:pt x="408495" y="138058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08495" y="138058"/>
                  </a:moveTo>
                  <a:lnTo>
                    <a:pt x="240181" y="138058"/>
                  </a:lnTo>
                  <a:lnTo>
                    <a:pt x="240181" y="227186"/>
                  </a:lnTo>
                  <a:lnTo>
                    <a:pt x="264756" y="227186"/>
                  </a:lnTo>
                  <a:lnTo>
                    <a:pt x="264756" y="240505"/>
                  </a:lnTo>
                  <a:lnTo>
                    <a:pt x="240181" y="240505"/>
                  </a:lnTo>
                  <a:lnTo>
                    <a:pt x="240181" y="284965"/>
                  </a:lnTo>
                  <a:lnTo>
                    <a:pt x="409624" y="284965"/>
                  </a:lnTo>
                  <a:lnTo>
                    <a:pt x="413417" y="274646"/>
                  </a:lnTo>
                  <a:lnTo>
                    <a:pt x="418670" y="254301"/>
                  </a:lnTo>
                  <a:lnTo>
                    <a:pt x="421901" y="233217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08495" y="138058"/>
                  </a:lnTo>
                  <a:close/>
                </a:path>
                <a:path w="423544" h="423544">
                  <a:moveTo>
                    <a:pt x="225124" y="168979"/>
                  </a:moveTo>
                  <a:lnTo>
                    <a:pt x="221993" y="175324"/>
                  </a:lnTo>
                  <a:lnTo>
                    <a:pt x="185774" y="223804"/>
                  </a:lnTo>
                  <a:lnTo>
                    <a:pt x="181764" y="228244"/>
                  </a:lnTo>
                  <a:lnTo>
                    <a:pt x="187051" y="227186"/>
                  </a:lnTo>
                  <a:lnTo>
                    <a:pt x="224914" y="227186"/>
                  </a:lnTo>
                  <a:lnTo>
                    <a:pt x="224694" y="175533"/>
                  </a:lnTo>
                  <a:lnTo>
                    <a:pt x="225124" y="168979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5646821" y="2481005"/>
              <a:ext cx="106509" cy="14690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7451344" y="2640896"/>
              <a:ext cx="1618694" cy="76835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7823059" y="2872114"/>
              <a:ext cx="206890" cy="16685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8050140" y="2872114"/>
              <a:ext cx="420006" cy="166853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8498877" y="2872105"/>
              <a:ext cx="87568" cy="10808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8619401" y="2872114"/>
              <a:ext cx="76228" cy="11108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7711201" y="3125923"/>
              <a:ext cx="200359" cy="11108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7940320" y="3125902"/>
              <a:ext cx="156503" cy="10808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8118281" y="3125923"/>
              <a:ext cx="86217" cy="11108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8236482" y="3125908"/>
              <a:ext cx="157743" cy="10808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8423540" y="3125923"/>
              <a:ext cx="90353" cy="111085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8588285" y="3125923"/>
              <a:ext cx="90353" cy="111085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8707361" y="3125908"/>
              <a:ext cx="87568" cy="108080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18049146" y="2339538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306" y="235142"/>
                  </a:lnTo>
                  <a:lnTo>
                    <a:pt x="11339" y="280000"/>
                  </a:lnTo>
                  <a:lnTo>
                    <a:pt x="44523" y="341322"/>
                  </a:lnTo>
                  <a:lnTo>
                    <a:pt x="77399" y="375055"/>
                  </a:lnTo>
                  <a:lnTo>
                    <a:pt x="117078" y="400807"/>
                  </a:lnTo>
                  <a:lnTo>
                    <a:pt x="162225" y="417238"/>
                  </a:lnTo>
                  <a:lnTo>
                    <a:pt x="211501" y="423013"/>
                  </a:lnTo>
                  <a:lnTo>
                    <a:pt x="260777" y="417238"/>
                  </a:lnTo>
                  <a:lnTo>
                    <a:pt x="305923" y="400807"/>
                  </a:lnTo>
                  <a:lnTo>
                    <a:pt x="345603" y="375055"/>
                  </a:lnTo>
                  <a:lnTo>
                    <a:pt x="378479" y="341322"/>
                  </a:lnTo>
                  <a:lnTo>
                    <a:pt x="403212" y="300943"/>
                  </a:lnTo>
                  <a:lnTo>
                    <a:pt x="416506" y="262850"/>
                  </a:lnTo>
                  <a:lnTo>
                    <a:pt x="168958" y="262850"/>
                  </a:lnTo>
                  <a:lnTo>
                    <a:pt x="168958" y="254819"/>
                  </a:lnTo>
                  <a:lnTo>
                    <a:pt x="218066" y="212255"/>
                  </a:lnTo>
                  <a:lnTo>
                    <a:pt x="225050" y="206339"/>
                  </a:lnTo>
                  <a:lnTo>
                    <a:pt x="228684" y="199103"/>
                  </a:lnTo>
                  <a:lnTo>
                    <a:pt x="228684" y="192339"/>
                  </a:lnTo>
                  <a:lnTo>
                    <a:pt x="181010" y="192339"/>
                  </a:lnTo>
                  <a:lnTo>
                    <a:pt x="170225" y="184339"/>
                  </a:lnTo>
                  <a:lnTo>
                    <a:pt x="204395" y="160730"/>
                  </a:lnTo>
                  <a:lnTo>
                    <a:pt x="211763" y="160152"/>
                  </a:lnTo>
                  <a:lnTo>
                    <a:pt x="416393" y="160152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393" y="160152"/>
                  </a:moveTo>
                  <a:lnTo>
                    <a:pt x="211763" y="160152"/>
                  </a:lnTo>
                  <a:lnTo>
                    <a:pt x="225637" y="162330"/>
                  </a:lnTo>
                  <a:lnTo>
                    <a:pt x="236161" y="168541"/>
                  </a:lnTo>
                  <a:lnTo>
                    <a:pt x="242839" y="178298"/>
                  </a:lnTo>
                  <a:lnTo>
                    <a:pt x="245175" y="191114"/>
                  </a:lnTo>
                  <a:lnTo>
                    <a:pt x="245175" y="195931"/>
                  </a:lnTo>
                  <a:lnTo>
                    <a:pt x="195428" y="249531"/>
                  </a:lnTo>
                  <a:lnTo>
                    <a:pt x="254065" y="249531"/>
                  </a:lnTo>
                  <a:lnTo>
                    <a:pt x="254065" y="262850"/>
                  </a:lnTo>
                  <a:lnTo>
                    <a:pt x="416506" y="262850"/>
                  </a:lnTo>
                  <a:lnTo>
                    <a:pt x="417870" y="258020"/>
                  </a:lnTo>
                  <a:lnTo>
                    <a:pt x="421696" y="235142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393" y="160152"/>
                  </a:lnTo>
                  <a:close/>
                </a:path>
                <a:path w="423544" h="423544">
                  <a:moveTo>
                    <a:pt x="210035" y="174361"/>
                  </a:moveTo>
                  <a:lnTo>
                    <a:pt x="205166" y="174361"/>
                  </a:lnTo>
                  <a:lnTo>
                    <a:pt x="199658" y="175837"/>
                  </a:lnTo>
                  <a:lnTo>
                    <a:pt x="196067" y="178162"/>
                  </a:lnTo>
                  <a:lnTo>
                    <a:pt x="190988" y="181544"/>
                  </a:lnTo>
                  <a:lnTo>
                    <a:pt x="181010" y="192339"/>
                  </a:lnTo>
                  <a:lnTo>
                    <a:pt x="228684" y="192339"/>
                  </a:lnTo>
                  <a:lnTo>
                    <a:pt x="210035" y="174361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8218105" y="2499687"/>
              <a:ext cx="85107" cy="102698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15318778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52" y="40792"/>
                  </a:moveTo>
                  <a:lnTo>
                    <a:pt x="631939" y="24892"/>
                  </a:lnTo>
                  <a:lnTo>
                    <a:pt x="625716" y="11938"/>
                  </a:lnTo>
                  <a:lnTo>
                    <a:pt x="614337" y="3200"/>
                  </a:lnTo>
                  <a:lnTo>
                    <a:pt x="598868" y="0"/>
                  </a:lnTo>
                  <a:lnTo>
                    <a:pt x="462699" y="2133"/>
                  </a:lnTo>
                  <a:lnTo>
                    <a:pt x="448411" y="4940"/>
                  </a:lnTo>
                  <a:lnTo>
                    <a:pt x="440753" y="12141"/>
                  </a:lnTo>
                  <a:lnTo>
                    <a:pt x="440245" y="22644"/>
                  </a:lnTo>
                  <a:lnTo>
                    <a:pt x="447395" y="35331"/>
                  </a:lnTo>
                  <a:lnTo>
                    <a:pt x="494220" y="91884"/>
                  </a:lnTo>
                  <a:lnTo>
                    <a:pt x="457301" y="126098"/>
                  </a:lnTo>
                  <a:lnTo>
                    <a:pt x="421398" y="161302"/>
                  </a:lnTo>
                  <a:lnTo>
                    <a:pt x="386524" y="197485"/>
                  </a:lnTo>
                  <a:lnTo>
                    <a:pt x="352704" y="234607"/>
                  </a:lnTo>
                  <a:lnTo>
                    <a:pt x="319938" y="272656"/>
                  </a:lnTo>
                  <a:lnTo>
                    <a:pt x="288264" y="311594"/>
                  </a:lnTo>
                  <a:lnTo>
                    <a:pt x="257708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34" y="475716"/>
                  </a:lnTo>
                  <a:lnTo>
                    <a:pt x="146888" y="518706"/>
                  </a:lnTo>
                  <a:lnTo>
                    <a:pt x="122135" y="562419"/>
                  </a:lnTo>
                  <a:lnTo>
                    <a:pt x="98615" y="606844"/>
                  </a:lnTo>
                  <a:lnTo>
                    <a:pt x="76339" y="651929"/>
                  </a:lnTo>
                  <a:lnTo>
                    <a:pt x="55308" y="697674"/>
                  </a:lnTo>
                  <a:lnTo>
                    <a:pt x="35572" y="744029"/>
                  </a:lnTo>
                  <a:lnTo>
                    <a:pt x="17119" y="790981"/>
                  </a:lnTo>
                  <a:lnTo>
                    <a:pt x="0" y="838504"/>
                  </a:lnTo>
                  <a:lnTo>
                    <a:pt x="39992" y="852373"/>
                  </a:lnTo>
                  <a:lnTo>
                    <a:pt x="56680" y="806069"/>
                  </a:lnTo>
                  <a:lnTo>
                    <a:pt x="74650" y="760310"/>
                  </a:lnTo>
                  <a:lnTo>
                    <a:pt x="93878" y="715137"/>
                  </a:lnTo>
                  <a:lnTo>
                    <a:pt x="114363" y="670547"/>
                  </a:lnTo>
                  <a:lnTo>
                    <a:pt x="136067" y="626605"/>
                  </a:lnTo>
                  <a:lnTo>
                    <a:pt x="158978" y="583311"/>
                  </a:lnTo>
                  <a:lnTo>
                    <a:pt x="183070" y="540689"/>
                  </a:lnTo>
                  <a:lnTo>
                    <a:pt x="208343" y="498792"/>
                  </a:lnTo>
                  <a:lnTo>
                    <a:pt x="234772" y="457619"/>
                  </a:lnTo>
                  <a:lnTo>
                    <a:pt x="262318" y="417207"/>
                  </a:lnTo>
                  <a:lnTo>
                    <a:pt x="290982" y="377583"/>
                  </a:lnTo>
                  <a:lnTo>
                    <a:pt x="320751" y="338785"/>
                  </a:lnTo>
                  <a:lnTo>
                    <a:pt x="351586" y="300812"/>
                  </a:lnTo>
                  <a:lnTo>
                    <a:pt x="383489" y="263715"/>
                  </a:lnTo>
                  <a:lnTo>
                    <a:pt x="416433" y="227507"/>
                  </a:lnTo>
                  <a:lnTo>
                    <a:pt x="450380" y="192214"/>
                  </a:lnTo>
                  <a:lnTo>
                    <a:pt x="485343" y="157873"/>
                  </a:lnTo>
                  <a:lnTo>
                    <a:pt x="521284" y="124498"/>
                  </a:lnTo>
                  <a:lnTo>
                    <a:pt x="575513" y="189928"/>
                  </a:lnTo>
                  <a:lnTo>
                    <a:pt x="581964" y="193586"/>
                  </a:lnTo>
                  <a:lnTo>
                    <a:pt x="587692" y="193586"/>
                  </a:lnTo>
                  <a:lnTo>
                    <a:pt x="593293" y="192303"/>
                  </a:lnTo>
                  <a:lnTo>
                    <a:pt x="598144" y="188480"/>
                  </a:lnTo>
                  <a:lnTo>
                    <a:pt x="602043" y="182194"/>
                  </a:lnTo>
                  <a:lnTo>
                    <a:pt x="604748" y="173482"/>
                  </a:lnTo>
                  <a:lnTo>
                    <a:pt x="631952" y="40792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34" y="2823946"/>
                  </a:lnTo>
                  <a:lnTo>
                    <a:pt x="632358" y="2793987"/>
                  </a:lnTo>
                  <a:lnTo>
                    <a:pt x="594283" y="2762974"/>
                  </a:lnTo>
                  <a:lnTo>
                    <a:pt x="557136" y="2730931"/>
                  </a:lnTo>
                  <a:lnTo>
                    <a:pt x="520928" y="2697886"/>
                  </a:lnTo>
                  <a:lnTo>
                    <a:pt x="485698" y="2663863"/>
                  </a:lnTo>
                  <a:lnTo>
                    <a:pt x="451446" y="2628874"/>
                  </a:lnTo>
                  <a:lnTo>
                    <a:pt x="418198" y="2592971"/>
                  </a:lnTo>
                  <a:lnTo>
                    <a:pt x="385978" y="2556167"/>
                  </a:lnTo>
                  <a:lnTo>
                    <a:pt x="354799" y="2518486"/>
                  </a:lnTo>
                  <a:lnTo>
                    <a:pt x="324688" y="2479954"/>
                  </a:lnTo>
                  <a:lnTo>
                    <a:pt x="295668" y="2440584"/>
                  </a:lnTo>
                  <a:lnTo>
                    <a:pt x="267754" y="2400414"/>
                  </a:lnTo>
                  <a:lnTo>
                    <a:pt x="240969" y="2359482"/>
                  </a:lnTo>
                  <a:lnTo>
                    <a:pt x="215315" y="2317788"/>
                  </a:lnTo>
                  <a:lnTo>
                    <a:pt x="190842" y="2275370"/>
                  </a:lnTo>
                  <a:lnTo>
                    <a:pt x="167551" y="2232241"/>
                  </a:lnTo>
                  <a:lnTo>
                    <a:pt x="145465" y="2188451"/>
                  </a:lnTo>
                  <a:lnTo>
                    <a:pt x="214363" y="2158403"/>
                  </a:lnTo>
                  <a:lnTo>
                    <a:pt x="226491" y="2150287"/>
                  </a:lnTo>
                  <a:lnTo>
                    <a:pt x="230784" y="2140699"/>
                  </a:lnTo>
                  <a:lnTo>
                    <a:pt x="227203" y="2130818"/>
                  </a:lnTo>
                  <a:lnTo>
                    <a:pt x="215722" y="2121865"/>
                  </a:lnTo>
                  <a:lnTo>
                    <a:pt x="90017" y="2055850"/>
                  </a:lnTo>
                  <a:lnTo>
                    <a:pt x="84150" y="2054428"/>
                  </a:lnTo>
                  <a:lnTo>
                    <a:pt x="78562" y="2054428"/>
                  </a:lnTo>
                  <a:lnTo>
                    <a:pt x="47193" y="2080031"/>
                  </a:lnTo>
                  <a:lnTo>
                    <a:pt x="11658" y="2210778"/>
                  </a:lnTo>
                  <a:lnTo>
                    <a:pt x="10109" y="2222182"/>
                  </a:lnTo>
                  <a:lnTo>
                    <a:pt x="12153" y="2230755"/>
                  </a:lnTo>
                  <a:lnTo>
                    <a:pt x="17399" y="2236152"/>
                  </a:lnTo>
                  <a:lnTo>
                    <a:pt x="25438" y="2238032"/>
                  </a:lnTo>
                  <a:lnTo>
                    <a:pt x="29438" y="2238032"/>
                  </a:lnTo>
                  <a:lnTo>
                    <a:pt x="34124" y="2236952"/>
                  </a:lnTo>
                  <a:lnTo>
                    <a:pt x="106629" y="2205367"/>
                  </a:lnTo>
                  <a:lnTo>
                    <a:pt x="129247" y="2250338"/>
                  </a:lnTo>
                  <a:lnTo>
                    <a:pt x="153111" y="2294610"/>
                  </a:lnTo>
                  <a:lnTo>
                    <a:pt x="178193" y="2338159"/>
                  </a:lnTo>
                  <a:lnTo>
                    <a:pt x="204470" y="2380958"/>
                  </a:lnTo>
                  <a:lnTo>
                    <a:pt x="231940" y="2422995"/>
                  </a:lnTo>
                  <a:lnTo>
                    <a:pt x="260553" y="2464231"/>
                  </a:lnTo>
                  <a:lnTo>
                    <a:pt x="290322" y="2504643"/>
                  </a:lnTo>
                  <a:lnTo>
                    <a:pt x="321195" y="2544216"/>
                  </a:lnTo>
                  <a:lnTo>
                    <a:pt x="353161" y="2582900"/>
                  </a:lnTo>
                  <a:lnTo>
                    <a:pt x="386207" y="2620683"/>
                  </a:lnTo>
                  <a:lnTo>
                    <a:pt x="420319" y="2657551"/>
                  </a:lnTo>
                  <a:lnTo>
                    <a:pt x="455447" y="2693454"/>
                  </a:lnTo>
                  <a:lnTo>
                    <a:pt x="491604" y="2728379"/>
                  </a:lnTo>
                  <a:lnTo>
                    <a:pt x="528739" y="2762300"/>
                  </a:lnTo>
                  <a:lnTo>
                    <a:pt x="566851" y="2795193"/>
                  </a:lnTo>
                  <a:lnTo>
                    <a:pt x="605904" y="2827032"/>
                  </a:lnTo>
                  <a:lnTo>
                    <a:pt x="645896" y="2857792"/>
                  </a:lnTo>
                  <a:lnTo>
                    <a:pt x="686790" y="2887434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67"/>
                  </a:moveTo>
                  <a:lnTo>
                    <a:pt x="3306407" y="2049170"/>
                  </a:lnTo>
                  <a:lnTo>
                    <a:pt x="3288436" y="2094992"/>
                  </a:lnTo>
                  <a:lnTo>
                    <a:pt x="3269196" y="2140229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38" y="2397887"/>
                  </a:lnTo>
                  <a:lnTo>
                    <a:pt x="3100679" y="2438298"/>
                  </a:lnTo>
                  <a:lnTo>
                    <a:pt x="3072015" y="2477922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53"/>
                  </a:lnTo>
                  <a:lnTo>
                    <a:pt x="2877731" y="2697581"/>
                  </a:lnTo>
                  <a:lnTo>
                    <a:pt x="2841828" y="2730944"/>
                  </a:lnTo>
                  <a:lnTo>
                    <a:pt x="2804972" y="2763304"/>
                  </a:lnTo>
                  <a:lnTo>
                    <a:pt x="2752433" y="2696197"/>
                  </a:lnTo>
                  <a:lnTo>
                    <a:pt x="2745956" y="2692362"/>
                  </a:lnTo>
                  <a:lnTo>
                    <a:pt x="2740152" y="2692362"/>
                  </a:lnTo>
                  <a:lnTo>
                    <a:pt x="2734640" y="2693606"/>
                  </a:lnTo>
                  <a:lnTo>
                    <a:pt x="2692031" y="2843885"/>
                  </a:lnTo>
                  <a:lnTo>
                    <a:pt x="2691612" y="2859900"/>
                  </a:lnTo>
                  <a:lnTo>
                    <a:pt x="2697619" y="2873108"/>
                  </a:lnTo>
                  <a:lnTo>
                    <a:pt x="2709011" y="2882138"/>
                  </a:lnTo>
                  <a:lnTo>
                    <a:pt x="2724696" y="2885592"/>
                  </a:lnTo>
                  <a:lnTo>
                    <a:pt x="2860814" y="2887243"/>
                  </a:lnTo>
                  <a:lnTo>
                    <a:pt x="2874822" y="2884678"/>
                  </a:lnTo>
                  <a:lnTo>
                    <a:pt x="2882430" y="2877655"/>
                  </a:lnTo>
                  <a:lnTo>
                    <a:pt x="2883103" y="2867228"/>
                  </a:lnTo>
                  <a:lnTo>
                    <a:pt x="2876346" y="2854464"/>
                  </a:lnTo>
                  <a:lnTo>
                    <a:pt x="2831071" y="2796629"/>
                  </a:lnTo>
                  <a:lnTo>
                    <a:pt x="2868942" y="2763469"/>
                  </a:lnTo>
                  <a:lnTo>
                    <a:pt x="2905823" y="2729268"/>
                  </a:lnTo>
                  <a:lnTo>
                    <a:pt x="2941701" y="2694076"/>
                  </a:lnTo>
                  <a:lnTo>
                    <a:pt x="2976562" y="2657906"/>
                  </a:lnTo>
                  <a:lnTo>
                    <a:pt x="3010370" y="2620784"/>
                  </a:lnTo>
                  <a:lnTo>
                    <a:pt x="3043123" y="2582735"/>
                  </a:lnTo>
                  <a:lnTo>
                    <a:pt x="3074797" y="2543797"/>
                  </a:lnTo>
                  <a:lnTo>
                    <a:pt x="3105353" y="2503995"/>
                  </a:lnTo>
                  <a:lnTo>
                    <a:pt x="3134791" y="2463342"/>
                  </a:lnTo>
                  <a:lnTo>
                    <a:pt x="3163100" y="2421890"/>
                  </a:lnTo>
                  <a:lnTo>
                    <a:pt x="3190240" y="2379637"/>
                  </a:lnTo>
                  <a:lnTo>
                    <a:pt x="3216186" y="2336622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501"/>
                  </a:lnTo>
                  <a:lnTo>
                    <a:pt x="3327552" y="2111083"/>
                  </a:lnTo>
                  <a:lnTo>
                    <a:pt x="3346005" y="2064067"/>
                  </a:lnTo>
                  <a:close/>
                </a:path>
                <a:path w="3408680" h="2887979">
                  <a:moveTo>
                    <a:pt x="3408616" y="679462"/>
                  </a:moveTo>
                  <a:lnTo>
                    <a:pt x="3408311" y="669544"/>
                  </a:lnTo>
                  <a:lnTo>
                    <a:pt x="3402584" y="663803"/>
                  </a:lnTo>
                  <a:lnTo>
                    <a:pt x="3389236" y="663803"/>
                  </a:lnTo>
                  <a:lnTo>
                    <a:pt x="3384702" y="664794"/>
                  </a:lnTo>
                  <a:lnTo>
                    <a:pt x="3311753" y="694778"/>
                  </a:lnTo>
                  <a:lnTo>
                    <a:pt x="3290062" y="649363"/>
                  </a:lnTo>
                  <a:lnTo>
                    <a:pt x="3267100" y="604608"/>
                  </a:lnTo>
                  <a:lnTo>
                    <a:pt x="3242919" y="560539"/>
                  </a:lnTo>
                  <a:lnTo>
                    <a:pt x="3217519" y="517207"/>
                  </a:lnTo>
                  <a:lnTo>
                    <a:pt x="3190913" y="474624"/>
                  </a:lnTo>
                  <a:lnTo>
                    <a:pt x="3163151" y="432803"/>
                  </a:lnTo>
                  <a:lnTo>
                    <a:pt x="3134220" y="391795"/>
                  </a:lnTo>
                  <a:lnTo>
                    <a:pt x="3104172" y="351599"/>
                  </a:lnTo>
                  <a:lnTo>
                    <a:pt x="3073006" y="312267"/>
                  </a:lnTo>
                  <a:lnTo>
                    <a:pt x="3040735" y="273812"/>
                  </a:lnTo>
                  <a:lnTo>
                    <a:pt x="3007410" y="236258"/>
                  </a:lnTo>
                  <a:lnTo>
                    <a:pt x="2973019" y="199631"/>
                  </a:lnTo>
                  <a:lnTo>
                    <a:pt x="2937599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83" y="35052"/>
                  </a:lnTo>
                  <a:lnTo>
                    <a:pt x="2759938" y="64744"/>
                  </a:lnTo>
                  <a:lnTo>
                    <a:pt x="2798292" y="95504"/>
                  </a:lnTo>
                  <a:lnTo>
                    <a:pt x="2835706" y="127304"/>
                  </a:lnTo>
                  <a:lnTo>
                    <a:pt x="2872181" y="160108"/>
                  </a:lnTo>
                  <a:lnTo>
                    <a:pt x="2907690" y="193890"/>
                  </a:lnTo>
                  <a:lnTo>
                    <a:pt x="2942221" y="228638"/>
                  </a:lnTo>
                  <a:lnTo>
                    <a:pt x="2975737" y="264312"/>
                  </a:lnTo>
                  <a:lnTo>
                    <a:pt x="3008236" y="300901"/>
                  </a:lnTo>
                  <a:lnTo>
                    <a:pt x="3039681" y="338366"/>
                  </a:lnTo>
                  <a:lnTo>
                    <a:pt x="3070072" y="376682"/>
                  </a:lnTo>
                  <a:lnTo>
                    <a:pt x="3099384" y="415836"/>
                  </a:lnTo>
                  <a:lnTo>
                    <a:pt x="3127578" y="455790"/>
                  </a:lnTo>
                  <a:lnTo>
                    <a:pt x="3154667" y="496519"/>
                  </a:lnTo>
                  <a:lnTo>
                    <a:pt x="3180600" y="538010"/>
                  </a:lnTo>
                  <a:lnTo>
                    <a:pt x="3205378" y="580212"/>
                  </a:lnTo>
                  <a:lnTo>
                    <a:pt x="3228975" y="623125"/>
                  </a:lnTo>
                  <a:lnTo>
                    <a:pt x="3251365" y="666711"/>
                  </a:lnTo>
                  <a:lnTo>
                    <a:pt x="3272548" y="710946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27"/>
                  </a:lnTo>
                  <a:lnTo>
                    <a:pt x="3331641" y="846277"/>
                  </a:lnTo>
                  <a:lnTo>
                    <a:pt x="3337445" y="846277"/>
                  </a:lnTo>
                  <a:lnTo>
                    <a:pt x="3368573" y="821309"/>
                  </a:lnTo>
                  <a:lnTo>
                    <a:pt x="3407956" y="687616"/>
                  </a:lnTo>
                  <a:lnTo>
                    <a:pt x="3408515" y="684199"/>
                  </a:lnTo>
                  <a:lnTo>
                    <a:pt x="3408616" y="679462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1788694" y="6829041"/>
              <a:ext cx="4169410" cy="2635885"/>
            </a:xfrm>
            <a:custGeom>
              <a:avLst/>
              <a:gdLst/>
              <a:ahLst/>
              <a:cxnLst/>
              <a:rect l="l" t="t" r="r" b="b"/>
              <a:pathLst>
                <a:path w="4169409" h="2635884">
                  <a:moveTo>
                    <a:pt x="4082325" y="0"/>
                  </a:moveTo>
                  <a:lnTo>
                    <a:pt x="86908" y="0"/>
                  </a:lnTo>
                  <a:lnTo>
                    <a:pt x="53163" y="6857"/>
                  </a:lnTo>
                  <a:lnTo>
                    <a:pt x="25529" y="25529"/>
                  </a:lnTo>
                  <a:lnTo>
                    <a:pt x="6857" y="53163"/>
                  </a:lnTo>
                  <a:lnTo>
                    <a:pt x="0" y="86908"/>
                  </a:lnTo>
                  <a:lnTo>
                    <a:pt x="0" y="2548644"/>
                  </a:lnTo>
                  <a:lnTo>
                    <a:pt x="6857" y="2582389"/>
                  </a:lnTo>
                  <a:lnTo>
                    <a:pt x="25529" y="2610023"/>
                  </a:lnTo>
                  <a:lnTo>
                    <a:pt x="53163" y="2628695"/>
                  </a:lnTo>
                  <a:lnTo>
                    <a:pt x="86908" y="2635553"/>
                  </a:lnTo>
                  <a:lnTo>
                    <a:pt x="4082325" y="2635553"/>
                  </a:lnTo>
                  <a:lnTo>
                    <a:pt x="4116070" y="2628695"/>
                  </a:lnTo>
                  <a:lnTo>
                    <a:pt x="4143704" y="2610023"/>
                  </a:lnTo>
                  <a:lnTo>
                    <a:pt x="4162376" y="2582389"/>
                  </a:lnTo>
                  <a:lnTo>
                    <a:pt x="4169234" y="2548644"/>
                  </a:lnTo>
                  <a:lnTo>
                    <a:pt x="4169234" y="86908"/>
                  </a:lnTo>
                  <a:lnTo>
                    <a:pt x="4162376" y="53163"/>
                  </a:lnTo>
                  <a:lnTo>
                    <a:pt x="4143704" y="25529"/>
                  </a:lnTo>
                  <a:lnTo>
                    <a:pt x="4116070" y="6857"/>
                  </a:lnTo>
                  <a:lnTo>
                    <a:pt x="4082325" y="0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116416" y="7065868"/>
              <a:ext cx="3540143" cy="2161850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13181545" y="7297896"/>
              <a:ext cx="2148840" cy="1693545"/>
            </a:xfrm>
            <a:custGeom>
              <a:avLst/>
              <a:gdLst/>
              <a:ahLst/>
              <a:cxnLst/>
              <a:rect l="l" t="t" r="r" b="b"/>
              <a:pathLst>
                <a:path w="2148840" h="1693545">
                  <a:moveTo>
                    <a:pt x="322376" y="495300"/>
                  </a:moveTo>
                  <a:lnTo>
                    <a:pt x="114" y="495300"/>
                  </a:lnTo>
                  <a:lnTo>
                    <a:pt x="114" y="581660"/>
                  </a:lnTo>
                  <a:lnTo>
                    <a:pt x="114" y="730250"/>
                  </a:lnTo>
                  <a:lnTo>
                    <a:pt x="114" y="816610"/>
                  </a:lnTo>
                  <a:lnTo>
                    <a:pt x="322376" y="816610"/>
                  </a:lnTo>
                  <a:lnTo>
                    <a:pt x="322376" y="730326"/>
                  </a:lnTo>
                  <a:lnTo>
                    <a:pt x="322376" y="581888"/>
                  </a:lnTo>
                  <a:lnTo>
                    <a:pt x="235521" y="581888"/>
                  </a:lnTo>
                  <a:lnTo>
                    <a:pt x="235521" y="730250"/>
                  </a:lnTo>
                  <a:lnTo>
                    <a:pt x="87033" y="730250"/>
                  </a:lnTo>
                  <a:lnTo>
                    <a:pt x="87033" y="581660"/>
                  </a:lnTo>
                  <a:lnTo>
                    <a:pt x="322376" y="581660"/>
                  </a:lnTo>
                  <a:lnTo>
                    <a:pt x="322376" y="495300"/>
                  </a:lnTo>
                  <a:close/>
                </a:path>
                <a:path w="2148840" h="1693545">
                  <a:moveTo>
                    <a:pt x="322376" y="0"/>
                  </a:moveTo>
                  <a:lnTo>
                    <a:pt x="114" y="0"/>
                  </a:lnTo>
                  <a:lnTo>
                    <a:pt x="114" y="86360"/>
                  </a:lnTo>
                  <a:lnTo>
                    <a:pt x="114" y="234950"/>
                  </a:lnTo>
                  <a:lnTo>
                    <a:pt x="114" y="322580"/>
                  </a:lnTo>
                  <a:lnTo>
                    <a:pt x="322376" y="322580"/>
                  </a:lnTo>
                  <a:lnTo>
                    <a:pt x="322376" y="235305"/>
                  </a:lnTo>
                  <a:lnTo>
                    <a:pt x="322376" y="234950"/>
                  </a:lnTo>
                  <a:lnTo>
                    <a:pt x="322376" y="86868"/>
                  </a:lnTo>
                  <a:lnTo>
                    <a:pt x="235521" y="86868"/>
                  </a:lnTo>
                  <a:lnTo>
                    <a:pt x="235521" y="234950"/>
                  </a:lnTo>
                  <a:lnTo>
                    <a:pt x="87033" y="234950"/>
                  </a:lnTo>
                  <a:lnTo>
                    <a:pt x="87033" y="86360"/>
                  </a:lnTo>
                  <a:lnTo>
                    <a:pt x="322376" y="86360"/>
                  </a:lnTo>
                  <a:lnTo>
                    <a:pt x="322376" y="0"/>
                  </a:lnTo>
                  <a:close/>
                </a:path>
                <a:path w="2148840" h="1693545">
                  <a:moveTo>
                    <a:pt x="419252" y="1204671"/>
                  </a:moveTo>
                  <a:lnTo>
                    <a:pt x="0" y="1204671"/>
                  </a:lnTo>
                  <a:lnTo>
                    <a:pt x="0" y="1693202"/>
                  </a:lnTo>
                  <a:lnTo>
                    <a:pt x="419252" y="1693202"/>
                  </a:lnTo>
                  <a:lnTo>
                    <a:pt x="419252" y="1204671"/>
                  </a:lnTo>
                  <a:close/>
                </a:path>
                <a:path w="2148840" h="1693545">
                  <a:moveTo>
                    <a:pt x="954316" y="986942"/>
                  </a:moveTo>
                  <a:lnTo>
                    <a:pt x="535063" y="986942"/>
                  </a:lnTo>
                  <a:lnTo>
                    <a:pt x="535063" y="1693202"/>
                  </a:lnTo>
                  <a:lnTo>
                    <a:pt x="954316" y="1693202"/>
                  </a:lnTo>
                  <a:lnTo>
                    <a:pt x="954316" y="986942"/>
                  </a:lnTo>
                  <a:close/>
                </a:path>
                <a:path w="2148840" h="1693545">
                  <a:moveTo>
                    <a:pt x="1166596" y="614159"/>
                  </a:moveTo>
                  <a:lnTo>
                    <a:pt x="494398" y="614159"/>
                  </a:lnTo>
                  <a:lnTo>
                    <a:pt x="494398" y="701065"/>
                  </a:lnTo>
                  <a:lnTo>
                    <a:pt x="1166596" y="701065"/>
                  </a:lnTo>
                  <a:lnTo>
                    <a:pt x="1166596" y="614159"/>
                  </a:lnTo>
                  <a:close/>
                </a:path>
                <a:path w="2148840" h="1693545">
                  <a:moveTo>
                    <a:pt x="1166596" y="119075"/>
                  </a:moveTo>
                  <a:lnTo>
                    <a:pt x="494398" y="119075"/>
                  </a:lnTo>
                  <a:lnTo>
                    <a:pt x="494398" y="205981"/>
                  </a:lnTo>
                  <a:lnTo>
                    <a:pt x="1166596" y="205981"/>
                  </a:lnTo>
                  <a:lnTo>
                    <a:pt x="1166596" y="119075"/>
                  </a:lnTo>
                  <a:close/>
                </a:path>
                <a:path w="2148840" h="1693545">
                  <a:moveTo>
                    <a:pt x="1489430" y="1230858"/>
                  </a:moveTo>
                  <a:lnTo>
                    <a:pt x="1070178" y="1230858"/>
                  </a:lnTo>
                  <a:lnTo>
                    <a:pt x="1070178" y="1693202"/>
                  </a:lnTo>
                  <a:lnTo>
                    <a:pt x="1489430" y="1693202"/>
                  </a:lnTo>
                  <a:lnTo>
                    <a:pt x="1489430" y="1230858"/>
                  </a:lnTo>
                  <a:close/>
                </a:path>
                <a:path w="2148840" h="1693545">
                  <a:moveTo>
                    <a:pt x="1798154" y="254444"/>
                  </a:moveTo>
                  <a:lnTo>
                    <a:pt x="1790954" y="209372"/>
                  </a:lnTo>
                  <a:lnTo>
                    <a:pt x="1773275" y="174891"/>
                  </a:lnTo>
                  <a:lnTo>
                    <a:pt x="1740154" y="139204"/>
                  </a:lnTo>
                  <a:lnTo>
                    <a:pt x="1735696" y="136893"/>
                  </a:lnTo>
                  <a:lnTo>
                    <a:pt x="1735696" y="254444"/>
                  </a:lnTo>
                  <a:lnTo>
                    <a:pt x="1729549" y="285356"/>
                  </a:lnTo>
                  <a:lnTo>
                    <a:pt x="1712671" y="310654"/>
                  </a:lnTo>
                  <a:lnTo>
                    <a:pt x="1687423" y="327736"/>
                  </a:lnTo>
                  <a:lnTo>
                    <a:pt x="1656156" y="333997"/>
                  </a:lnTo>
                  <a:lnTo>
                    <a:pt x="1625219" y="327736"/>
                  </a:lnTo>
                  <a:lnTo>
                    <a:pt x="1599933" y="310654"/>
                  </a:lnTo>
                  <a:lnTo>
                    <a:pt x="1582864" y="285356"/>
                  </a:lnTo>
                  <a:lnTo>
                    <a:pt x="1576603" y="254444"/>
                  </a:lnTo>
                  <a:lnTo>
                    <a:pt x="1582864" y="223507"/>
                  </a:lnTo>
                  <a:lnTo>
                    <a:pt x="1599933" y="198221"/>
                  </a:lnTo>
                  <a:lnTo>
                    <a:pt x="1625219" y="181152"/>
                  </a:lnTo>
                  <a:lnTo>
                    <a:pt x="1656156" y="174891"/>
                  </a:lnTo>
                  <a:lnTo>
                    <a:pt x="1687423" y="181152"/>
                  </a:lnTo>
                  <a:lnTo>
                    <a:pt x="1712671" y="198221"/>
                  </a:lnTo>
                  <a:lnTo>
                    <a:pt x="1729549" y="223507"/>
                  </a:lnTo>
                  <a:lnTo>
                    <a:pt x="1735696" y="254444"/>
                  </a:lnTo>
                  <a:lnTo>
                    <a:pt x="1735696" y="136893"/>
                  </a:lnTo>
                  <a:lnTo>
                    <a:pt x="1701152" y="118872"/>
                  </a:lnTo>
                  <a:lnTo>
                    <a:pt x="1656156" y="111569"/>
                  </a:lnTo>
                  <a:lnTo>
                    <a:pt x="1611464" y="118872"/>
                  </a:lnTo>
                  <a:lnTo>
                    <a:pt x="1572501" y="139204"/>
                  </a:lnTo>
                  <a:lnTo>
                    <a:pt x="1541691" y="170167"/>
                  </a:lnTo>
                  <a:lnTo>
                    <a:pt x="1521434" y="209372"/>
                  </a:lnTo>
                  <a:lnTo>
                    <a:pt x="1514144" y="254444"/>
                  </a:lnTo>
                  <a:lnTo>
                    <a:pt x="1521434" y="299427"/>
                  </a:lnTo>
                  <a:lnTo>
                    <a:pt x="1541691" y="338429"/>
                  </a:lnTo>
                  <a:lnTo>
                    <a:pt x="1572501" y="369125"/>
                  </a:lnTo>
                  <a:lnTo>
                    <a:pt x="1611464" y="389242"/>
                  </a:lnTo>
                  <a:lnTo>
                    <a:pt x="1656156" y="396455"/>
                  </a:lnTo>
                  <a:lnTo>
                    <a:pt x="1701152" y="389242"/>
                  </a:lnTo>
                  <a:lnTo>
                    <a:pt x="1740154" y="369125"/>
                  </a:lnTo>
                  <a:lnTo>
                    <a:pt x="1770849" y="338429"/>
                  </a:lnTo>
                  <a:lnTo>
                    <a:pt x="1773123" y="333997"/>
                  </a:lnTo>
                  <a:lnTo>
                    <a:pt x="1790954" y="299427"/>
                  </a:lnTo>
                  <a:lnTo>
                    <a:pt x="1798154" y="254444"/>
                  </a:lnTo>
                  <a:close/>
                </a:path>
                <a:path w="2148840" h="1693545">
                  <a:moveTo>
                    <a:pt x="2095207" y="100266"/>
                  </a:moveTo>
                  <a:lnTo>
                    <a:pt x="2018969" y="100266"/>
                  </a:lnTo>
                  <a:lnTo>
                    <a:pt x="1559572" y="691883"/>
                  </a:lnTo>
                  <a:lnTo>
                    <a:pt x="1636687" y="691883"/>
                  </a:lnTo>
                  <a:lnTo>
                    <a:pt x="2095207" y="100266"/>
                  </a:lnTo>
                  <a:close/>
                </a:path>
                <a:path w="2148840" h="1693545">
                  <a:moveTo>
                    <a:pt x="2148738" y="524675"/>
                  </a:moveTo>
                  <a:lnTo>
                    <a:pt x="2141461" y="479691"/>
                  </a:lnTo>
                  <a:lnTo>
                    <a:pt x="2123529" y="445185"/>
                  </a:lnTo>
                  <a:lnTo>
                    <a:pt x="2121204" y="440690"/>
                  </a:lnTo>
                  <a:lnTo>
                    <a:pt x="2090381" y="409994"/>
                  </a:lnTo>
                  <a:lnTo>
                    <a:pt x="2086279" y="407885"/>
                  </a:lnTo>
                  <a:lnTo>
                    <a:pt x="2086279" y="524675"/>
                  </a:lnTo>
                  <a:lnTo>
                    <a:pt x="2080018" y="555599"/>
                  </a:lnTo>
                  <a:lnTo>
                    <a:pt x="2062962" y="580898"/>
                  </a:lnTo>
                  <a:lnTo>
                    <a:pt x="2037676" y="597954"/>
                  </a:lnTo>
                  <a:lnTo>
                    <a:pt x="2006739" y="604227"/>
                  </a:lnTo>
                  <a:lnTo>
                    <a:pt x="1975472" y="597954"/>
                  </a:lnTo>
                  <a:lnTo>
                    <a:pt x="1950237" y="580898"/>
                  </a:lnTo>
                  <a:lnTo>
                    <a:pt x="1933384" y="555599"/>
                  </a:lnTo>
                  <a:lnTo>
                    <a:pt x="1927237" y="524675"/>
                  </a:lnTo>
                  <a:lnTo>
                    <a:pt x="1933384" y="493433"/>
                  </a:lnTo>
                  <a:lnTo>
                    <a:pt x="1950237" y="468198"/>
                  </a:lnTo>
                  <a:lnTo>
                    <a:pt x="1975472" y="451332"/>
                  </a:lnTo>
                  <a:lnTo>
                    <a:pt x="2006739" y="445185"/>
                  </a:lnTo>
                  <a:lnTo>
                    <a:pt x="2037676" y="451332"/>
                  </a:lnTo>
                  <a:lnTo>
                    <a:pt x="2062962" y="468198"/>
                  </a:lnTo>
                  <a:lnTo>
                    <a:pt x="2080018" y="493433"/>
                  </a:lnTo>
                  <a:lnTo>
                    <a:pt x="2086279" y="524675"/>
                  </a:lnTo>
                  <a:lnTo>
                    <a:pt x="2086279" y="407885"/>
                  </a:lnTo>
                  <a:lnTo>
                    <a:pt x="2051431" y="389877"/>
                  </a:lnTo>
                  <a:lnTo>
                    <a:pt x="2006739" y="382663"/>
                  </a:lnTo>
                  <a:lnTo>
                    <a:pt x="1961756" y="389877"/>
                  </a:lnTo>
                  <a:lnTo>
                    <a:pt x="1922767" y="409994"/>
                  </a:lnTo>
                  <a:lnTo>
                    <a:pt x="1892058" y="440690"/>
                  </a:lnTo>
                  <a:lnTo>
                    <a:pt x="1871941" y="479691"/>
                  </a:lnTo>
                  <a:lnTo>
                    <a:pt x="1864728" y="524675"/>
                  </a:lnTo>
                  <a:lnTo>
                    <a:pt x="1871941" y="569366"/>
                  </a:lnTo>
                  <a:lnTo>
                    <a:pt x="1892058" y="608330"/>
                  </a:lnTo>
                  <a:lnTo>
                    <a:pt x="1922767" y="639140"/>
                  </a:lnTo>
                  <a:lnTo>
                    <a:pt x="1961756" y="659396"/>
                  </a:lnTo>
                  <a:lnTo>
                    <a:pt x="2006739" y="666686"/>
                  </a:lnTo>
                  <a:lnTo>
                    <a:pt x="2051431" y="659396"/>
                  </a:lnTo>
                  <a:lnTo>
                    <a:pt x="2090381" y="639140"/>
                  </a:lnTo>
                  <a:lnTo>
                    <a:pt x="2121204" y="608330"/>
                  </a:lnTo>
                  <a:lnTo>
                    <a:pt x="2123338" y="604227"/>
                  </a:lnTo>
                  <a:lnTo>
                    <a:pt x="2141461" y="569366"/>
                  </a:lnTo>
                  <a:lnTo>
                    <a:pt x="2148738" y="5246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0948501" y="7622809"/>
              <a:ext cx="2143125" cy="1684655"/>
            </a:xfrm>
            <a:custGeom>
              <a:avLst/>
              <a:gdLst/>
              <a:ahLst/>
              <a:cxnLst/>
              <a:rect l="l" t="t" r="r" b="b"/>
              <a:pathLst>
                <a:path w="2143125" h="1684654">
                  <a:moveTo>
                    <a:pt x="1154689" y="0"/>
                  </a:moveTo>
                  <a:lnTo>
                    <a:pt x="1112155" y="3887"/>
                  </a:lnTo>
                  <a:lnTo>
                    <a:pt x="509367" y="159160"/>
                  </a:lnTo>
                  <a:lnTo>
                    <a:pt x="463113" y="174261"/>
                  </a:lnTo>
                  <a:lnTo>
                    <a:pt x="418405" y="192381"/>
                  </a:lnTo>
                  <a:lnTo>
                    <a:pt x="375360" y="213390"/>
                  </a:lnTo>
                  <a:lnTo>
                    <a:pt x="334096" y="237157"/>
                  </a:lnTo>
                  <a:lnTo>
                    <a:pt x="294728" y="263551"/>
                  </a:lnTo>
                  <a:lnTo>
                    <a:pt x="257375" y="292442"/>
                  </a:lnTo>
                  <a:lnTo>
                    <a:pt x="222153" y="323699"/>
                  </a:lnTo>
                  <a:lnTo>
                    <a:pt x="189179" y="357191"/>
                  </a:lnTo>
                  <a:lnTo>
                    <a:pt x="158570" y="392787"/>
                  </a:lnTo>
                  <a:lnTo>
                    <a:pt x="130444" y="430357"/>
                  </a:lnTo>
                  <a:lnTo>
                    <a:pt x="104917" y="469770"/>
                  </a:lnTo>
                  <a:lnTo>
                    <a:pt x="82106" y="510895"/>
                  </a:lnTo>
                  <a:lnTo>
                    <a:pt x="62129" y="553602"/>
                  </a:lnTo>
                  <a:lnTo>
                    <a:pt x="45102" y="597759"/>
                  </a:lnTo>
                  <a:lnTo>
                    <a:pt x="31142" y="643237"/>
                  </a:lnTo>
                  <a:lnTo>
                    <a:pt x="20367" y="689903"/>
                  </a:lnTo>
                  <a:lnTo>
                    <a:pt x="12893" y="737629"/>
                  </a:lnTo>
                  <a:lnTo>
                    <a:pt x="8838" y="786282"/>
                  </a:lnTo>
                  <a:lnTo>
                    <a:pt x="555" y="962989"/>
                  </a:lnTo>
                  <a:lnTo>
                    <a:pt x="0" y="1010342"/>
                  </a:lnTo>
                  <a:lnTo>
                    <a:pt x="2735" y="1056951"/>
                  </a:lnTo>
                  <a:lnTo>
                    <a:pt x="8655" y="1102700"/>
                  </a:lnTo>
                  <a:lnTo>
                    <a:pt x="17654" y="1147470"/>
                  </a:lnTo>
                  <a:lnTo>
                    <a:pt x="29623" y="1191144"/>
                  </a:lnTo>
                  <a:lnTo>
                    <a:pt x="44457" y="1233606"/>
                  </a:lnTo>
                  <a:lnTo>
                    <a:pt x="62049" y="1274736"/>
                  </a:lnTo>
                  <a:lnTo>
                    <a:pt x="82292" y="1314419"/>
                  </a:lnTo>
                  <a:lnTo>
                    <a:pt x="105080" y="1352537"/>
                  </a:lnTo>
                  <a:lnTo>
                    <a:pt x="130305" y="1388972"/>
                  </a:lnTo>
                  <a:lnTo>
                    <a:pt x="157861" y="1423608"/>
                  </a:lnTo>
                  <a:lnTo>
                    <a:pt x="187641" y="1456325"/>
                  </a:lnTo>
                  <a:lnTo>
                    <a:pt x="219539" y="1487009"/>
                  </a:lnTo>
                  <a:lnTo>
                    <a:pt x="253447" y="1515540"/>
                  </a:lnTo>
                  <a:lnTo>
                    <a:pt x="289260" y="1541801"/>
                  </a:lnTo>
                  <a:lnTo>
                    <a:pt x="326870" y="1565676"/>
                  </a:lnTo>
                  <a:lnTo>
                    <a:pt x="366170" y="1587047"/>
                  </a:lnTo>
                  <a:lnTo>
                    <a:pt x="407054" y="1605796"/>
                  </a:lnTo>
                  <a:lnTo>
                    <a:pt x="449416" y="1621806"/>
                  </a:lnTo>
                  <a:lnTo>
                    <a:pt x="493148" y="1634959"/>
                  </a:lnTo>
                  <a:lnTo>
                    <a:pt x="538144" y="1645139"/>
                  </a:lnTo>
                  <a:lnTo>
                    <a:pt x="584296" y="1652228"/>
                  </a:lnTo>
                  <a:lnTo>
                    <a:pt x="631499" y="1656109"/>
                  </a:lnTo>
                  <a:lnTo>
                    <a:pt x="1238109" y="1684380"/>
                  </a:lnTo>
                  <a:lnTo>
                    <a:pt x="1284940" y="1678187"/>
                  </a:lnTo>
                  <a:lnTo>
                    <a:pt x="1325273" y="1656944"/>
                  </a:lnTo>
                  <a:lnTo>
                    <a:pt x="1355923" y="1623537"/>
                  </a:lnTo>
                  <a:lnTo>
                    <a:pt x="1373703" y="1580853"/>
                  </a:lnTo>
                  <a:lnTo>
                    <a:pt x="1375424" y="1531778"/>
                  </a:lnTo>
                  <a:lnTo>
                    <a:pt x="1360301" y="1487864"/>
                  </a:lnTo>
                  <a:lnTo>
                    <a:pt x="1331100" y="1452885"/>
                  </a:lnTo>
                  <a:lnTo>
                    <a:pt x="1291601" y="1429238"/>
                  </a:lnTo>
                  <a:lnTo>
                    <a:pt x="1245585" y="1419320"/>
                  </a:lnTo>
                  <a:lnTo>
                    <a:pt x="1261868" y="1420304"/>
                  </a:lnTo>
                  <a:lnTo>
                    <a:pt x="1244888" y="1416002"/>
                  </a:lnTo>
                  <a:lnTo>
                    <a:pt x="1231295" y="1405851"/>
                  </a:lnTo>
                  <a:lnTo>
                    <a:pt x="1222473" y="1391366"/>
                  </a:lnTo>
                  <a:lnTo>
                    <a:pt x="1219806" y="1374065"/>
                  </a:lnTo>
                  <a:lnTo>
                    <a:pt x="1224070" y="1357121"/>
                  </a:lnTo>
                  <a:lnTo>
                    <a:pt x="1234201" y="1343540"/>
                  </a:lnTo>
                  <a:lnTo>
                    <a:pt x="1248678" y="1334706"/>
                  </a:lnTo>
                  <a:lnTo>
                    <a:pt x="1265983" y="1332004"/>
                  </a:lnTo>
                  <a:lnTo>
                    <a:pt x="1292694" y="1332757"/>
                  </a:lnTo>
                  <a:lnTo>
                    <a:pt x="1339529" y="1326563"/>
                  </a:lnTo>
                  <a:lnTo>
                    <a:pt x="1379872" y="1305317"/>
                  </a:lnTo>
                  <a:lnTo>
                    <a:pt x="1410528" y="1271908"/>
                  </a:lnTo>
                  <a:lnTo>
                    <a:pt x="1428302" y="1229221"/>
                  </a:lnTo>
                  <a:lnTo>
                    <a:pt x="1429999" y="1180144"/>
                  </a:lnTo>
                  <a:lnTo>
                    <a:pt x="1414889" y="1136232"/>
                  </a:lnTo>
                  <a:lnTo>
                    <a:pt x="1385702" y="1101255"/>
                  </a:lnTo>
                  <a:lnTo>
                    <a:pt x="1346204" y="1077609"/>
                  </a:lnTo>
                  <a:lnTo>
                    <a:pt x="1300160" y="1067687"/>
                  </a:lnTo>
                  <a:lnTo>
                    <a:pt x="1278433" y="1067226"/>
                  </a:lnTo>
                  <a:lnTo>
                    <a:pt x="1261459" y="1062926"/>
                  </a:lnTo>
                  <a:lnTo>
                    <a:pt x="1247868" y="1052776"/>
                  </a:lnTo>
                  <a:lnTo>
                    <a:pt x="1239044" y="1038292"/>
                  </a:lnTo>
                  <a:lnTo>
                    <a:pt x="1236371" y="1020987"/>
                  </a:lnTo>
                  <a:lnTo>
                    <a:pt x="1240641" y="1004021"/>
                  </a:lnTo>
                  <a:lnTo>
                    <a:pt x="1250774" y="990442"/>
                  </a:lnTo>
                  <a:lnTo>
                    <a:pt x="1265249" y="981620"/>
                  </a:lnTo>
                  <a:lnTo>
                    <a:pt x="1282548" y="978925"/>
                  </a:lnTo>
                  <a:lnTo>
                    <a:pt x="1329378" y="972737"/>
                  </a:lnTo>
                  <a:lnTo>
                    <a:pt x="1369712" y="951507"/>
                  </a:lnTo>
                  <a:lnTo>
                    <a:pt x="1400362" y="918116"/>
                  </a:lnTo>
                  <a:lnTo>
                    <a:pt x="1418141" y="875445"/>
                  </a:lnTo>
                  <a:lnTo>
                    <a:pt x="1419863" y="826375"/>
                  </a:lnTo>
                  <a:lnTo>
                    <a:pt x="1404748" y="782454"/>
                  </a:lnTo>
                  <a:lnTo>
                    <a:pt x="1375562" y="747462"/>
                  </a:lnTo>
                  <a:lnTo>
                    <a:pt x="1336066" y="723813"/>
                  </a:lnTo>
                  <a:lnTo>
                    <a:pt x="1290024" y="713918"/>
                  </a:lnTo>
                  <a:lnTo>
                    <a:pt x="1295008" y="714148"/>
                  </a:lnTo>
                  <a:lnTo>
                    <a:pt x="1278033" y="709848"/>
                  </a:lnTo>
                  <a:lnTo>
                    <a:pt x="1264440" y="699699"/>
                  </a:lnTo>
                  <a:lnTo>
                    <a:pt x="1255615" y="685218"/>
                  </a:lnTo>
                  <a:lnTo>
                    <a:pt x="1252947" y="667919"/>
                  </a:lnTo>
                  <a:lnTo>
                    <a:pt x="1257211" y="650939"/>
                  </a:lnTo>
                  <a:lnTo>
                    <a:pt x="1267341" y="637345"/>
                  </a:lnTo>
                  <a:lnTo>
                    <a:pt x="1281819" y="628520"/>
                  </a:lnTo>
                  <a:lnTo>
                    <a:pt x="1299123" y="625847"/>
                  </a:lnTo>
                  <a:lnTo>
                    <a:pt x="2005332" y="658987"/>
                  </a:lnTo>
                  <a:lnTo>
                    <a:pt x="2052162" y="652803"/>
                  </a:lnTo>
                  <a:lnTo>
                    <a:pt x="2092496" y="631574"/>
                  </a:lnTo>
                  <a:lnTo>
                    <a:pt x="2123146" y="598181"/>
                  </a:lnTo>
                  <a:lnTo>
                    <a:pt x="2140925" y="555508"/>
                  </a:lnTo>
                  <a:lnTo>
                    <a:pt x="2142647" y="506437"/>
                  </a:lnTo>
                  <a:lnTo>
                    <a:pt x="2127502" y="462515"/>
                  </a:lnTo>
                  <a:lnTo>
                    <a:pt x="2098303" y="427518"/>
                  </a:lnTo>
                  <a:lnTo>
                    <a:pt x="2058817" y="403853"/>
                  </a:lnTo>
                  <a:lnTo>
                    <a:pt x="2012808" y="393927"/>
                  </a:lnTo>
                  <a:lnTo>
                    <a:pt x="914350" y="342421"/>
                  </a:lnTo>
                  <a:lnTo>
                    <a:pt x="1178614" y="260256"/>
                  </a:lnTo>
                  <a:lnTo>
                    <a:pt x="1217312" y="243285"/>
                  </a:lnTo>
                  <a:lnTo>
                    <a:pt x="1247739" y="216018"/>
                  </a:lnTo>
                  <a:lnTo>
                    <a:pt x="1268312" y="181097"/>
                  </a:lnTo>
                  <a:lnTo>
                    <a:pt x="1277451" y="141160"/>
                  </a:lnTo>
                  <a:lnTo>
                    <a:pt x="1273574" y="98847"/>
                  </a:lnTo>
                  <a:lnTo>
                    <a:pt x="1256653" y="60124"/>
                  </a:lnTo>
                  <a:lnTo>
                    <a:pt x="1229494" y="29692"/>
                  </a:lnTo>
                  <a:lnTo>
                    <a:pt x="1194654" y="9126"/>
                  </a:lnTo>
                  <a:lnTo>
                    <a:pt x="1154689" y="0"/>
                  </a:lnTo>
                  <a:close/>
                </a:path>
              </a:pathLst>
            </a:custGeom>
            <a:solidFill>
              <a:srgbClr val="FBD5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652517" y="7668803"/>
              <a:ext cx="5412076" cy="412490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1667171" y="8292869"/>
              <a:ext cx="1804035" cy="409575"/>
            </a:xfrm>
            <a:custGeom>
              <a:avLst/>
              <a:gdLst/>
              <a:ahLst/>
              <a:cxnLst/>
              <a:rect l="l" t="t" r="r" b="b"/>
              <a:pathLst>
                <a:path w="1804035" h="409575">
                  <a:moveTo>
                    <a:pt x="93798" y="114750"/>
                  </a:moveTo>
                  <a:lnTo>
                    <a:pt x="57413" y="122673"/>
                  </a:lnTo>
                  <a:lnTo>
                    <a:pt x="27584" y="144219"/>
                  </a:lnTo>
                  <a:lnTo>
                    <a:pt x="7412" y="176050"/>
                  </a:lnTo>
                  <a:lnTo>
                    <a:pt x="0" y="214831"/>
                  </a:lnTo>
                  <a:lnTo>
                    <a:pt x="7412" y="253434"/>
                  </a:lnTo>
                  <a:lnTo>
                    <a:pt x="27584" y="285285"/>
                  </a:lnTo>
                  <a:lnTo>
                    <a:pt x="57413" y="306929"/>
                  </a:lnTo>
                  <a:lnTo>
                    <a:pt x="93798" y="314911"/>
                  </a:lnTo>
                  <a:lnTo>
                    <a:pt x="129947" y="306929"/>
                  </a:lnTo>
                  <a:lnTo>
                    <a:pt x="157493" y="286860"/>
                  </a:lnTo>
                  <a:lnTo>
                    <a:pt x="93798" y="286860"/>
                  </a:lnTo>
                  <a:lnTo>
                    <a:pt x="70375" y="281258"/>
                  </a:lnTo>
                  <a:lnTo>
                    <a:pt x="51504" y="265919"/>
                  </a:lnTo>
                  <a:lnTo>
                    <a:pt x="38914" y="243044"/>
                  </a:lnTo>
                  <a:lnTo>
                    <a:pt x="34334" y="214831"/>
                  </a:lnTo>
                  <a:lnTo>
                    <a:pt x="38914" y="186618"/>
                  </a:lnTo>
                  <a:lnTo>
                    <a:pt x="51504" y="163742"/>
                  </a:lnTo>
                  <a:lnTo>
                    <a:pt x="70375" y="148403"/>
                  </a:lnTo>
                  <a:lnTo>
                    <a:pt x="93798" y="142801"/>
                  </a:lnTo>
                  <a:lnTo>
                    <a:pt x="157700" y="142801"/>
                  </a:lnTo>
                  <a:lnTo>
                    <a:pt x="129947" y="122673"/>
                  </a:lnTo>
                  <a:lnTo>
                    <a:pt x="93798" y="114750"/>
                  </a:lnTo>
                  <a:close/>
                </a:path>
                <a:path w="1804035" h="409575">
                  <a:moveTo>
                    <a:pt x="157700" y="142801"/>
                  </a:moveTo>
                  <a:lnTo>
                    <a:pt x="93798" y="142801"/>
                  </a:lnTo>
                  <a:lnTo>
                    <a:pt x="116984" y="148403"/>
                  </a:lnTo>
                  <a:lnTo>
                    <a:pt x="135734" y="163742"/>
                  </a:lnTo>
                  <a:lnTo>
                    <a:pt x="148279" y="186618"/>
                  </a:lnTo>
                  <a:lnTo>
                    <a:pt x="152853" y="214831"/>
                  </a:lnTo>
                  <a:lnTo>
                    <a:pt x="148279" y="243044"/>
                  </a:lnTo>
                  <a:lnTo>
                    <a:pt x="135734" y="265919"/>
                  </a:lnTo>
                  <a:lnTo>
                    <a:pt x="116984" y="281258"/>
                  </a:lnTo>
                  <a:lnTo>
                    <a:pt x="93798" y="286860"/>
                  </a:lnTo>
                  <a:lnTo>
                    <a:pt x="157493" y="286860"/>
                  </a:lnTo>
                  <a:lnTo>
                    <a:pt x="159654" y="285285"/>
                  </a:lnTo>
                  <a:lnTo>
                    <a:pt x="179781" y="253434"/>
                  </a:lnTo>
                  <a:lnTo>
                    <a:pt x="187188" y="214831"/>
                  </a:lnTo>
                  <a:lnTo>
                    <a:pt x="179781" y="176050"/>
                  </a:lnTo>
                  <a:lnTo>
                    <a:pt x="159654" y="144219"/>
                  </a:lnTo>
                  <a:lnTo>
                    <a:pt x="157700" y="142801"/>
                  </a:lnTo>
                  <a:close/>
                </a:path>
                <a:path w="1804035" h="409575">
                  <a:moveTo>
                    <a:pt x="278933" y="146152"/>
                  </a:moveTo>
                  <a:lnTo>
                    <a:pt x="247521" y="146152"/>
                  </a:lnTo>
                  <a:lnTo>
                    <a:pt x="247521" y="309467"/>
                  </a:lnTo>
                  <a:lnTo>
                    <a:pt x="278933" y="309467"/>
                  </a:lnTo>
                  <a:lnTo>
                    <a:pt x="278933" y="146152"/>
                  </a:lnTo>
                  <a:close/>
                </a:path>
                <a:path w="1804035" h="409575">
                  <a:moveTo>
                    <a:pt x="329183" y="0"/>
                  </a:moveTo>
                  <a:lnTo>
                    <a:pt x="295401" y="6210"/>
                  </a:lnTo>
                  <a:lnTo>
                    <a:pt x="269665" y="23924"/>
                  </a:lnTo>
                  <a:lnTo>
                    <a:pt x="253273" y="51767"/>
                  </a:lnTo>
                  <a:lnTo>
                    <a:pt x="247521" y="88363"/>
                  </a:lnTo>
                  <a:lnTo>
                    <a:pt x="247521" y="119776"/>
                  </a:lnTo>
                  <a:lnTo>
                    <a:pt x="215700" y="127723"/>
                  </a:lnTo>
                  <a:lnTo>
                    <a:pt x="215700" y="146152"/>
                  </a:lnTo>
                  <a:lnTo>
                    <a:pt x="323738" y="146152"/>
                  </a:lnTo>
                  <a:lnTo>
                    <a:pt x="323738" y="119776"/>
                  </a:lnTo>
                  <a:lnTo>
                    <a:pt x="278933" y="119776"/>
                  </a:lnTo>
                  <a:lnTo>
                    <a:pt x="278933" y="96321"/>
                  </a:lnTo>
                  <a:lnTo>
                    <a:pt x="281923" y="66773"/>
                  </a:lnTo>
                  <a:lnTo>
                    <a:pt x="290917" y="45861"/>
                  </a:lnTo>
                  <a:lnTo>
                    <a:pt x="305959" y="33428"/>
                  </a:lnTo>
                  <a:lnTo>
                    <a:pt x="327089" y="29318"/>
                  </a:lnTo>
                  <a:lnTo>
                    <a:pt x="361164" y="29318"/>
                  </a:lnTo>
                  <a:lnTo>
                    <a:pt x="371056" y="9214"/>
                  </a:lnTo>
                  <a:lnTo>
                    <a:pt x="360567" y="4947"/>
                  </a:lnTo>
                  <a:lnTo>
                    <a:pt x="350591" y="2094"/>
                  </a:lnTo>
                  <a:lnTo>
                    <a:pt x="340379" y="497"/>
                  </a:lnTo>
                  <a:lnTo>
                    <a:pt x="329183" y="0"/>
                  </a:lnTo>
                  <a:close/>
                </a:path>
                <a:path w="1804035" h="409575">
                  <a:moveTo>
                    <a:pt x="361164" y="29318"/>
                  </a:moveTo>
                  <a:lnTo>
                    <a:pt x="327089" y="29318"/>
                  </a:lnTo>
                  <a:lnTo>
                    <a:pt x="334111" y="29652"/>
                  </a:lnTo>
                  <a:lnTo>
                    <a:pt x="341171" y="30732"/>
                  </a:lnTo>
                  <a:lnTo>
                    <a:pt x="348936" y="32675"/>
                  </a:lnTo>
                  <a:lnTo>
                    <a:pt x="358072" y="35601"/>
                  </a:lnTo>
                  <a:lnTo>
                    <a:pt x="361164" y="29318"/>
                  </a:lnTo>
                  <a:close/>
                </a:path>
                <a:path w="1804035" h="409575">
                  <a:moveTo>
                    <a:pt x="535669" y="114750"/>
                  </a:moveTo>
                  <a:lnTo>
                    <a:pt x="498876" y="121908"/>
                  </a:lnTo>
                  <a:lnTo>
                    <a:pt x="470602" y="142177"/>
                  </a:lnTo>
                  <a:lnTo>
                    <a:pt x="452455" y="173753"/>
                  </a:lnTo>
                  <a:lnTo>
                    <a:pt x="446049" y="214831"/>
                  </a:lnTo>
                  <a:lnTo>
                    <a:pt x="452436" y="255731"/>
                  </a:lnTo>
                  <a:lnTo>
                    <a:pt x="470445" y="287327"/>
                  </a:lnTo>
                  <a:lnTo>
                    <a:pt x="498346" y="307695"/>
                  </a:lnTo>
                  <a:lnTo>
                    <a:pt x="534413" y="314911"/>
                  </a:lnTo>
                  <a:lnTo>
                    <a:pt x="551622" y="313786"/>
                  </a:lnTo>
                  <a:lnTo>
                    <a:pt x="567495" y="309991"/>
                  </a:lnTo>
                  <a:lnTo>
                    <a:pt x="583996" y="302900"/>
                  </a:lnTo>
                  <a:lnTo>
                    <a:pt x="603091" y="291886"/>
                  </a:lnTo>
                  <a:lnTo>
                    <a:pt x="600110" y="286022"/>
                  </a:lnTo>
                  <a:lnTo>
                    <a:pt x="541114" y="286022"/>
                  </a:lnTo>
                  <a:lnTo>
                    <a:pt x="515178" y="280918"/>
                  </a:lnTo>
                  <a:lnTo>
                    <a:pt x="495679" y="266234"/>
                  </a:lnTo>
                  <a:lnTo>
                    <a:pt x="483403" y="242913"/>
                  </a:lnTo>
                  <a:lnTo>
                    <a:pt x="479137" y="211899"/>
                  </a:lnTo>
                  <a:lnTo>
                    <a:pt x="608955" y="211899"/>
                  </a:lnTo>
                  <a:lnTo>
                    <a:pt x="608955" y="193470"/>
                  </a:lnTo>
                  <a:lnTo>
                    <a:pt x="608143" y="188444"/>
                  </a:lnTo>
                  <a:lnTo>
                    <a:pt x="481650" y="188444"/>
                  </a:lnTo>
                  <a:lnTo>
                    <a:pt x="489058" y="169013"/>
                  </a:lnTo>
                  <a:lnTo>
                    <a:pt x="500391" y="154842"/>
                  </a:lnTo>
                  <a:lnTo>
                    <a:pt x="515335" y="146165"/>
                  </a:lnTo>
                  <a:lnTo>
                    <a:pt x="533575" y="143220"/>
                  </a:lnTo>
                  <a:lnTo>
                    <a:pt x="593037" y="143220"/>
                  </a:lnTo>
                  <a:lnTo>
                    <a:pt x="588957" y="136366"/>
                  </a:lnTo>
                  <a:lnTo>
                    <a:pt x="565845" y="120396"/>
                  </a:lnTo>
                  <a:lnTo>
                    <a:pt x="535669" y="114750"/>
                  </a:lnTo>
                  <a:close/>
                </a:path>
                <a:path w="1804035" h="409575">
                  <a:moveTo>
                    <a:pt x="590526" y="267175"/>
                  </a:moveTo>
                  <a:lnTo>
                    <a:pt x="576508" y="276127"/>
                  </a:lnTo>
                  <a:lnTo>
                    <a:pt x="564410" y="281939"/>
                  </a:lnTo>
                  <a:lnTo>
                    <a:pt x="553018" y="285080"/>
                  </a:lnTo>
                  <a:lnTo>
                    <a:pt x="541114" y="286022"/>
                  </a:lnTo>
                  <a:lnTo>
                    <a:pt x="600110" y="286022"/>
                  </a:lnTo>
                  <a:lnTo>
                    <a:pt x="590526" y="267175"/>
                  </a:lnTo>
                  <a:close/>
                </a:path>
                <a:path w="1804035" h="409575">
                  <a:moveTo>
                    <a:pt x="593037" y="143220"/>
                  </a:moveTo>
                  <a:lnTo>
                    <a:pt x="533575" y="143220"/>
                  </a:lnTo>
                  <a:lnTo>
                    <a:pt x="550883" y="146165"/>
                  </a:lnTo>
                  <a:lnTo>
                    <a:pt x="563673" y="154842"/>
                  </a:lnTo>
                  <a:lnTo>
                    <a:pt x="571674" y="169013"/>
                  </a:lnTo>
                  <a:lnTo>
                    <a:pt x="574610" y="188444"/>
                  </a:lnTo>
                  <a:lnTo>
                    <a:pt x="608143" y="188444"/>
                  </a:lnTo>
                  <a:lnTo>
                    <a:pt x="603746" y="161208"/>
                  </a:lnTo>
                  <a:lnTo>
                    <a:pt x="593037" y="143220"/>
                  </a:lnTo>
                  <a:close/>
                </a:path>
                <a:path w="1804035" h="409575">
                  <a:moveTo>
                    <a:pt x="691895" y="119776"/>
                  </a:moveTo>
                  <a:lnTo>
                    <a:pt x="660492" y="119776"/>
                  </a:lnTo>
                  <a:lnTo>
                    <a:pt x="660492" y="309467"/>
                  </a:lnTo>
                  <a:lnTo>
                    <a:pt x="691895" y="309467"/>
                  </a:lnTo>
                  <a:lnTo>
                    <a:pt x="691895" y="193470"/>
                  </a:lnTo>
                  <a:lnTo>
                    <a:pt x="714531" y="170185"/>
                  </a:lnTo>
                  <a:lnTo>
                    <a:pt x="727377" y="159555"/>
                  </a:lnTo>
                  <a:lnTo>
                    <a:pt x="691895" y="159555"/>
                  </a:lnTo>
                  <a:lnTo>
                    <a:pt x="691895" y="119776"/>
                  </a:lnTo>
                  <a:close/>
                </a:path>
                <a:path w="1804035" h="409575">
                  <a:moveTo>
                    <a:pt x="814472" y="142801"/>
                  </a:moveTo>
                  <a:lnTo>
                    <a:pt x="773557" y="142801"/>
                  </a:lnTo>
                  <a:lnTo>
                    <a:pt x="781096" y="146571"/>
                  </a:lnTo>
                  <a:lnTo>
                    <a:pt x="784028" y="152853"/>
                  </a:lnTo>
                  <a:lnTo>
                    <a:pt x="786122" y="158298"/>
                  </a:lnTo>
                  <a:lnTo>
                    <a:pt x="786960" y="162487"/>
                  </a:lnTo>
                  <a:lnTo>
                    <a:pt x="786960" y="309467"/>
                  </a:lnTo>
                  <a:lnTo>
                    <a:pt x="818362" y="309467"/>
                  </a:lnTo>
                  <a:lnTo>
                    <a:pt x="818362" y="167513"/>
                  </a:lnTo>
                  <a:lnTo>
                    <a:pt x="815288" y="144249"/>
                  </a:lnTo>
                  <a:lnTo>
                    <a:pt x="814472" y="142801"/>
                  </a:lnTo>
                  <a:close/>
                </a:path>
                <a:path w="1804035" h="409575">
                  <a:moveTo>
                    <a:pt x="768531" y="114750"/>
                  </a:moveTo>
                  <a:lnTo>
                    <a:pt x="729315" y="125524"/>
                  </a:lnTo>
                  <a:lnTo>
                    <a:pt x="700134" y="150373"/>
                  </a:lnTo>
                  <a:lnTo>
                    <a:pt x="691895" y="159555"/>
                  </a:lnTo>
                  <a:lnTo>
                    <a:pt x="727377" y="159555"/>
                  </a:lnTo>
                  <a:lnTo>
                    <a:pt x="733515" y="154475"/>
                  </a:lnTo>
                  <a:lnTo>
                    <a:pt x="749905" y="145596"/>
                  </a:lnTo>
                  <a:lnTo>
                    <a:pt x="764762" y="142801"/>
                  </a:lnTo>
                  <a:lnTo>
                    <a:pt x="814472" y="142801"/>
                  </a:lnTo>
                  <a:lnTo>
                    <a:pt x="806012" y="127781"/>
                  </a:lnTo>
                  <a:lnTo>
                    <a:pt x="790453" y="117988"/>
                  </a:lnTo>
                  <a:lnTo>
                    <a:pt x="768531" y="114750"/>
                  </a:lnTo>
                  <a:close/>
                </a:path>
                <a:path w="1804035" h="409575">
                  <a:moveTo>
                    <a:pt x="1039088" y="301938"/>
                  </a:moveTo>
                  <a:lnTo>
                    <a:pt x="1007686" y="301938"/>
                  </a:lnTo>
                  <a:lnTo>
                    <a:pt x="1007686" y="409558"/>
                  </a:lnTo>
                  <a:lnTo>
                    <a:pt x="1039088" y="409558"/>
                  </a:lnTo>
                  <a:lnTo>
                    <a:pt x="1039088" y="301938"/>
                  </a:lnTo>
                  <a:close/>
                </a:path>
                <a:path w="1804035" h="409575">
                  <a:moveTo>
                    <a:pt x="980043" y="114750"/>
                  </a:moveTo>
                  <a:lnTo>
                    <a:pt x="935759" y="122889"/>
                  </a:lnTo>
                  <a:lnTo>
                    <a:pt x="901212" y="145633"/>
                  </a:lnTo>
                  <a:lnTo>
                    <a:pt x="878756" y="180468"/>
                  </a:lnTo>
                  <a:lnTo>
                    <a:pt x="870748" y="224883"/>
                  </a:lnTo>
                  <a:lnTo>
                    <a:pt x="876526" y="261628"/>
                  </a:lnTo>
                  <a:lnTo>
                    <a:pt x="892788" y="290207"/>
                  </a:lnTo>
                  <a:lnTo>
                    <a:pt x="917921" y="308735"/>
                  </a:lnTo>
                  <a:lnTo>
                    <a:pt x="950316" y="315330"/>
                  </a:lnTo>
                  <a:lnTo>
                    <a:pt x="959470" y="315023"/>
                  </a:lnTo>
                  <a:lnTo>
                    <a:pt x="997634" y="306964"/>
                  </a:lnTo>
                  <a:lnTo>
                    <a:pt x="1007686" y="301938"/>
                  </a:lnTo>
                  <a:lnTo>
                    <a:pt x="1039088" y="301938"/>
                  </a:lnTo>
                  <a:lnTo>
                    <a:pt x="1039088" y="285185"/>
                  </a:lnTo>
                  <a:lnTo>
                    <a:pt x="960787" y="285185"/>
                  </a:lnTo>
                  <a:lnTo>
                    <a:pt x="937419" y="280977"/>
                  </a:lnTo>
                  <a:lnTo>
                    <a:pt x="919903" y="268799"/>
                  </a:lnTo>
                  <a:lnTo>
                    <a:pt x="908906" y="249320"/>
                  </a:lnTo>
                  <a:lnTo>
                    <a:pt x="905092" y="223207"/>
                  </a:lnTo>
                  <a:lnTo>
                    <a:pt x="910372" y="190459"/>
                  </a:lnTo>
                  <a:lnTo>
                    <a:pt x="925347" y="165365"/>
                  </a:lnTo>
                  <a:lnTo>
                    <a:pt x="948723" y="149300"/>
                  </a:lnTo>
                  <a:lnTo>
                    <a:pt x="979205" y="143639"/>
                  </a:lnTo>
                  <a:lnTo>
                    <a:pt x="1039088" y="143639"/>
                  </a:lnTo>
                  <a:lnTo>
                    <a:pt x="1039088" y="125629"/>
                  </a:lnTo>
                  <a:lnTo>
                    <a:pt x="1000880" y="115902"/>
                  </a:lnTo>
                  <a:lnTo>
                    <a:pt x="990265" y="115051"/>
                  </a:lnTo>
                  <a:lnTo>
                    <a:pt x="980043" y="114750"/>
                  </a:lnTo>
                  <a:close/>
                </a:path>
                <a:path w="1804035" h="409575">
                  <a:moveTo>
                    <a:pt x="1039088" y="143639"/>
                  </a:moveTo>
                  <a:lnTo>
                    <a:pt x="979205" y="143639"/>
                  </a:lnTo>
                  <a:lnTo>
                    <a:pt x="987543" y="143907"/>
                  </a:lnTo>
                  <a:lnTo>
                    <a:pt x="994702" y="144843"/>
                  </a:lnTo>
                  <a:lnTo>
                    <a:pt x="1001233" y="146643"/>
                  </a:lnTo>
                  <a:lnTo>
                    <a:pt x="1007686" y="149503"/>
                  </a:lnTo>
                  <a:lnTo>
                    <a:pt x="1007686" y="270525"/>
                  </a:lnTo>
                  <a:lnTo>
                    <a:pt x="996293" y="277057"/>
                  </a:lnTo>
                  <a:lnTo>
                    <a:pt x="985018" y="281624"/>
                  </a:lnTo>
                  <a:lnTo>
                    <a:pt x="973353" y="284308"/>
                  </a:lnTo>
                  <a:lnTo>
                    <a:pt x="960787" y="285185"/>
                  </a:lnTo>
                  <a:lnTo>
                    <a:pt x="1039088" y="285185"/>
                  </a:lnTo>
                  <a:lnTo>
                    <a:pt x="1039088" y="143639"/>
                  </a:lnTo>
                  <a:close/>
                </a:path>
                <a:path w="1804035" h="409575">
                  <a:moveTo>
                    <a:pt x="1136279" y="119776"/>
                  </a:moveTo>
                  <a:lnTo>
                    <a:pt x="1104866" y="119776"/>
                  </a:lnTo>
                  <a:lnTo>
                    <a:pt x="1104866" y="262149"/>
                  </a:lnTo>
                  <a:lnTo>
                    <a:pt x="1108132" y="285124"/>
                  </a:lnTo>
                  <a:lnTo>
                    <a:pt x="1117798" y="301776"/>
                  </a:lnTo>
                  <a:lnTo>
                    <a:pt x="1133668" y="311909"/>
                  </a:lnTo>
                  <a:lnTo>
                    <a:pt x="1155545" y="315330"/>
                  </a:lnTo>
                  <a:lnTo>
                    <a:pt x="1176213" y="312564"/>
                  </a:lnTo>
                  <a:lnTo>
                    <a:pt x="1195586" y="304184"/>
                  </a:lnTo>
                  <a:lnTo>
                    <a:pt x="1213782" y="290071"/>
                  </a:lnTo>
                  <a:lnTo>
                    <a:pt x="1216178" y="287279"/>
                  </a:lnTo>
                  <a:lnTo>
                    <a:pt x="1158896" y="287279"/>
                  </a:lnTo>
                  <a:lnTo>
                    <a:pt x="1148648" y="285407"/>
                  </a:lnTo>
                  <a:lnTo>
                    <a:pt x="1141619" y="279530"/>
                  </a:lnTo>
                  <a:lnTo>
                    <a:pt x="1137575" y="269256"/>
                  </a:lnTo>
                  <a:lnTo>
                    <a:pt x="1136279" y="254191"/>
                  </a:lnTo>
                  <a:lnTo>
                    <a:pt x="1136279" y="119776"/>
                  </a:lnTo>
                  <a:close/>
                </a:path>
                <a:path w="1804035" h="409575">
                  <a:moveTo>
                    <a:pt x="1262746" y="270106"/>
                  </a:moveTo>
                  <a:lnTo>
                    <a:pt x="1230915" y="270106"/>
                  </a:lnTo>
                  <a:lnTo>
                    <a:pt x="1230915" y="309467"/>
                  </a:lnTo>
                  <a:lnTo>
                    <a:pt x="1262746" y="309467"/>
                  </a:lnTo>
                  <a:lnTo>
                    <a:pt x="1262746" y="270106"/>
                  </a:lnTo>
                  <a:close/>
                </a:path>
                <a:path w="1804035" h="409575">
                  <a:moveTo>
                    <a:pt x="1262746" y="119776"/>
                  </a:moveTo>
                  <a:lnTo>
                    <a:pt x="1230915" y="119776"/>
                  </a:lnTo>
                  <a:lnTo>
                    <a:pt x="1230915" y="235772"/>
                  </a:lnTo>
                  <a:lnTo>
                    <a:pt x="1213304" y="256538"/>
                  </a:lnTo>
                  <a:lnTo>
                    <a:pt x="1194277" y="272830"/>
                  </a:lnTo>
                  <a:lnTo>
                    <a:pt x="1175565" y="283470"/>
                  </a:lnTo>
                  <a:lnTo>
                    <a:pt x="1158896" y="287279"/>
                  </a:lnTo>
                  <a:lnTo>
                    <a:pt x="1216178" y="287279"/>
                  </a:lnTo>
                  <a:lnTo>
                    <a:pt x="1230915" y="270106"/>
                  </a:lnTo>
                  <a:lnTo>
                    <a:pt x="1262746" y="270106"/>
                  </a:lnTo>
                  <a:lnTo>
                    <a:pt x="1262746" y="119776"/>
                  </a:lnTo>
                  <a:close/>
                </a:path>
                <a:path w="1804035" h="409575">
                  <a:moveTo>
                    <a:pt x="1404742" y="114750"/>
                  </a:moveTo>
                  <a:lnTo>
                    <a:pt x="1367950" y="121908"/>
                  </a:lnTo>
                  <a:lnTo>
                    <a:pt x="1339675" y="142177"/>
                  </a:lnTo>
                  <a:lnTo>
                    <a:pt x="1321528" y="173753"/>
                  </a:lnTo>
                  <a:lnTo>
                    <a:pt x="1315122" y="214831"/>
                  </a:lnTo>
                  <a:lnTo>
                    <a:pt x="1321509" y="255731"/>
                  </a:lnTo>
                  <a:lnTo>
                    <a:pt x="1339518" y="287327"/>
                  </a:lnTo>
                  <a:lnTo>
                    <a:pt x="1367419" y="307695"/>
                  </a:lnTo>
                  <a:lnTo>
                    <a:pt x="1403486" y="314911"/>
                  </a:lnTo>
                  <a:lnTo>
                    <a:pt x="1420691" y="313786"/>
                  </a:lnTo>
                  <a:lnTo>
                    <a:pt x="1436564" y="309991"/>
                  </a:lnTo>
                  <a:lnTo>
                    <a:pt x="1453068" y="302900"/>
                  </a:lnTo>
                  <a:lnTo>
                    <a:pt x="1472164" y="291886"/>
                  </a:lnTo>
                  <a:lnTo>
                    <a:pt x="1469183" y="286022"/>
                  </a:lnTo>
                  <a:lnTo>
                    <a:pt x="1410187" y="286022"/>
                  </a:lnTo>
                  <a:lnTo>
                    <a:pt x="1384247" y="280918"/>
                  </a:lnTo>
                  <a:lnTo>
                    <a:pt x="1364749" y="266234"/>
                  </a:lnTo>
                  <a:lnTo>
                    <a:pt x="1352475" y="242913"/>
                  </a:lnTo>
                  <a:lnTo>
                    <a:pt x="1348210" y="211899"/>
                  </a:lnTo>
                  <a:lnTo>
                    <a:pt x="1478028" y="211899"/>
                  </a:lnTo>
                  <a:lnTo>
                    <a:pt x="1478028" y="193470"/>
                  </a:lnTo>
                  <a:lnTo>
                    <a:pt x="1477216" y="188444"/>
                  </a:lnTo>
                  <a:lnTo>
                    <a:pt x="1350723" y="188444"/>
                  </a:lnTo>
                  <a:lnTo>
                    <a:pt x="1358125" y="169013"/>
                  </a:lnTo>
                  <a:lnTo>
                    <a:pt x="1369456" y="154842"/>
                  </a:lnTo>
                  <a:lnTo>
                    <a:pt x="1384403" y="146165"/>
                  </a:lnTo>
                  <a:lnTo>
                    <a:pt x="1402648" y="143220"/>
                  </a:lnTo>
                  <a:lnTo>
                    <a:pt x="1462110" y="143220"/>
                  </a:lnTo>
                  <a:lnTo>
                    <a:pt x="1458030" y="136366"/>
                  </a:lnTo>
                  <a:lnTo>
                    <a:pt x="1434918" y="120396"/>
                  </a:lnTo>
                  <a:lnTo>
                    <a:pt x="1404742" y="114750"/>
                  </a:lnTo>
                  <a:close/>
                </a:path>
                <a:path w="1804035" h="409575">
                  <a:moveTo>
                    <a:pt x="1459599" y="267175"/>
                  </a:moveTo>
                  <a:lnTo>
                    <a:pt x="1445575" y="276127"/>
                  </a:lnTo>
                  <a:lnTo>
                    <a:pt x="1433475" y="281939"/>
                  </a:lnTo>
                  <a:lnTo>
                    <a:pt x="1422085" y="285080"/>
                  </a:lnTo>
                  <a:lnTo>
                    <a:pt x="1410187" y="286022"/>
                  </a:lnTo>
                  <a:lnTo>
                    <a:pt x="1469183" y="286022"/>
                  </a:lnTo>
                  <a:lnTo>
                    <a:pt x="1459599" y="267175"/>
                  </a:lnTo>
                  <a:close/>
                </a:path>
                <a:path w="1804035" h="409575">
                  <a:moveTo>
                    <a:pt x="1462110" y="143220"/>
                  </a:moveTo>
                  <a:lnTo>
                    <a:pt x="1402648" y="143220"/>
                  </a:lnTo>
                  <a:lnTo>
                    <a:pt x="1419952" y="146165"/>
                  </a:lnTo>
                  <a:lnTo>
                    <a:pt x="1432743" y="154842"/>
                  </a:lnTo>
                  <a:lnTo>
                    <a:pt x="1440745" y="169013"/>
                  </a:lnTo>
                  <a:lnTo>
                    <a:pt x="1443683" y="188444"/>
                  </a:lnTo>
                  <a:lnTo>
                    <a:pt x="1477216" y="188444"/>
                  </a:lnTo>
                  <a:lnTo>
                    <a:pt x="1472819" y="161208"/>
                  </a:lnTo>
                  <a:lnTo>
                    <a:pt x="1462110" y="143220"/>
                  </a:lnTo>
                  <a:close/>
                </a:path>
                <a:path w="1804035" h="409575">
                  <a:moveTo>
                    <a:pt x="1414794" y="25548"/>
                  </a:moveTo>
                  <a:lnTo>
                    <a:pt x="1388407" y="25548"/>
                  </a:lnTo>
                  <a:lnTo>
                    <a:pt x="1337739" y="94646"/>
                  </a:lnTo>
                  <a:lnTo>
                    <a:pt x="1366628" y="94646"/>
                  </a:lnTo>
                  <a:lnTo>
                    <a:pt x="1401391" y="49003"/>
                  </a:lnTo>
                  <a:lnTo>
                    <a:pt x="1431993" y="49003"/>
                  </a:lnTo>
                  <a:lnTo>
                    <a:pt x="1414794" y="25548"/>
                  </a:lnTo>
                  <a:close/>
                </a:path>
                <a:path w="1804035" h="409575">
                  <a:moveTo>
                    <a:pt x="1431993" y="49003"/>
                  </a:moveTo>
                  <a:lnTo>
                    <a:pt x="1401391" y="49003"/>
                  </a:lnTo>
                  <a:lnTo>
                    <a:pt x="1436563" y="94646"/>
                  </a:lnTo>
                  <a:lnTo>
                    <a:pt x="1465463" y="94646"/>
                  </a:lnTo>
                  <a:lnTo>
                    <a:pt x="1431993" y="49003"/>
                  </a:lnTo>
                  <a:close/>
                </a:path>
                <a:path w="1804035" h="409575">
                  <a:moveTo>
                    <a:pt x="1563062" y="146152"/>
                  </a:moveTo>
                  <a:lnTo>
                    <a:pt x="1531660" y="146152"/>
                  </a:lnTo>
                  <a:lnTo>
                    <a:pt x="1531660" y="272619"/>
                  </a:lnTo>
                  <a:lnTo>
                    <a:pt x="1534289" y="289829"/>
                  </a:lnTo>
                  <a:lnTo>
                    <a:pt x="1541706" y="303189"/>
                  </a:lnTo>
                  <a:lnTo>
                    <a:pt x="1553208" y="311837"/>
                  </a:lnTo>
                  <a:lnTo>
                    <a:pt x="1568088" y="314911"/>
                  </a:lnTo>
                  <a:lnTo>
                    <a:pt x="1578788" y="313773"/>
                  </a:lnTo>
                  <a:lnTo>
                    <a:pt x="1589290" y="309887"/>
                  </a:lnTo>
                  <a:lnTo>
                    <a:pt x="1601126" y="302547"/>
                  </a:lnTo>
                  <a:lnTo>
                    <a:pt x="1615825" y="291048"/>
                  </a:lnTo>
                  <a:lnTo>
                    <a:pt x="1611150" y="283509"/>
                  </a:lnTo>
                  <a:lnTo>
                    <a:pt x="1568507" y="283509"/>
                  </a:lnTo>
                  <a:lnTo>
                    <a:pt x="1565156" y="280577"/>
                  </a:lnTo>
                  <a:lnTo>
                    <a:pt x="1564318" y="275132"/>
                  </a:lnTo>
                  <a:lnTo>
                    <a:pt x="1563900" y="271782"/>
                  </a:lnTo>
                  <a:lnTo>
                    <a:pt x="1563062" y="255866"/>
                  </a:lnTo>
                  <a:lnTo>
                    <a:pt x="1563062" y="146152"/>
                  </a:lnTo>
                  <a:close/>
                </a:path>
                <a:path w="1804035" h="409575">
                  <a:moveTo>
                    <a:pt x="1602841" y="270106"/>
                  </a:moveTo>
                  <a:lnTo>
                    <a:pt x="1593992" y="276441"/>
                  </a:lnTo>
                  <a:lnTo>
                    <a:pt x="1586987" y="280577"/>
                  </a:lnTo>
                  <a:lnTo>
                    <a:pt x="1581000" y="282829"/>
                  </a:lnTo>
                  <a:lnTo>
                    <a:pt x="1575208" y="283509"/>
                  </a:lnTo>
                  <a:lnTo>
                    <a:pt x="1611150" y="283509"/>
                  </a:lnTo>
                  <a:lnTo>
                    <a:pt x="1602841" y="270106"/>
                  </a:lnTo>
                  <a:close/>
                </a:path>
                <a:path w="1804035" h="409575">
                  <a:moveTo>
                    <a:pt x="1563062" y="64490"/>
                  </a:moveTo>
                  <a:lnTo>
                    <a:pt x="1531660" y="64490"/>
                  </a:lnTo>
                  <a:lnTo>
                    <a:pt x="1531660" y="119776"/>
                  </a:lnTo>
                  <a:lnTo>
                    <a:pt x="1499828" y="127723"/>
                  </a:lnTo>
                  <a:lnTo>
                    <a:pt x="1499828" y="146152"/>
                  </a:lnTo>
                  <a:lnTo>
                    <a:pt x="1613312" y="146152"/>
                  </a:lnTo>
                  <a:lnTo>
                    <a:pt x="1613312" y="119776"/>
                  </a:lnTo>
                  <a:lnTo>
                    <a:pt x="1563062" y="119776"/>
                  </a:lnTo>
                  <a:lnTo>
                    <a:pt x="1563062" y="64490"/>
                  </a:lnTo>
                  <a:close/>
                </a:path>
                <a:path w="1804035" h="409575">
                  <a:moveTo>
                    <a:pt x="1730586" y="114750"/>
                  </a:moveTo>
                  <a:lnTo>
                    <a:pt x="1693795" y="121908"/>
                  </a:lnTo>
                  <a:lnTo>
                    <a:pt x="1665523" y="142177"/>
                  </a:lnTo>
                  <a:lnTo>
                    <a:pt x="1647381" y="173753"/>
                  </a:lnTo>
                  <a:lnTo>
                    <a:pt x="1640976" y="214831"/>
                  </a:lnTo>
                  <a:lnTo>
                    <a:pt x="1647361" y="255731"/>
                  </a:lnTo>
                  <a:lnTo>
                    <a:pt x="1665366" y="287327"/>
                  </a:lnTo>
                  <a:lnTo>
                    <a:pt x="1693265" y="307695"/>
                  </a:lnTo>
                  <a:lnTo>
                    <a:pt x="1729329" y="314911"/>
                  </a:lnTo>
                  <a:lnTo>
                    <a:pt x="1746539" y="313786"/>
                  </a:lnTo>
                  <a:lnTo>
                    <a:pt x="1762412" y="309991"/>
                  </a:lnTo>
                  <a:lnTo>
                    <a:pt x="1778913" y="302900"/>
                  </a:lnTo>
                  <a:lnTo>
                    <a:pt x="1798008" y="291886"/>
                  </a:lnTo>
                  <a:lnTo>
                    <a:pt x="1795026" y="286022"/>
                  </a:lnTo>
                  <a:lnTo>
                    <a:pt x="1736030" y="286022"/>
                  </a:lnTo>
                  <a:lnTo>
                    <a:pt x="1710095" y="280918"/>
                  </a:lnTo>
                  <a:lnTo>
                    <a:pt x="1690596" y="266234"/>
                  </a:lnTo>
                  <a:lnTo>
                    <a:pt x="1678320" y="242913"/>
                  </a:lnTo>
                  <a:lnTo>
                    <a:pt x="1674053" y="211899"/>
                  </a:lnTo>
                  <a:lnTo>
                    <a:pt x="1803871" y="211899"/>
                  </a:lnTo>
                  <a:lnTo>
                    <a:pt x="1803871" y="193470"/>
                  </a:lnTo>
                  <a:lnTo>
                    <a:pt x="1803060" y="188444"/>
                  </a:lnTo>
                  <a:lnTo>
                    <a:pt x="1676566" y="188444"/>
                  </a:lnTo>
                  <a:lnTo>
                    <a:pt x="1683974" y="169013"/>
                  </a:lnTo>
                  <a:lnTo>
                    <a:pt x="1695308" y="154842"/>
                  </a:lnTo>
                  <a:lnTo>
                    <a:pt x="1710252" y="146165"/>
                  </a:lnTo>
                  <a:lnTo>
                    <a:pt x="1728491" y="143220"/>
                  </a:lnTo>
                  <a:lnTo>
                    <a:pt x="1787954" y="143220"/>
                  </a:lnTo>
                  <a:lnTo>
                    <a:pt x="1783873" y="136366"/>
                  </a:lnTo>
                  <a:lnTo>
                    <a:pt x="1760762" y="120396"/>
                  </a:lnTo>
                  <a:lnTo>
                    <a:pt x="1730586" y="114750"/>
                  </a:lnTo>
                  <a:close/>
                </a:path>
                <a:path w="1804035" h="409575">
                  <a:moveTo>
                    <a:pt x="1785443" y="267175"/>
                  </a:moveTo>
                  <a:lnTo>
                    <a:pt x="1771424" y="276127"/>
                  </a:lnTo>
                  <a:lnTo>
                    <a:pt x="1759327" y="281939"/>
                  </a:lnTo>
                  <a:lnTo>
                    <a:pt x="1747934" y="285080"/>
                  </a:lnTo>
                  <a:lnTo>
                    <a:pt x="1736030" y="286022"/>
                  </a:lnTo>
                  <a:lnTo>
                    <a:pt x="1795026" y="286022"/>
                  </a:lnTo>
                  <a:lnTo>
                    <a:pt x="1785443" y="267175"/>
                  </a:lnTo>
                  <a:close/>
                </a:path>
                <a:path w="1804035" h="409575">
                  <a:moveTo>
                    <a:pt x="1787954" y="143220"/>
                  </a:moveTo>
                  <a:lnTo>
                    <a:pt x="1728491" y="143220"/>
                  </a:lnTo>
                  <a:lnTo>
                    <a:pt x="1745799" y="146165"/>
                  </a:lnTo>
                  <a:lnTo>
                    <a:pt x="1758590" y="154842"/>
                  </a:lnTo>
                  <a:lnTo>
                    <a:pt x="1766590" y="169013"/>
                  </a:lnTo>
                  <a:lnTo>
                    <a:pt x="1769527" y="188444"/>
                  </a:lnTo>
                  <a:lnTo>
                    <a:pt x="1803060" y="188444"/>
                  </a:lnTo>
                  <a:lnTo>
                    <a:pt x="1798662" y="161208"/>
                  </a:lnTo>
                  <a:lnTo>
                    <a:pt x="1787954" y="14322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261732" y="7279722"/>
              <a:ext cx="9448165" cy="1760220"/>
            </a:xfrm>
            <a:custGeom>
              <a:avLst/>
              <a:gdLst/>
              <a:ahLst/>
              <a:cxnLst/>
              <a:rect l="l" t="t" r="r" b="b"/>
              <a:pathLst>
                <a:path w="9448165" h="1760220">
                  <a:moveTo>
                    <a:pt x="9447847" y="826147"/>
                  </a:moveTo>
                  <a:lnTo>
                    <a:pt x="6525984" y="826147"/>
                  </a:lnTo>
                  <a:lnTo>
                    <a:pt x="6525984" y="30480"/>
                  </a:lnTo>
                  <a:lnTo>
                    <a:pt x="6525984" y="15240"/>
                  </a:lnTo>
                  <a:lnTo>
                    <a:pt x="6525984" y="0"/>
                  </a:lnTo>
                  <a:lnTo>
                    <a:pt x="6494564" y="0"/>
                  </a:lnTo>
                  <a:lnTo>
                    <a:pt x="6494564" y="30480"/>
                  </a:lnTo>
                  <a:lnTo>
                    <a:pt x="6494564" y="1729740"/>
                  </a:lnTo>
                  <a:lnTo>
                    <a:pt x="31419" y="1729740"/>
                  </a:lnTo>
                  <a:lnTo>
                    <a:pt x="31419" y="30937"/>
                  </a:lnTo>
                  <a:lnTo>
                    <a:pt x="31419" y="30480"/>
                  </a:lnTo>
                  <a:lnTo>
                    <a:pt x="6494564" y="30480"/>
                  </a:lnTo>
                  <a:lnTo>
                    <a:pt x="6494564" y="0"/>
                  </a:lnTo>
                  <a:lnTo>
                    <a:pt x="0" y="0"/>
                  </a:lnTo>
                  <a:lnTo>
                    <a:pt x="0" y="15240"/>
                  </a:lnTo>
                  <a:lnTo>
                    <a:pt x="0" y="30480"/>
                  </a:lnTo>
                  <a:lnTo>
                    <a:pt x="0" y="1729740"/>
                  </a:lnTo>
                  <a:lnTo>
                    <a:pt x="0" y="1760220"/>
                  </a:lnTo>
                  <a:lnTo>
                    <a:pt x="6525984" y="1760220"/>
                  </a:lnTo>
                  <a:lnTo>
                    <a:pt x="6525984" y="1729740"/>
                  </a:lnTo>
                  <a:lnTo>
                    <a:pt x="6525984" y="857554"/>
                  </a:lnTo>
                  <a:lnTo>
                    <a:pt x="9447847" y="857554"/>
                  </a:lnTo>
                  <a:lnTo>
                    <a:pt x="9447847" y="826147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0634435" y="8050129"/>
              <a:ext cx="98216" cy="1428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1151870" cy="1570990"/>
            </a:xfrm>
            <a:custGeom>
              <a:avLst/>
              <a:gdLst/>
              <a:ahLst/>
              <a:cxnLst/>
              <a:rect l="l" t="t" r="r" b="b"/>
              <a:pathLst>
                <a:path w="11151870" h="1570990">
                  <a:moveTo>
                    <a:pt x="11151492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10732657" y="1570632"/>
                  </a:lnTo>
                  <a:lnTo>
                    <a:pt x="11151492" y="1151797"/>
                  </a:lnTo>
                  <a:lnTo>
                    <a:pt x="11151492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5984" y="518532"/>
              <a:ext cx="9423629" cy="47431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473778" y="2240781"/>
              <a:ext cx="11492230" cy="7706995"/>
            </a:xfrm>
            <a:custGeom>
              <a:avLst/>
              <a:gdLst/>
              <a:ahLst/>
              <a:cxnLst/>
              <a:rect l="l" t="t" r="r" b="b"/>
              <a:pathLst>
                <a:path w="11492230" h="7706995">
                  <a:moveTo>
                    <a:pt x="5453405" y="0"/>
                  </a:moveTo>
                  <a:lnTo>
                    <a:pt x="0" y="0"/>
                  </a:lnTo>
                  <a:lnTo>
                    <a:pt x="0" y="7706563"/>
                  </a:lnTo>
                  <a:lnTo>
                    <a:pt x="5453405" y="7706563"/>
                  </a:lnTo>
                  <a:lnTo>
                    <a:pt x="5453405" y="0"/>
                  </a:lnTo>
                  <a:close/>
                </a:path>
                <a:path w="11492230" h="7706995">
                  <a:moveTo>
                    <a:pt x="11491608" y="0"/>
                  </a:moveTo>
                  <a:lnTo>
                    <a:pt x="6038202" y="0"/>
                  </a:lnTo>
                  <a:lnTo>
                    <a:pt x="6038202" y="7706563"/>
                  </a:lnTo>
                  <a:lnTo>
                    <a:pt x="11491608" y="7706563"/>
                  </a:lnTo>
                  <a:lnTo>
                    <a:pt x="114916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83631" y="2875545"/>
              <a:ext cx="215658" cy="21564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091450" y="298330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98933" y="2983291"/>
              <a:ext cx="107745" cy="5394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8198901" y="298330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252859" y="2875545"/>
              <a:ext cx="161691" cy="21564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306710" y="298330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14204" y="2983291"/>
              <a:ext cx="107734" cy="5394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8414173" y="298330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FD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68118" y="2875545"/>
              <a:ext cx="161691" cy="21564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521970" y="298330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B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29475" y="2983291"/>
              <a:ext cx="107724" cy="5394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8629422" y="298330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F9FC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83390" y="2875545"/>
              <a:ext cx="161680" cy="21564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8737220" y="298330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</a:pathLst>
            </a:custGeom>
            <a:ln w="3175">
              <a:solidFill>
                <a:srgbClr val="F6FB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844736" y="2983291"/>
              <a:ext cx="107734" cy="5394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8844704" y="298330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F4FA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898650" y="2875545"/>
              <a:ext cx="161680" cy="2156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8952481" y="298330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</a:pathLst>
            </a:custGeom>
            <a:ln w="3175">
              <a:solidFill>
                <a:srgbClr val="F1F8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059985" y="2983291"/>
              <a:ext cx="107745" cy="5394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9059964" y="298330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EFF7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113900" y="2875545"/>
              <a:ext cx="161701" cy="21564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9167752" y="298330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ECF6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275257" y="2983291"/>
              <a:ext cx="107755" cy="53946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9275225" y="298330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EAF5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329171" y="2875545"/>
              <a:ext cx="161691" cy="215647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9383033" y="298330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E7F4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490538" y="2983291"/>
              <a:ext cx="107734" cy="5394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9490485" y="298330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E5F3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544442" y="2875545"/>
              <a:ext cx="161701" cy="215647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9598283" y="298330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E2F2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705799" y="2983291"/>
              <a:ext cx="107724" cy="53946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9705757" y="298330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E0F1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759713" y="2875545"/>
              <a:ext cx="160476" cy="215647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9813554" y="298330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</a:pathLst>
            </a:custGeom>
            <a:ln w="3175">
              <a:solidFill>
                <a:srgbClr val="DDF0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983631" y="2240769"/>
              <a:ext cx="215658" cy="20815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8091450" y="234102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198933" y="2341007"/>
              <a:ext cx="107745" cy="53946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8198901" y="234102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FD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252859" y="2240769"/>
              <a:ext cx="161691" cy="208150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8306710" y="234102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</a:pathLst>
            </a:custGeom>
            <a:ln w="3175">
              <a:solidFill>
                <a:srgbClr val="FB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414204" y="2341007"/>
              <a:ext cx="107734" cy="53946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8414173" y="234102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F9FC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468118" y="2240769"/>
              <a:ext cx="161691" cy="208150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8521991" y="234102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</a:pathLst>
            </a:custGeom>
            <a:ln w="3175">
              <a:solidFill>
                <a:srgbClr val="F6FB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629475" y="2341007"/>
              <a:ext cx="107724" cy="53946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8629422" y="234102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F4FA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683390" y="2240769"/>
              <a:ext cx="161680" cy="208150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8737241" y="234102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</a:pathLst>
            </a:custGeom>
            <a:ln w="3175">
              <a:solidFill>
                <a:srgbClr val="F1F8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844736" y="2341007"/>
              <a:ext cx="107734" cy="53946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8844704" y="234102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EFF7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898650" y="2240769"/>
              <a:ext cx="161680" cy="208150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8952512" y="234102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</a:pathLst>
            </a:custGeom>
            <a:ln w="3175">
              <a:solidFill>
                <a:srgbClr val="ECF6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9059985" y="2341007"/>
              <a:ext cx="107745" cy="53946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9059964" y="234102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EAF5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9113900" y="2240769"/>
              <a:ext cx="161701" cy="208150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9167772" y="234102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</a:pathLst>
            </a:custGeom>
            <a:ln w="3175">
              <a:solidFill>
                <a:srgbClr val="E7F4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275257" y="2341007"/>
              <a:ext cx="107755" cy="53946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9275225" y="234102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E5F3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329171" y="2240769"/>
              <a:ext cx="161691" cy="208150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9383033" y="234102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</a:pathLst>
            </a:custGeom>
            <a:ln w="3175">
              <a:solidFill>
                <a:srgbClr val="E2F2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9490538" y="2341007"/>
              <a:ext cx="107734" cy="53946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9490485" y="234102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E0F1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544442" y="2240769"/>
              <a:ext cx="161701" cy="208150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9598304" y="234102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</a:pathLst>
            </a:custGeom>
            <a:ln w="3175">
              <a:solidFill>
                <a:srgbClr val="DDF0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705799" y="2341007"/>
              <a:ext cx="107724" cy="53946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9705757" y="234102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DBEE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759713" y="2240769"/>
              <a:ext cx="160476" cy="208150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9813575" y="234102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20" y="0"/>
                  </a:lnTo>
                </a:path>
                <a:path w="634">
                  <a:moveTo>
                    <a:pt x="0" y="0"/>
                  </a:moveTo>
                  <a:lnTo>
                    <a:pt x="20" y="0"/>
                  </a:lnTo>
                </a:path>
                <a:path w="634">
                  <a:moveTo>
                    <a:pt x="0" y="0"/>
                  </a:moveTo>
                  <a:lnTo>
                    <a:pt x="20" y="0"/>
                  </a:lnTo>
                </a:path>
                <a:path w="634">
                  <a:moveTo>
                    <a:pt x="0" y="0"/>
                  </a:moveTo>
                  <a:lnTo>
                    <a:pt x="20" y="0"/>
                  </a:lnTo>
                </a:path>
              </a:pathLst>
            </a:custGeom>
            <a:ln w="3175">
              <a:solidFill>
                <a:srgbClr val="D8ED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983631" y="3292926"/>
              <a:ext cx="215658" cy="215647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8091450" y="34006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98933" y="3400671"/>
              <a:ext cx="107745" cy="53946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8198901" y="34006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8252859" y="3292926"/>
              <a:ext cx="161691" cy="215647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8306710" y="34006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414204" y="3400671"/>
              <a:ext cx="107734" cy="53946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8414173" y="34006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468118" y="3292926"/>
              <a:ext cx="161691" cy="215647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8521991" y="34006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629475" y="3400671"/>
              <a:ext cx="107724" cy="53946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8629422" y="34006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FC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683390" y="3292926"/>
              <a:ext cx="161680" cy="215647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8737241" y="34006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</a:pathLst>
            </a:custGeom>
            <a:ln w="3175">
              <a:solidFill>
                <a:srgbClr val="F9FC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8844736" y="3400671"/>
              <a:ext cx="107734" cy="53946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8844704" y="34006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F7FB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8898650" y="3292926"/>
              <a:ext cx="161680" cy="215647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8952533" y="340067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41"/>
                  </a:moveTo>
                  <a:lnTo>
                    <a:pt x="0" y="0"/>
                  </a:lnTo>
                </a:path>
                <a:path h="635">
                  <a:moveTo>
                    <a:pt x="0" y="41"/>
                  </a:moveTo>
                  <a:lnTo>
                    <a:pt x="0" y="0"/>
                  </a:lnTo>
                </a:path>
                <a:path h="635">
                  <a:moveTo>
                    <a:pt x="0" y="41"/>
                  </a:moveTo>
                  <a:lnTo>
                    <a:pt x="0" y="0"/>
                  </a:lnTo>
                </a:path>
                <a:path h="635">
                  <a:moveTo>
                    <a:pt x="0" y="4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5FA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9059985" y="3400671"/>
              <a:ext cx="107745" cy="53946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9059964" y="34006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F2F9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7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9113900" y="3292926"/>
              <a:ext cx="161701" cy="215647"/>
            </a:xfrm>
            <a:prstGeom prst="rect">
              <a:avLst/>
            </a:prstGeom>
          </p:spPr>
        </p:pic>
        <p:sp>
          <p:nvSpPr>
            <p:cNvPr id="98" name="object 98"/>
            <p:cNvSpPr/>
            <p:nvPr/>
          </p:nvSpPr>
          <p:spPr>
            <a:xfrm>
              <a:off x="9167772" y="34006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</a:pathLst>
            </a:custGeom>
            <a:ln w="3175">
              <a:solidFill>
                <a:srgbClr val="F0F8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9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9275257" y="3400671"/>
              <a:ext cx="107755" cy="53946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9275225" y="34006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EDF7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1" name="object 101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9329171" y="3292926"/>
              <a:ext cx="161691" cy="215647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9383033" y="34006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</a:pathLst>
            </a:custGeom>
            <a:ln w="3175">
              <a:solidFill>
                <a:srgbClr val="EBF6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9490538" y="3400671"/>
              <a:ext cx="107734" cy="53946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9490485" y="34006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E8F5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9544442" y="3292926"/>
              <a:ext cx="161701" cy="215647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9598304" y="34006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</a:pathLst>
            </a:custGeom>
            <a:ln w="3175">
              <a:solidFill>
                <a:srgbClr val="E5F3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705799" y="3400671"/>
              <a:ext cx="107724" cy="53946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9705757" y="34006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E2F2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109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759713" y="3292926"/>
              <a:ext cx="160476" cy="215647"/>
            </a:xfrm>
            <a:prstGeom prst="rect">
              <a:avLst/>
            </a:prstGeom>
          </p:spPr>
        </p:pic>
        <p:sp>
          <p:nvSpPr>
            <p:cNvPr id="110" name="object 110"/>
            <p:cNvSpPr/>
            <p:nvPr/>
          </p:nvSpPr>
          <p:spPr>
            <a:xfrm>
              <a:off x="9813575" y="34006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</a:pathLst>
            </a:custGeom>
            <a:ln w="3175">
              <a:solidFill>
                <a:srgbClr val="E0F1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1" name="object 111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7983631" y="3199044"/>
              <a:ext cx="161733" cy="107797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8091475" y="3292800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14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3" name="object 113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8037598" y="3091193"/>
              <a:ext cx="161691" cy="107892"/>
            </a:xfrm>
            <a:prstGeom prst="rect">
              <a:avLst/>
            </a:prstGeom>
          </p:spPr>
        </p:pic>
        <p:sp>
          <p:nvSpPr>
            <p:cNvPr id="114" name="object 114"/>
            <p:cNvSpPr/>
            <p:nvPr/>
          </p:nvSpPr>
          <p:spPr>
            <a:xfrm>
              <a:off x="8091450" y="319906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8198933" y="3199044"/>
              <a:ext cx="107745" cy="53956"/>
            </a:xfrm>
            <a:prstGeom prst="rect">
              <a:avLst/>
            </a:prstGeom>
          </p:spPr>
        </p:pic>
        <p:sp>
          <p:nvSpPr>
            <p:cNvPr id="116" name="object 116"/>
            <p:cNvSpPr/>
            <p:nvPr/>
          </p:nvSpPr>
          <p:spPr>
            <a:xfrm>
              <a:off x="8198901" y="319906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7" name="object 117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8306679" y="3199085"/>
              <a:ext cx="53956" cy="107755"/>
            </a:xfrm>
            <a:prstGeom prst="rect">
              <a:avLst/>
            </a:prstGeom>
          </p:spPr>
        </p:pic>
        <p:sp>
          <p:nvSpPr>
            <p:cNvPr id="118" name="object 118"/>
            <p:cNvSpPr/>
            <p:nvPr/>
          </p:nvSpPr>
          <p:spPr>
            <a:xfrm>
              <a:off x="8306741" y="3292800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14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9" name="object 119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8252859" y="3091193"/>
              <a:ext cx="161691" cy="107892"/>
            </a:xfrm>
            <a:prstGeom prst="rect">
              <a:avLst/>
            </a:prstGeom>
          </p:spPr>
        </p:pic>
        <p:sp>
          <p:nvSpPr>
            <p:cNvPr id="120" name="object 120"/>
            <p:cNvSpPr/>
            <p:nvPr/>
          </p:nvSpPr>
          <p:spPr>
            <a:xfrm>
              <a:off x="8306710" y="319906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1" name="object 121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8414204" y="3199044"/>
              <a:ext cx="107734" cy="53956"/>
            </a:xfrm>
            <a:prstGeom prst="rect">
              <a:avLst/>
            </a:prstGeom>
          </p:spPr>
        </p:pic>
        <p:sp>
          <p:nvSpPr>
            <p:cNvPr id="122" name="object 122"/>
            <p:cNvSpPr/>
            <p:nvPr/>
          </p:nvSpPr>
          <p:spPr>
            <a:xfrm>
              <a:off x="8414173" y="319906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123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8521939" y="3199085"/>
              <a:ext cx="53946" cy="107755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8522007" y="3292800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14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5" name="object 125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8468118" y="3091193"/>
              <a:ext cx="161691" cy="107892"/>
            </a:xfrm>
            <a:prstGeom prst="rect">
              <a:avLst/>
            </a:prstGeom>
          </p:spPr>
        </p:pic>
        <p:sp>
          <p:nvSpPr>
            <p:cNvPr id="126" name="object 126"/>
            <p:cNvSpPr/>
            <p:nvPr/>
          </p:nvSpPr>
          <p:spPr>
            <a:xfrm>
              <a:off x="8521991" y="319906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20" y="0"/>
                  </a:lnTo>
                </a:path>
                <a:path w="634">
                  <a:moveTo>
                    <a:pt x="0" y="0"/>
                  </a:moveTo>
                  <a:lnTo>
                    <a:pt x="20" y="0"/>
                  </a:lnTo>
                </a:path>
                <a:path w="634">
                  <a:moveTo>
                    <a:pt x="0" y="0"/>
                  </a:moveTo>
                  <a:lnTo>
                    <a:pt x="20" y="0"/>
                  </a:lnTo>
                </a:path>
                <a:path w="634">
                  <a:moveTo>
                    <a:pt x="0" y="0"/>
                  </a:moveTo>
                  <a:lnTo>
                    <a:pt x="20" y="0"/>
                  </a:lnTo>
                </a:path>
              </a:pathLst>
            </a:custGeom>
            <a:ln w="3175">
              <a:solidFill>
                <a:srgbClr val="FDFD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8629475" y="3199044"/>
              <a:ext cx="107724" cy="53956"/>
            </a:xfrm>
            <a:prstGeom prst="rect">
              <a:avLst/>
            </a:prstGeom>
          </p:spPr>
        </p:pic>
        <p:sp>
          <p:nvSpPr>
            <p:cNvPr id="128" name="object 128"/>
            <p:cNvSpPr/>
            <p:nvPr/>
          </p:nvSpPr>
          <p:spPr>
            <a:xfrm>
              <a:off x="8629422" y="319906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FAFC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9" name="object 129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8683390" y="3091193"/>
              <a:ext cx="161680" cy="215647"/>
            </a:xfrm>
            <a:prstGeom prst="rect">
              <a:avLst/>
            </a:prstGeom>
          </p:spPr>
        </p:pic>
        <p:sp>
          <p:nvSpPr>
            <p:cNvPr id="130" name="object 130"/>
            <p:cNvSpPr/>
            <p:nvPr/>
          </p:nvSpPr>
          <p:spPr>
            <a:xfrm>
              <a:off x="8737241" y="319906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26" y="0"/>
                  </a:lnTo>
                </a:path>
                <a:path w="634">
                  <a:moveTo>
                    <a:pt x="0" y="0"/>
                  </a:moveTo>
                  <a:lnTo>
                    <a:pt x="26" y="0"/>
                  </a:lnTo>
                </a:path>
                <a:path w="634">
                  <a:moveTo>
                    <a:pt x="0" y="0"/>
                  </a:moveTo>
                  <a:lnTo>
                    <a:pt x="26" y="0"/>
                  </a:lnTo>
                </a:path>
                <a:path w="634">
                  <a:moveTo>
                    <a:pt x="0" y="0"/>
                  </a:moveTo>
                  <a:lnTo>
                    <a:pt x="26" y="0"/>
                  </a:lnTo>
                </a:path>
              </a:pathLst>
            </a:custGeom>
            <a:ln w="3175">
              <a:solidFill>
                <a:srgbClr val="F8FB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31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8844736" y="3199044"/>
              <a:ext cx="107734" cy="53956"/>
            </a:xfrm>
            <a:prstGeom prst="rect">
              <a:avLst/>
            </a:prstGeom>
          </p:spPr>
        </p:pic>
        <p:sp>
          <p:nvSpPr>
            <p:cNvPr id="132" name="object 132"/>
            <p:cNvSpPr/>
            <p:nvPr/>
          </p:nvSpPr>
          <p:spPr>
            <a:xfrm>
              <a:off x="8844704" y="319906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F5FA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3" name="object 133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8952470" y="3199085"/>
              <a:ext cx="53946" cy="107745"/>
            </a:xfrm>
            <a:prstGeom prst="rect">
              <a:avLst/>
            </a:prstGeom>
          </p:spPr>
        </p:pic>
        <p:sp>
          <p:nvSpPr>
            <p:cNvPr id="134" name="object 134"/>
            <p:cNvSpPr/>
            <p:nvPr/>
          </p:nvSpPr>
          <p:spPr>
            <a:xfrm>
              <a:off x="8952538" y="3292800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14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4FA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5" name="object 135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8898650" y="3091193"/>
              <a:ext cx="161680" cy="107892"/>
            </a:xfrm>
            <a:prstGeom prst="rect">
              <a:avLst/>
            </a:prstGeom>
          </p:spPr>
        </p:pic>
        <p:sp>
          <p:nvSpPr>
            <p:cNvPr id="136" name="object 136"/>
            <p:cNvSpPr/>
            <p:nvPr/>
          </p:nvSpPr>
          <p:spPr>
            <a:xfrm>
              <a:off x="8952533" y="3199044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20"/>
                  </a:moveTo>
                  <a:lnTo>
                    <a:pt x="0" y="0"/>
                  </a:lnTo>
                </a:path>
                <a:path h="635">
                  <a:moveTo>
                    <a:pt x="0" y="20"/>
                  </a:moveTo>
                  <a:lnTo>
                    <a:pt x="0" y="0"/>
                  </a:lnTo>
                </a:path>
                <a:path h="635">
                  <a:moveTo>
                    <a:pt x="0" y="20"/>
                  </a:moveTo>
                  <a:lnTo>
                    <a:pt x="0" y="0"/>
                  </a:lnTo>
                </a:path>
                <a:path h="635">
                  <a:moveTo>
                    <a:pt x="0" y="2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3F9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7" name="object 137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9059985" y="3199044"/>
              <a:ext cx="107745" cy="53956"/>
            </a:xfrm>
            <a:prstGeom prst="rect">
              <a:avLst/>
            </a:prstGeom>
          </p:spPr>
        </p:pic>
        <p:sp>
          <p:nvSpPr>
            <p:cNvPr id="138" name="object 138"/>
            <p:cNvSpPr/>
            <p:nvPr/>
          </p:nvSpPr>
          <p:spPr>
            <a:xfrm>
              <a:off x="9059964" y="319906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F0F8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9" name="object 139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9113900" y="3091193"/>
              <a:ext cx="161701" cy="215647"/>
            </a:xfrm>
            <a:prstGeom prst="rect">
              <a:avLst/>
            </a:prstGeom>
          </p:spPr>
        </p:pic>
        <p:sp>
          <p:nvSpPr>
            <p:cNvPr id="140" name="object 140"/>
            <p:cNvSpPr/>
            <p:nvPr/>
          </p:nvSpPr>
          <p:spPr>
            <a:xfrm>
              <a:off x="9167772" y="319906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20" y="0"/>
                  </a:lnTo>
                </a:path>
                <a:path w="634">
                  <a:moveTo>
                    <a:pt x="0" y="0"/>
                  </a:moveTo>
                  <a:lnTo>
                    <a:pt x="20" y="0"/>
                  </a:lnTo>
                </a:path>
                <a:path w="634">
                  <a:moveTo>
                    <a:pt x="0" y="0"/>
                  </a:moveTo>
                  <a:lnTo>
                    <a:pt x="20" y="0"/>
                  </a:lnTo>
                </a:path>
                <a:path w="634">
                  <a:moveTo>
                    <a:pt x="0" y="0"/>
                  </a:moveTo>
                  <a:lnTo>
                    <a:pt x="20" y="0"/>
                  </a:lnTo>
                </a:path>
              </a:pathLst>
            </a:custGeom>
            <a:ln w="3175">
              <a:solidFill>
                <a:srgbClr val="EEF7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9275257" y="3199044"/>
              <a:ext cx="107755" cy="53956"/>
            </a:xfrm>
            <a:prstGeom prst="rect">
              <a:avLst/>
            </a:prstGeom>
          </p:spPr>
        </p:pic>
        <p:sp>
          <p:nvSpPr>
            <p:cNvPr id="142" name="object 142"/>
            <p:cNvSpPr/>
            <p:nvPr/>
          </p:nvSpPr>
          <p:spPr>
            <a:xfrm>
              <a:off x="9275225" y="319906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EBF6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3" name="object 143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9383012" y="3199085"/>
              <a:ext cx="53935" cy="107755"/>
            </a:xfrm>
            <a:prstGeom prst="rect">
              <a:avLst/>
            </a:prstGeom>
          </p:spPr>
        </p:pic>
        <p:sp>
          <p:nvSpPr>
            <p:cNvPr id="144" name="object 144"/>
            <p:cNvSpPr/>
            <p:nvPr/>
          </p:nvSpPr>
          <p:spPr>
            <a:xfrm>
              <a:off x="9383070" y="3292800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14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AF5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45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9329171" y="3091193"/>
              <a:ext cx="161691" cy="107892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9383033" y="319906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E9F5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147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9490538" y="3199044"/>
              <a:ext cx="107734" cy="53956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9490485" y="319906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E6F4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9" name="object 149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9598273" y="3199085"/>
              <a:ext cx="53946" cy="107755"/>
            </a:xfrm>
            <a:prstGeom prst="rect">
              <a:avLst/>
            </a:prstGeom>
          </p:spPr>
        </p:pic>
        <p:sp>
          <p:nvSpPr>
            <p:cNvPr id="150" name="object 150"/>
            <p:cNvSpPr/>
            <p:nvPr/>
          </p:nvSpPr>
          <p:spPr>
            <a:xfrm>
              <a:off x="9598330" y="3292800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14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5F3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1" name="object 151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9544442" y="3091193"/>
              <a:ext cx="161701" cy="107892"/>
            </a:xfrm>
            <a:prstGeom prst="rect">
              <a:avLst/>
            </a:prstGeom>
          </p:spPr>
        </p:pic>
        <p:sp>
          <p:nvSpPr>
            <p:cNvPr id="152" name="object 152"/>
            <p:cNvSpPr/>
            <p:nvPr/>
          </p:nvSpPr>
          <p:spPr>
            <a:xfrm>
              <a:off x="9598283" y="3199059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E4F3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3" name="object 153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9705799" y="3199044"/>
              <a:ext cx="107724" cy="53956"/>
            </a:xfrm>
            <a:prstGeom prst="rect">
              <a:avLst/>
            </a:prstGeom>
          </p:spPr>
        </p:pic>
        <p:sp>
          <p:nvSpPr>
            <p:cNvPr id="154" name="object 154"/>
            <p:cNvSpPr/>
            <p:nvPr/>
          </p:nvSpPr>
          <p:spPr>
            <a:xfrm>
              <a:off x="9705757" y="319906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E2F2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5" name="object 155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9813523" y="3199085"/>
              <a:ext cx="53966" cy="107745"/>
            </a:xfrm>
            <a:prstGeom prst="rect">
              <a:avLst/>
            </a:prstGeom>
          </p:spPr>
        </p:pic>
        <p:sp>
          <p:nvSpPr>
            <p:cNvPr id="156" name="object 156"/>
            <p:cNvSpPr/>
            <p:nvPr/>
          </p:nvSpPr>
          <p:spPr>
            <a:xfrm>
              <a:off x="9813590" y="3292800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14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0F1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7" name="object 157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9759713" y="3091193"/>
              <a:ext cx="160476" cy="107892"/>
            </a:xfrm>
            <a:prstGeom prst="rect">
              <a:avLst/>
            </a:prstGeom>
          </p:spPr>
        </p:pic>
        <p:sp>
          <p:nvSpPr>
            <p:cNvPr id="158" name="object 158"/>
            <p:cNvSpPr/>
            <p:nvPr/>
          </p:nvSpPr>
          <p:spPr>
            <a:xfrm>
              <a:off x="9813575" y="319906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20" y="0"/>
                  </a:lnTo>
                </a:path>
                <a:path w="634">
                  <a:moveTo>
                    <a:pt x="0" y="0"/>
                  </a:moveTo>
                  <a:lnTo>
                    <a:pt x="20" y="0"/>
                  </a:lnTo>
                </a:path>
                <a:path w="634">
                  <a:moveTo>
                    <a:pt x="0" y="0"/>
                  </a:moveTo>
                  <a:lnTo>
                    <a:pt x="20" y="0"/>
                  </a:lnTo>
                </a:path>
                <a:path w="634">
                  <a:moveTo>
                    <a:pt x="0" y="0"/>
                  </a:moveTo>
                  <a:lnTo>
                    <a:pt x="20" y="0"/>
                  </a:lnTo>
                </a:path>
              </a:pathLst>
            </a:custGeom>
            <a:ln w="3175">
              <a:solidFill>
                <a:srgbClr val="DFF0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9" name="object 159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7983631" y="2448909"/>
              <a:ext cx="215658" cy="215647"/>
            </a:xfrm>
            <a:prstGeom prst="rect">
              <a:avLst/>
            </a:prstGeom>
          </p:spPr>
        </p:pic>
        <p:sp>
          <p:nvSpPr>
            <p:cNvPr id="160" name="object 160"/>
            <p:cNvSpPr/>
            <p:nvPr/>
          </p:nvSpPr>
          <p:spPr>
            <a:xfrm>
              <a:off x="8091450" y="255679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1" name="object 161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8198933" y="2556770"/>
              <a:ext cx="107745" cy="53946"/>
            </a:xfrm>
            <a:prstGeom prst="rect">
              <a:avLst/>
            </a:prstGeom>
          </p:spPr>
        </p:pic>
        <p:sp>
          <p:nvSpPr>
            <p:cNvPr id="162" name="object 162"/>
            <p:cNvSpPr/>
            <p:nvPr/>
          </p:nvSpPr>
          <p:spPr>
            <a:xfrm>
              <a:off x="8198901" y="255679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3" name="object 163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8252859" y="2448909"/>
              <a:ext cx="161691" cy="215647"/>
            </a:xfrm>
            <a:prstGeom prst="rect">
              <a:avLst/>
            </a:prstGeom>
          </p:spPr>
        </p:pic>
        <p:sp>
          <p:nvSpPr>
            <p:cNvPr id="164" name="object 164"/>
            <p:cNvSpPr/>
            <p:nvPr/>
          </p:nvSpPr>
          <p:spPr>
            <a:xfrm>
              <a:off x="8306710" y="255679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</a:pathLst>
            </a:custGeom>
            <a:ln w="3175">
              <a:solidFill>
                <a:srgbClr val="FDFD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5" name="object 165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8414204" y="2556770"/>
              <a:ext cx="107734" cy="53946"/>
            </a:xfrm>
            <a:prstGeom prst="rect">
              <a:avLst/>
            </a:prstGeom>
          </p:spPr>
        </p:pic>
        <p:sp>
          <p:nvSpPr>
            <p:cNvPr id="166" name="object 166"/>
            <p:cNvSpPr/>
            <p:nvPr/>
          </p:nvSpPr>
          <p:spPr>
            <a:xfrm>
              <a:off x="8414173" y="255679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FAFC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7" name="object 167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8468118" y="2448909"/>
              <a:ext cx="161691" cy="215647"/>
            </a:xfrm>
            <a:prstGeom prst="rect">
              <a:avLst/>
            </a:prstGeom>
          </p:spPr>
        </p:pic>
        <p:sp>
          <p:nvSpPr>
            <p:cNvPr id="168" name="object 168"/>
            <p:cNvSpPr/>
            <p:nvPr/>
          </p:nvSpPr>
          <p:spPr>
            <a:xfrm>
              <a:off x="8521991" y="255679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</a:pathLst>
            </a:custGeom>
            <a:ln w="3175">
              <a:solidFill>
                <a:srgbClr val="F8FB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9" name="object 169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8629475" y="2556770"/>
              <a:ext cx="107724" cy="53946"/>
            </a:xfrm>
            <a:prstGeom prst="rect">
              <a:avLst/>
            </a:prstGeom>
          </p:spPr>
        </p:pic>
        <p:sp>
          <p:nvSpPr>
            <p:cNvPr id="170" name="object 170"/>
            <p:cNvSpPr/>
            <p:nvPr/>
          </p:nvSpPr>
          <p:spPr>
            <a:xfrm>
              <a:off x="8629422" y="255679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F5FA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1" name="object 171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8683390" y="2448909"/>
              <a:ext cx="161680" cy="215647"/>
            </a:xfrm>
            <a:prstGeom prst="rect">
              <a:avLst/>
            </a:prstGeom>
          </p:spPr>
        </p:pic>
        <p:sp>
          <p:nvSpPr>
            <p:cNvPr id="172" name="object 172"/>
            <p:cNvSpPr/>
            <p:nvPr/>
          </p:nvSpPr>
          <p:spPr>
            <a:xfrm>
              <a:off x="8737241" y="255679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</a:pathLst>
            </a:custGeom>
            <a:ln w="3175">
              <a:solidFill>
                <a:srgbClr val="F3F9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3" name="object 173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8844736" y="2556770"/>
              <a:ext cx="107734" cy="53946"/>
            </a:xfrm>
            <a:prstGeom prst="rect">
              <a:avLst/>
            </a:prstGeom>
          </p:spPr>
        </p:pic>
        <p:sp>
          <p:nvSpPr>
            <p:cNvPr id="174" name="object 174"/>
            <p:cNvSpPr/>
            <p:nvPr/>
          </p:nvSpPr>
          <p:spPr>
            <a:xfrm>
              <a:off x="8844704" y="255679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F0F8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5" name="object 175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8898650" y="2448909"/>
              <a:ext cx="161680" cy="215637"/>
            </a:xfrm>
            <a:prstGeom prst="rect">
              <a:avLst/>
            </a:prstGeom>
          </p:spPr>
        </p:pic>
        <p:sp>
          <p:nvSpPr>
            <p:cNvPr id="176" name="object 176"/>
            <p:cNvSpPr/>
            <p:nvPr/>
          </p:nvSpPr>
          <p:spPr>
            <a:xfrm>
              <a:off x="8952533" y="2556770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41"/>
                  </a:moveTo>
                  <a:lnTo>
                    <a:pt x="0" y="0"/>
                  </a:lnTo>
                </a:path>
                <a:path h="635">
                  <a:moveTo>
                    <a:pt x="0" y="41"/>
                  </a:moveTo>
                  <a:lnTo>
                    <a:pt x="0" y="0"/>
                  </a:lnTo>
                </a:path>
                <a:path h="635">
                  <a:moveTo>
                    <a:pt x="0" y="41"/>
                  </a:moveTo>
                  <a:lnTo>
                    <a:pt x="0" y="0"/>
                  </a:lnTo>
                </a:path>
                <a:path h="635">
                  <a:moveTo>
                    <a:pt x="0" y="4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EF7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7" name="object 177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9059985" y="2556770"/>
              <a:ext cx="107745" cy="53946"/>
            </a:xfrm>
            <a:prstGeom prst="rect">
              <a:avLst/>
            </a:prstGeom>
          </p:spPr>
        </p:pic>
        <p:sp>
          <p:nvSpPr>
            <p:cNvPr id="178" name="object 178"/>
            <p:cNvSpPr/>
            <p:nvPr/>
          </p:nvSpPr>
          <p:spPr>
            <a:xfrm>
              <a:off x="9059964" y="255679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EBF6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9" name="object 179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9113900" y="2448909"/>
              <a:ext cx="161701" cy="215647"/>
            </a:xfrm>
            <a:prstGeom prst="rect">
              <a:avLst/>
            </a:prstGeom>
          </p:spPr>
        </p:pic>
        <p:sp>
          <p:nvSpPr>
            <p:cNvPr id="180" name="object 180"/>
            <p:cNvSpPr/>
            <p:nvPr/>
          </p:nvSpPr>
          <p:spPr>
            <a:xfrm>
              <a:off x="9167772" y="255679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</a:pathLst>
            </a:custGeom>
            <a:ln w="3175">
              <a:solidFill>
                <a:srgbClr val="E9F5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1" name="object 181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9275257" y="2556770"/>
              <a:ext cx="107755" cy="53946"/>
            </a:xfrm>
            <a:prstGeom prst="rect">
              <a:avLst/>
            </a:prstGeom>
          </p:spPr>
        </p:pic>
        <p:sp>
          <p:nvSpPr>
            <p:cNvPr id="182" name="object 182"/>
            <p:cNvSpPr/>
            <p:nvPr/>
          </p:nvSpPr>
          <p:spPr>
            <a:xfrm>
              <a:off x="9275225" y="255679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E6F4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3" name="object 183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9329171" y="2448909"/>
              <a:ext cx="161691" cy="215647"/>
            </a:xfrm>
            <a:prstGeom prst="rect">
              <a:avLst/>
            </a:prstGeom>
          </p:spPr>
        </p:pic>
        <p:sp>
          <p:nvSpPr>
            <p:cNvPr id="184" name="object 184"/>
            <p:cNvSpPr/>
            <p:nvPr/>
          </p:nvSpPr>
          <p:spPr>
            <a:xfrm>
              <a:off x="9383033" y="255679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</a:pathLst>
            </a:custGeom>
            <a:ln w="3175">
              <a:solidFill>
                <a:srgbClr val="E4F3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5" name="object 185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9490538" y="2556770"/>
              <a:ext cx="107734" cy="53946"/>
            </a:xfrm>
            <a:prstGeom prst="rect">
              <a:avLst/>
            </a:prstGeom>
          </p:spPr>
        </p:pic>
        <p:sp>
          <p:nvSpPr>
            <p:cNvPr id="186" name="object 186"/>
            <p:cNvSpPr/>
            <p:nvPr/>
          </p:nvSpPr>
          <p:spPr>
            <a:xfrm>
              <a:off x="9490485" y="255679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E2F2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7" name="object 187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9544442" y="2448909"/>
              <a:ext cx="161701" cy="215647"/>
            </a:xfrm>
            <a:prstGeom prst="rect">
              <a:avLst/>
            </a:prstGeom>
          </p:spPr>
        </p:pic>
        <p:sp>
          <p:nvSpPr>
            <p:cNvPr id="188" name="object 188"/>
            <p:cNvSpPr/>
            <p:nvPr/>
          </p:nvSpPr>
          <p:spPr>
            <a:xfrm>
              <a:off x="9598304" y="255679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</a:pathLst>
            </a:custGeom>
            <a:ln w="3175">
              <a:solidFill>
                <a:srgbClr val="DFF0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9" name="object 189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9705799" y="2556770"/>
              <a:ext cx="107724" cy="53946"/>
            </a:xfrm>
            <a:prstGeom prst="rect">
              <a:avLst/>
            </a:prstGeom>
          </p:spPr>
        </p:pic>
        <p:sp>
          <p:nvSpPr>
            <p:cNvPr id="190" name="object 190"/>
            <p:cNvSpPr/>
            <p:nvPr/>
          </p:nvSpPr>
          <p:spPr>
            <a:xfrm>
              <a:off x="9705757" y="255679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DCEF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1" name="object 191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9759713" y="2448909"/>
              <a:ext cx="160476" cy="215637"/>
            </a:xfrm>
            <a:prstGeom prst="rect">
              <a:avLst/>
            </a:prstGeom>
          </p:spPr>
        </p:pic>
        <p:sp>
          <p:nvSpPr>
            <p:cNvPr id="192" name="object 192"/>
            <p:cNvSpPr/>
            <p:nvPr/>
          </p:nvSpPr>
          <p:spPr>
            <a:xfrm>
              <a:off x="9813575" y="255679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20" y="0"/>
                  </a:lnTo>
                </a:path>
                <a:path w="634">
                  <a:moveTo>
                    <a:pt x="0" y="0"/>
                  </a:moveTo>
                  <a:lnTo>
                    <a:pt x="20" y="0"/>
                  </a:lnTo>
                </a:path>
                <a:path w="634">
                  <a:moveTo>
                    <a:pt x="0" y="0"/>
                  </a:moveTo>
                  <a:lnTo>
                    <a:pt x="20" y="0"/>
                  </a:lnTo>
                </a:path>
                <a:path w="634">
                  <a:moveTo>
                    <a:pt x="0" y="0"/>
                  </a:moveTo>
                  <a:lnTo>
                    <a:pt x="20" y="0"/>
                  </a:lnTo>
                </a:path>
              </a:pathLst>
            </a:custGeom>
            <a:ln w="3175">
              <a:solidFill>
                <a:srgbClr val="DAEE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3" name="object 193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7983631" y="3508573"/>
              <a:ext cx="215658" cy="215763"/>
            </a:xfrm>
            <a:prstGeom prst="rect">
              <a:avLst/>
            </a:prstGeom>
          </p:spPr>
        </p:pic>
        <p:sp>
          <p:nvSpPr>
            <p:cNvPr id="194" name="object 194"/>
            <p:cNvSpPr/>
            <p:nvPr/>
          </p:nvSpPr>
          <p:spPr>
            <a:xfrm>
              <a:off x="8091450" y="361645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5" name="object 19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98933" y="3616434"/>
              <a:ext cx="107745" cy="53956"/>
            </a:xfrm>
            <a:prstGeom prst="rect">
              <a:avLst/>
            </a:prstGeom>
          </p:spPr>
        </p:pic>
        <p:sp>
          <p:nvSpPr>
            <p:cNvPr id="196" name="object 196"/>
            <p:cNvSpPr/>
            <p:nvPr/>
          </p:nvSpPr>
          <p:spPr>
            <a:xfrm>
              <a:off x="8198901" y="361645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7" name="object 197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8252859" y="3508573"/>
              <a:ext cx="161691" cy="215763"/>
            </a:xfrm>
            <a:prstGeom prst="rect">
              <a:avLst/>
            </a:prstGeom>
          </p:spPr>
        </p:pic>
        <p:sp>
          <p:nvSpPr>
            <p:cNvPr id="198" name="object 198"/>
            <p:cNvSpPr/>
            <p:nvPr/>
          </p:nvSpPr>
          <p:spPr>
            <a:xfrm>
              <a:off x="8306710" y="361645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9" name="object 19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414204" y="3616434"/>
              <a:ext cx="107734" cy="53956"/>
            </a:xfrm>
            <a:prstGeom prst="rect">
              <a:avLst/>
            </a:prstGeom>
          </p:spPr>
        </p:pic>
        <p:sp>
          <p:nvSpPr>
            <p:cNvPr id="200" name="object 200"/>
            <p:cNvSpPr/>
            <p:nvPr/>
          </p:nvSpPr>
          <p:spPr>
            <a:xfrm>
              <a:off x="8414173" y="361645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1" name="object 201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8468118" y="3508573"/>
              <a:ext cx="161691" cy="215763"/>
            </a:xfrm>
            <a:prstGeom prst="rect">
              <a:avLst/>
            </a:prstGeom>
          </p:spPr>
        </p:pic>
        <p:sp>
          <p:nvSpPr>
            <p:cNvPr id="202" name="object 202"/>
            <p:cNvSpPr/>
            <p:nvPr/>
          </p:nvSpPr>
          <p:spPr>
            <a:xfrm>
              <a:off x="8521991" y="361645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3" name="object 203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8629475" y="3616434"/>
              <a:ext cx="107724" cy="53956"/>
            </a:xfrm>
            <a:prstGeom prst="rect">
              <a:avLst/>
            </a:prstGeom>
          </p:spPr>
        </p:pic>
        <p:sp>
          <p:nvSpPr>
            <p:cNvPr id="204" name="object 204"/>
            <p:cNvSpPr/>
            <p:nvPr/>
          </p:nvSpPr>
          <p:spPr>
            <a:xfrm>
              <a:off x="8629422" y="361645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FD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5" name="object 205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8683390" y="3508573"/>
              <a:ext cx="161680" cy="215763"/>
            </a:xfrm>
            <a:prstGeom prst="rect">
              <a:avLst/>
            </a:prstGeom>
          </p:spPr>
        </p:pic>
        <p:sp>
          <p:nvSpPr>
            <p:cNvPr id="206" name="object 206"/>
            <p:cNvSpPr/>
            <p:nvPr/>
          </p:nvSpPr>
          <p:spPr>
            <a:xfrm>
              <a:off x="8737241" y="361645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</a:pathLst>
            </a:custGeom>
            <a:ln w="3175">
              <a:solidFill>
                <a:srgbClr val="FB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7" name="object 207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8844736" y="3616434"/>
              <a:ext cx="107734" cy="53956"/>
            </a:xfrm>
            <a:prstGeom prst="rect">
              <a:avLst/>
            </a:prstGeom>
          </p:spPr>
        </p:pic>
        <p:sp>
          <p:nvSpPr>
            <p:cNvPr id="208" name="object 208"/>
            <p:cNvSpPr/>
            <p:nvPr/>
          </p:nvSpPr>
          <p:spPr>
            <a:xfrm>
              <a:off x="8844704" y="361645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F9FC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9" name="object 209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8898650" y="3508573"/>
              <a:ext cx="161680" cy="215763"/>
            </a:xfrm>
            <a:prstGeom prst="rect">
              <a:avLst/>
            </a:prstGeom>
          </p:spPr>
        </p:pic>
        <p:sp>
          <p:nvSpPr>
            <p:cNvPr id="210" name="object 210"/>
            <p:cNvSpPr/>
            <p:nvPr/>
          </p:nvSpPr>
          <p:spPr>
            <a:xfrm>
              <a:off x="8952512" y="361645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</a:pathLst>
            </a:custGeom>
            <a:ln w="3175">
              <a:solidFill>
                <a:srgbClr val="F6FB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1" name="object 211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9059985" y="3616434"/>
              <a:ext cx="107745" cy="53956"/>
            </a:xfrm>
            <a:prstGeom prst="rect">
              <a:avLst/>
            </a:prstGeom>
          </p:spPr>
        </p:pic>
        <p:sp>
          <p:nvSpPr>
            <p:cNvPr id="212" name="object 212"/>
            <p:cNvSpPr/>
            <p:nvPr/>
          </p:nvSpPr>
          <p:spPr>
            <a:xfrm>
              <a:off x="9059964" y="361645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F4FA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3" name="object 213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9113900" y="3508573"/>
              <a:ext cx="161701" cy="215763"/>
            </a:xfrm>
            <a:prstGeom prst="rect">
              <a:avLst/>
            </a:prstGeom>
          </p:spPr>
        </p:pic>
        <p:sp>
          <p:nvSpPr>
            <p:cNvPr id="214" name="object 214"/>
            <p:cNvSpPr/>
            <p:nvPr/>
          </p:nvSpPr>
          <p:spPr>
            <a:xfrm>
              <a:off x="9167772" y="361645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</a:pathLst>
            </a:custGeom>
            <a:ln w="3175">
              <a:solidFill>
                <a:srgbClr val="F1F8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5" name="object 215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9275257" y="3616434"/>
              <a:ext cx="107755" cy="53956"/>
            </a:xfrm>
            <a:prstGeom prst="rect">
              <a:avLst/>
            </a:prstGeom>
          </p:spPr>
        </p:pic>
        <p:sp>
          <p:nvSpPr>
            <p:cNvPr id="216" name="object 216"/>
            <p:cNvSpPr/>
            <p:nvPr/>
          </p:nvSpPr>
          <p:spPr>
            <a:xfrm>
              <a:off x="9275225" y="361645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EFF7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7" name="object 217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9329171" y="3508573"/>
              <a:ext cx="161691" cy="215763"/>
            </a:xfrm>
            <a:prstGeom prst="rect">
              <a:avLst/>
            </a:prstGeom>
          </p:spPr>
        </p:pic>
        <p:sp>
          <p:nvSpPr>
            <p:cNvPr id="218" name="object 218"/>
            <p:cNvSpPr/>
            <p:nvPr/>
          </p:nvSpPr>
          <p:spPr>
            <a:xfrm>
              <a:off x="9383033" y="361645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</a:pathLst>
            </a:custGeom>
            <a:ln w="3175">
              <a:solidFill>
                <a:srgbClr val="ECF6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9" name="object 219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9490538" y="3616434"/>
              <a:ext cx="107734" cy="53956"/>
            </a:xfrm>
            <a:prstGeom prst="rect">
              <a:avLst/>
            </a:prstGeom>
          </p:spPr>
        </p:pic>
        <p:sp>
          <p:nvSpPr>
            <p:cNvPr id="220" name="object 220"/>
            <p:cNvSpPr/>
            <p:nvPr/>
          </p:nvSpPr>
          <p:spPr>
            <a:xfrm>
              <a:off x="9490485" y="361645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EAF5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1" name="object 221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9544442" y="3508573"/>
              <a:ext cx="161701" cy="215763"/>
            </a:xfrm>
            <a:prstGeom prst="rect">
              <a:avLst/>
            </a:prstGeom>
          </p:spPr>
        </p:pic>
        <p:sp>
          <p:nvSpPr>
            <p:cNvPr id="222" name="object 222"/>
            <p:cNvSpPr/>
            <p:nvPr/>
          </p:nvSpPr>
          <p:spPr>
            <a:xfrm>
              <a:off x="9598304" y="361645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</a:pathLst>
            </a:custGeom>
            <a:ln w="3175">
              <a:solidFill>
                <a:srgbClr val="E7F4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3" name="object 223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9705799" y="3616434"/>
              <a:ext cx="107724" cy="53956"/>
            </a:xfrm>
            <a:prstGeom prst="rect">
              <a:avLst/>
            </a:prstGeom>
          </p:spPr>
        </p:pic>
        <p:sp>
          <p:nvSpPr>
            <p:cNvPr id="224" name="object 224"/>
            <p:cNvSpPr/>
            <p:nvPr/>
          </p:nvSpPr>
          <p:spPr>
            <a:xfrm>
              <a:off x="9705757" y="361645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E5F3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5" name="object 225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9759713" y="3508573"/>
              <a:ext cx="160476" cy="215763"/>
            </a:xfrm>
            <a:prstGeom prst="rect">
              <a:avLst/>
            </a:prstGeom>
          </p:spPr>
        </p:pic>
        <p:sp>
          <p:nvSpPr>
            <p:cNvPr id="226" name="object 226"/>
            <p:cNvSpPr/>
            <p:nvPr/>
          </p:nvSpPr>
          <p:spPr>
            <a:xfrm>
              <a:off x="9813575" y="361645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20" y="0"/>
                  </a:lnTo>
                </a:path>
                <a:path w="634">
                  <a:moveTo>
                    <a:pt x="0" y="0"/>
                  </a:moveTo>
                  <a:lnTo>
                    <a:pt x="20" y="0"/>
                  </a:lnTo>
                </a:path>
                <a:path w="634">
                  <a:moveTo>
                    <a:pt x="0" y="0"/>
                  </a:moveTo>
                  <a:lnTo>
                    <a:pt x="20" y="0"/>
                  </a:lnTo>
                </a:path>
                <a:path w="634">
                  <a:moveTo>
                    <a:pt x="0" y="0"/>
                  </a:moveTo>
                  <a:lnTo>
                    <a:pt x="20" y="0"/>
                  </a:lnTo>
                </a:path>
              </a:pathLst>
            </a:custGeom>
            <a:ln w="3175">
              <a:solidFill>
                <a:srgbClr val="E2F2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7" name="object 227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7983631" y="2768345"/>
              <a:ext cx="161733" cy="107766"/>
            </a:xfrm>
            <a:prstGeom prst="rect">
              <a:avLst/>
            </a:prstGeom>
          </p:spPr>
        </p:pic>
        <p:sp>
          <p:nvSpPr>
            <p:cNvPr id="228" name="object 228"/>
            <p:cNvSpPr/>
            <p:nvPr/>
          </p:nvSpPr>
          <p:spPr>
            <a:xfrm>
              <a:off x="8091475" y="2875420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69">
                  <a:moveTo>
                    <a:pt x="0" y="82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9" name="object 229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8037598" y="2660599"/>
              <a:ext cx="53946" cy="107713"/>
            </a:xfrm>
            <a:prstGeom prst="rect">
              <a:avLst/>
            </a:prstGeom>
          </p:spPr>
        </p:pic>
        <p:sp>
          <p:nvSpPr>
            <p:cNvPr id="230" name="object 230"/>
            <p:cNvSpPr/>
            <p:nvPr/>
          </p:nvSpPr>
          <p:spPr>
            <a:xfrm>
              <a:off x="8091475" y="2660474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4">
                  <a:moveTo>
                    <a:pt x="0" y="419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8091450" y="27683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2" name="object 232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8091544" y="2714430"/>
              <a:ext cx="215134" cy="107850"/>
            </a:xfrm>
            <a:prstGeom prst="rect">
              <a:avLst/>
            </a:prstGeom>
          </p:spPr>
        </p:pic>
        <p:sp>
          <p:nvSpPr>
            <p:cNvPr id="233" name="object 233"/>
            <p:cNvSpPr/>
            <p:nvPr/>
          </p:nvSpPr>
          <p:spPr>
            <a:xfrm>
              <a:off x="8091450" y="27683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8198901" y="27683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5" name="object 235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8306679" y="2768376"/>
              <a:ext cx="53956" cy="107734"/>
            </a:xfrm>
            <a:prstGeom prst="rect">
              <a:avLst/>
            </a:prstGeom>
          </p:spPr>
        </p:pic>
        <p:sp>
          <p:nvSpPr>
            <p:cNvPr id="236" name="object 236"/>
            <p:cNvSpPr/>
            <p:nvPr/>
          </p:nvSpPr>
          <p:spPr>
            <a:xfrm>
              <a:off x="8306741" y="2875420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69">
                  <a:moveTo>
                    <a:pt x="0" y="82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7" name="object 237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8252859" y="2660599"/>
              <a:ext cx="53883" cy="107713"/>
            </a:xfrm>
            <a:prstGeom prst="rect">
              <a:avLst/>
            </a:prstGeom>
          </p:spPr>
        </p:pic>
        <p:pic>
          <p:nvPicPr>
            <p:cNvPr id="238" name="object 238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8306679" y="2660474"/>
              <a:ext cx="107871" cy="107902"/>
            </a:xfrm>
            <a:prstGeom prst="rect">
              <a:avLst/>
            </a:prstGeom>
          </p:spPr>
        </p:pic>
        <p:sp>
          <p:nvSpPr>
            <p:cNvPr id="239" name="object 239"/>
            <p:cNvSpPr/>
            <p:nvPr/>
          </p:nvSpPr>
          <p:spPr>
            <a:xfrm>
              <a:off x="8306710" y="27683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0" name="object 240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8414204" y="2768345"/>
              <a:ext cx="107734" cy="53935"/>
            </a:xfrm>
            <a:prstGeom prst="rect">
              <a:avLst/>
            </a:prstGeom>
          </p:spPr>
        </p:pic>
        <p:sp>
          <p:nvSpPr>
            <p:cNvPr id="241" name="object 241"/>
            <p:cNvSpPr/>
            <p:nvPr/>
          </p:nvSpPr>
          <p:spPr>
            <a:xfrm>
              <a:off x="8414173" y="27683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FC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2" name="object 242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8521939" y="2768376"/>
              <a:ext cx="53946" cy="107734"/>
            </a:xfrm>
            <a:prstGeom prst="rect">
              <a:avLst/>
            </a:prstGeom>
          </p:spPr>
        </p:pic>
        <p:sp>
          <p:nvSpPr>
            <p:cNvPr id="243" name="object 243"/>
            <p:cNvSpPr/>
            <p:nvPr/>
          </p:nvSpPr>
          <p:spPr>
            <a:xfrm>
              <a:off x="8522007" y="2875420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69">
                  <a:moveTo>
                    <a:pt x="0" y="82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AFC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4" name="object 244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8468118" y="2660599"/>
              <a:ext cx="53956" cy="107713"/>
            </a:xfrm>
            <a:prstGeom prst="rect">
              <a:avLst/>
            </a:prstGeom>
          </p:spPr>
        </p:pic>
        <p:sp>
          <p:nvSpPr>
            <p:cNvPr id="245" name="object 245"/>
            <p:cNvSpPr/>
            <p:nvPr/>
          </p:nvSpPr>
          <p:spPr>
            <a:xfrm>
              <a:off x="8522007" y="2660474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4">
                  <a:moveTo>
                    <a:pt x="0" y="419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9FC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8521970" y="276835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9FC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7" name="object 247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8522075" y="2714430"/>
              <a:ext cx="215124" cy="107850"/>
            </a:xfrm>
            <a:prstGeom prst="rect">
              <a:avLst/>
            </a:prstGeom>
          </p:spPr>
        </p:pic>
        <p:sp>
          <p:nvSpPr>
            <p:cNvPr id="248" name="object 248"/>
            <p:cNvSpPr/>
            <p:nvPr/>
          </p:nvSpPr>
          <p:spPr>
            <a:xfrm>
              <a:off x="8521970" y="276835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9FC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8629422" y="27683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F7FB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0" name="object 250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8683390" y="2660599"/>
              <a:ext cx="161680" cy="215511"/>
            </a:xfrm>
            <a:prstGeom prst="rect">
              <a:avLst/>
            </a:prstGeom>
          </p:spPr>
        </p:pic>
        <p:sp>
          <p:nvSpPr>
            <p:cNvPr id="251" name="object 251"/>
            <p:cNvSpPr/>
            <p:nvPr/>
          </p:nvSpPr>
          <p:spPr>
            <a:xfrm>
              <a:off x="8737220" y="276835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</a:pathLst>
            </a:custGeom>
            <a:ln w="3175">
              <a:solidFill>
                <a:srgbClr val="F5FA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2" name="object 252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8844736" y="2768345"/>
              <a:ext cx="107734" cy="53935"/>
            </a:xfrm>
            <a:prstGeom prst="rect">
              <a:avLst/>
            </a:prstGeom>
          </p:spPr>
        </p:pic>
        <p:sp>
          <p:nvSpPr>
            <p:cNvPr id="253" name="object 253"/>
            <p:cNvSpPr/>
            <p:nvPr/>
          </p:nvSpPr>
          <p:spPr>
            <a:xfrm>
              <a:off x="8844704" y="27683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F2F9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4" name="object 254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8952470" y="2768376"/>
              <a:ext cx="53946" cy="107734"/>
            </a:xfrm>
            <a:prstGeom prst="rect">
              <a:avLst/>
            </a:prstGeom>
          </p:spPr>
        </p:pic>
        <p:sp>
          <p:nvSpPr>
            <p:cNvPr id="255" name="object 255"/>
            <p:cNvSpPr/>
            <p:nvPr/>
          </p:nvSpPr>
          <p:spPr>
            <a:xfrm>
              <a:off x="8952538" y="2875420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69">
                  <a:moveTo>
                    <a:pt x="0" y="82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0F8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6" name="object 256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8898650" y="2660599"/>
              <a:ext cx="53956" cy="107713"/>
            </a:xfrm>
            <a:prstGeom prst="rect">
              <a:avLst/>
            </a:prstGeom>
          </p:spPr>
        </p:pic>
        <p:sp>
          <p:nvSpPr>
            <p:cNvPr id="257" name="object 257"/>
            <p:cNvSpPr/>
            <p:nvPr/>
          </p:nvSpPr>
          <p:spPr>
            <a:xfrm>
              <a:off x="8952538" y="2660474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4">
                  <a:moveTo>
                    <a:pt x="0" y="419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FF7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8952481" y="276835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</a:pathLst>
            </a:custGeom>
            <a:ln w="3175">
              <a:solidFill>
                <a:srgbClr val="F0F8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9" name="object 259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8952607" y="2714430"/>
              <a:ext cx="215124" cy="107850"/>
            </a:xfrm>
            <a:prstGeom prst="rect">
              <a:avLst/>
            </a:prstGeom>
          </p:spPr>
        </p:pic>
        <p:sp>
          <p:nvSpPr>
            <p:cNvPr id="260" name="object 260"/>
            <p:cNvSpPr/>
            <p:nvPr/>
          </p:nvSpPr>
          <p:spPr>
            <a:xfrm>
              <a:off x="8952481" y="276835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</a:pathLst>
            </a:custGeom>
            <a:ln w="3175">
              <a:solidFill>
                <a:srgbClr val="F0F8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9059964" y="27683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EDF7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2" name="object 262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9113900" y="2660599"/>
              <a:ext cx="161701" cy="215511"/>
            </a:xfrm>
            <a:prstGeom prst="rect">
              <a:avLst/>
            </a:prstGeom>
          </p:spPr>
        </p:pic>
        <p:sp>
          <p:nvSpPr>
            <p:cNvPr id="263" name="object 263"/>
            <p:cNvSpPr/>
            <p:nvPr/>
          </p:nvSpPr>
          <p:spPr>
            <a:xfrm>
              <a:off x="9167752" y="276835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EBF6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4" name="object 264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9275257" y="2768345"/>
              <a:ext cx="107755" cy="53935"/>
            </a:xfrm>
            <a:prstGeom prst="rect">
              <a:avLst/>
            </a:prstGeom>
          </p:spPr>
        </p:pic>
        <p:sp>
          <p:nvSpPr>
            <p:cNvPr id="265" name="object 265"/>
            <p:cNvSpPr/>
            <p:nvPr/>
          </p:nvSpPr>
          <p:spPr>
            <a:xfrm>
              <a:off x="9275225" y="27683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E8F5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6" name="object 266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9383012" y="2768376"/>
              <a:ext cx="53935" cy="107734"/>
            </a:xfrm>
            <a:prstGeom prst="rect">
              <a:avLst/>
            </a:prstGeom>
          </p:spPr>
        </p:pic>
        <p:sp>
          <p:nvSpPr>
            <p:cNvPr id="267" name="object 267"/>
            <p:cNvSpPr/>
            <p:nvPr/>
          </p:nvSpPr>
          <p:spPr>
            <a:xfrm>
              <a:off x="9383070" y="2875420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69">
                  <a:moveTo>
                    <a:pt x="0" y="82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6F4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8" name="object 268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9329171" y="2660599"/>
              <a:ext cx="53883" cy="107713"/>
            </a:xfrm>
            <a:prstGeom prst="rect">
              <a:avLst/>
            </a:prstGeom>
          </p:spPr>
        </p:pic>
        <p:sp>
          <p:nvSpPr>
            <p:cNvPr id="269" name="object 269"/>
            <p:cNvSpPr/>
            <p:nvPr/>
          </p:nvSpPr>
          <p:spPr>
            <a:xfrm>
              <a:off x="9383070" y="2660474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4">
                  <a:moveTo>
                    <a:pt x="0" y="419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5F3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9383033" y="27683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E6F3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1" name="object 271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9383128" y="2714430"/>
              <a:ext cx="215145" cy="107850"/>
            </a:xfrm>
            <a:prstGeom prst="rect">
              <a:avLst/>
            </a:prstGeom>
          </p:spPr>
        </p:pic>
        <p:sp>
          <p:nvSpPr>
            <p:cNvPr id="272" name="object 272"/>
            <p:cNvSpPr/>
            <p:nvPr/>
          </p:nvSpPr>
          <p:spPr>
            <a:xfrm>
              <a:off x="9383033" y="27683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E6F3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9490485" y="27683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E3F2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4" name="object 274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9598273" y="2768376"/>
              <a:ext cx="53946" cy="107734"/>
            </a:xfrm>
            <a:prstGeom prst="rect">
              <a:avLst/>
            </a:prstGeom>
          </p:spPr>
        </p:pic>
        <p:sp>
          <p:nvSpPr>
            <p:cNvPr id="275" name="object 275"/>
            <p:cNvSpPr/>
            <p:nvPr/>
          </p:nvSpPr>
          <p:spPr>
            <a:xfrm>
              <a:off x="9598330" y="2875420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69">
                  <a:moveTo>
                    <a:pt x="0" y="82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2F2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6" name="object 276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9544442" y="2660599"/>
              <a:ext cx="53893" cy="107713"/>
            </a:xfrm>
            <a:prstGeom prst="rect">
              <a:avLst/>
            </a:prstGeom>
          </p:spPr>
        </p:pic>
        <p:sp>
          <p:nvSpPr>
            <p:cNvPr id="277" name="object 277"/>
            <p:cNvSpPr/>
            <p:nvPr/>
          </p:nvSpPr>
          <p:spPr>
            <a:xfrm>
              <a:off x="9598330" y="2660474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4">
                  <a:moveTo>
                    <a:pt x="0" y="419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0F1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8" name="object 278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9598388" y="2714430"/>
              <a:ext cx="215134" cy="107850"/>
            </a:xfrm>
            <a:prstGeom prst="rect">
              <a:avLst/>
            </a:prstGeom>
          </p:spPr>
        </p:pic>
        <p:sp>
          <p:nvSpPr>
            <p:cNvPr id="279" name="object 279"/>
            <p:cNvSpPr/>
            <p:nvPr/>
          </p:nvSpPr>
          <p:spPr>
            <a:xfrm>
              <a:off x="9705757" y="27683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DDF0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0" name="object 280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9813523" y="2768376"/>
              <a:ext cx="53966" cy="107734"/>
            </a:xfrm>
            <a:prstGeom prst="rect">
              <a:avLst/>
            </a:prstGeom>
          </p:spPr>
        </p:pic>
        <p:sp>
          <p:nvSpPr>
            <p:cNvPr id="281" name="object 281"/>
            <p:cNvSpPr/>
            <p:nvPr/>
          </p:nvSpPr>
          <p:spPr>
            <a:xfrm>
              <a:off x="9813590" y="2875420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69">
                  <a:moveTo>
                    <a:pt x="0" y="82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CEF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2" name="object 282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9759713" y="2660599"/>
              <a:ext cx="53946" cy="107713"/>
            </a:xfrm>
            <a:prstGeom prst="rect">
              <a:avLst/>
            </a:prstGeom>
          </p:spPr>
        </p:pic>
        <p:pic>
          <p:nvPicPr>
            <p:cNvPr id="283" name="object 283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9813523" y="2660474"/>
              <a:ext cx="106666" cy="107902"/>
            </a:xfrm>
            <a:prstGeom prst="rect">
              <a:avLst/>
            </a:prstGeom>
          </p:spPr>
        </p:pic>
        <p:sp>
          <p:nvSpPr>
            <p:cNvPr id="284" name="object 284"/>
            <p:cNvSpPr/>
            <p:nvPr/>
          </p:nvSpPr>
          <p:spPr>
            <a:xfrm>
              <a:off x="9813554" y="276835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</a:pathLst>
            </a:custGeom>
            <a:ln w="3175">
              <a:solidFill>
                <a:srgbClr val="DBEE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4466795" y="2240772"/>
              <a:ext cx="2649220" cy="234315"/>
            </a:xfrm>
            <a:custGeom>
              <a:avLst/>
              <a:gdLst/>
              <a:ahLst/>
              <a:cxnLst/>
              <a:rect l="l" t="t" r="r" b="b"/>
              <a:pathLst>
                <a:path w="2649220" h="234314">
                  <a:moveTo>
                    <a:pt x="2648798" y="0"/>
                  </a:moveTo>
                  <a:lnTo>
                    <a:pt x="0" y="0"/>
                  </a:lnTo>
                  <a:lnTo>
                    <a:pt x="0" y="233710"/>
                  </a:lnTo>
                  <a:lnTo>
                    <a:pt x="2583879" y="233710"/>
                  </a:lnTo>
                  <a:lnTo>
                    <a:pt x="2648798" y="168350"/>
                  </a:lnTo>
                  <a:lnTo>
                    <a:pt x="2648798" y="0"/>
                  </a:lnTo>
                  <a:close/>
                </a:path>
              </a:pathLst>
            </a:custGeom>
            <a:solidFill>
              <a:srgbClr val="B89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4726470" y="5045385"/>
              <a:ext cx="4934585" cy="4648835"/>
            </a:xfrm>
            <a:custGeom>
              <a:avLst/>
              <a:gdLst/>
              <a:ahLst/>
              <a:cxnLst/>
              <a:rect l="l" t="t" r="r" b="b"/>
              <a:pathLst>
                <a:path w="4934584" h="4648834">
                  <a:moveTo>
                    <a:pt x="4934039" y="4284815"/>
                  </a:moveTo>
                  <a:lnTo>
                    <a:pt x="0" y="4284815"/>
                  </a:lnTo>
                  <a:lnTo>
                    <a:pt x="0" y="4648378"/>
                  </a:lnTo>
                  <a:lnTo>
                    <a:pt x="4844593" y="4648378"/>
                  </a:lnTo>
                  <a:lnTo>
                    <a:pt x="4934039" y="4558944"/>
                  </a:lnTo>
                  <a:lnTo>
                    <a:pt x="4934039" y="4284815"/>
                  </a:lnTo>
                  <a:close/>
                </a:path>
                <a:path w="4934584" h="4648834">
                  <a:moveTo>
                    <a:pt x="4934039" y="3895293"/>
                  </a:moveTo>
                  <a:lnTo>
                    <a:pt x="0" y="3895293"/>
                  </a:lnTo>
                  <a:lnTo>
                    <a:pt x="0" y="4258856"/>
                  </a:lnTo>
                  <a:lnTo>
                    <a:pt x="4844593" y="4258856"/>
                  </a:lnTo>
                  <a:lnTo>
                    <a:pt x="4934039" y="4169410"/>
                  </a:lnTo>
                  <a:lnTo>
                    <a:pt x="4934039" y="3895293"/>
                  </a:lnTo>
                  <a:close/>
                </a:path>
                <a:path w="4934584" h="4648834">
                  <a:moveTo>
                    <a:pt x="4934039" y="3505758"/>
                  </a:moveTo>
                  <a:lnTo>
                    <a:pt x="0" y="3505758"/>
                  </a:lnTo>
                  <a:lnTo>
                    <a:pt x="0" y="3869321"/>
                  </a:lnTo>
                  <a:lnTo>
                    <a:pt x="4844593" y="3869321"/>
                  </a:lnTo>
                  <a:lnTo>
                    <a:pt x="4934039" y="3779875"/>
                  </a:lnTo>
                  <a:lnTo>
                    <a:pt x="4934039" y="3505758"/>
                  </a:lnTo>
                  <a:close/>
                </a:path>
                <a:path w="4934584" h="4648834">
                  <a:moveTo>
                    <a:pt x="4934039" y="3116237"/>
                  </a:moveTo>
                  <a:lnTo>
                    <a:pt x="0" y="3116237"/>
                  </a:lnTo>
                  <a:lnTo>
                    <a:pt x="0" y="3479800"/>
                  </a:lnTo>
                  <a:lnTo>
                    <a:pt x="4844593" y="3479800"/>
                  </a:lnTo>
                  <a:lnTo>
                    <a:pt x="4934039" y="3390341"/>
                  </a:lnTo>
                  <a:lnTo>
                    <a:pt x="4934039" y="3116237"/>
                  </a:lnTo>
                  <a:close/>
                </a:path>
                <a:path w="4934584" h="4648834">
                  <a:moveTo>
                    <a:pt x="4934039" y="2726702"/>
                  </a:moveTo>
                  <a:lnTo>
                    <a:pt x="0" y="2726702"/>
                  </a:lnTo>
                  <a:lnTo>
                    <a:pt x="0" y="3090265"/>
                  </a:lnTo>
                  <a:lnTo>
                    <a:pt x="4844593" y="3090265"/>
                  </a:lnTo>
                  <a:lnTo>
                    <a:pt x="4934039" y="3000819"/>
                  </a:lnTo>
                  <a:lnTo>
                    <a:pt x="4934039" y="2726702"/>
                  </a:lnTo>
                  <a:close/>
                </a:path>
                <a:path w="4934584" h="4648834">
                  <a:moveTo>
                    <a:pt x="4934039" y="2337181"/>
                  </a:moveTo>
                  <a:lnTo>
                    <a:pt x="0" y="2337181"/>
                  </a:lnTo>
                  <a:lnTo>
                    <a:pt x="0" y="2700731"/>
                  </a:lnTo>
                  <a:lnTo>
                    <a:pt x="4844593" y="2700731"/>
                  </a:lnTo>
                  <a:lnTo>
                    <a:pt x="4934039" y="2611297"/>
                  </a:lnTo>
                  <a:lnTo>
                    <a:pt x="4934039" y="2337181"/>
                  </a:lnTo>
                  <a:close/>
                </a:path>
                <a:path w="4934584" h="4648834">
                  <a:moveTo>
                    <a:pt x="4934039" y="1947646"/>
                  </a:moveTo>
                  <a:lnTo>
                    <a:pt x="0" y="1947646"/>
                  </a:lnTo>
                  <a:lnTo>
                    <a:pt x="0" y="2311209"/>
                  </a:lnTo>
                  <a:lnTo>
                    <a:pt x="4844593" y="2311209"/>
                  </a:lnTo>
                  <a:lnTo>
                    <a:pt x="4934039" y="2221763"/>
                  </a:lnTo>
                  <a:lnTo>
                    <a:pt x="4934039" y="1947646"/>
                  </a:lnTo>
                  <a:close/>
                </a:path>
                <a:path w="4934584" h="4648834">
                  <a:moveTo>
                    <a:pt x="4934039" y="1558124"/>
                  </a:moveTo>
                  <a:lnTo>
                    <a:pt x="0" y="1558124"/>
                  </a:lnTo>
                  <a:lnTo>
                    <a:pt x="0" y="1921675"/>
                  </a:lnTo>
                  <a:lnTo>
                    <a:pt x="4844593" y="1921675"/>
                  </a:lnTo>
                  <a:lnTo>
                    <a:pt x="4934039" y="1832241"/>
                  </a:lnTo>
                  <a:lnTo>
                    <a:pt x="4934039" y="1558124"/>
                  </a:lnTo>
                  <a:close/>
                </a:path>
                <a:path w="4934584" h="4648834">
                  <a:moveTo>
                    <a:pt x="4934039" y="1168590"/>
                  </a:moveTo>
                  <a:lnTo>
                    <a:pt x="0" y="1168590"/>
                  </a:lnTo>
                  <a:lnTo>
                    <a:pt x="0" y="1532153"/>
                  </a:lnTo>
                  <a:lnTo>
                    <a:pt x="4844593" y="1532153"/>
                  </a:lnTo>
                  <a:lnTo>
                    <a:pt x="4934039" y="1442707"/>
                  </a:lnTo>
                  <a:lnTo>
                    <a:pt x="4934039" y="1168590"/>
                  </a:lnTo>
                  <a:close/>
                </a:path>
                <a:path w="4934584" h="4648834">
                  <a:moveTo>
                    <a:pt x="4934039" y="779056"/>
                  </a:moveTo>
                  <a:lnTo>
                    <a:pt x="0" y="779056"/>
                  </a:lnTo>
                  <a:lnTo>
                    <a:pt x="0" y="1142619"/>
                  </a:lnTo>
                  <a:lnTo>
                    <a:pt x="4844593" y="1142619"/>
                  </a:lnTo>
                  <a:lnTo>
                    <a:pt x="4934039" y="1053172"/>
                  </a:lnTo>
                  <a:lnTo>
                    <a:pt x="4934039" y="779056"/>
                  </a:lnTo>
                  <a:close/>
                </a:path>
                <a:path w="4934584" h="4648834">
                  <a:moveTo>
                    <a:pt x="4934039" y="389534"/>
                  </a:moveTo>
                  <a:lnTo>
                    <a:pt x="0" y="389534"/>
                  </a:lnTo>
                  <a:lnTo>
                    <a:pt x="0" y="753097"/>
                  </a:lnTo>
                  <a:lnTo>
                    <a:pt x="4844593" y="753097"/>
                  </a:lnTo>
                  <a:lnTo>
                    <a:pt x="4934039" y="663651"/>
                  </a:lnTo>
                  <a:lnTo>
                    <a:pt x="4934039" y="389534"/>
                  </a:lnTo>
                  <a:close/>
                </a:path>
                <a:path w="4934584" h="4648834">
                  <a:moveTo>
                    <a:pt x="4934039" y="0"/>
                  </a:moveTo>
                  <a:lnTo>
                    <a:pt x="0" y="0"/>
                  </a:lnTo>
                  <a:lnTo>
                    <a:pt x="0" y="363562"/>
                  </a:lnTo>
                  <a:lnTo>
                    <a:pt x="4844593" y="363562"/>
                  </a:lnTo>
                  <a:lnTo>
                    <a:pt x="4934039" y="274116"/>
                  </a:lnTo>
                  <a:lnTo>
                    <a:pt x="4934039" y="0"/>
                  </a:lnTo>
                  <a:close/>
                </a:path>
              </a:pathLst>
            </a:custGeom>
            <a:solidFill>
              <a:srgbClr val="F4FA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8543862" y="5222576"/>
              <a:ext cx="1038225" cy="4294505"/>
            </a:xfrm>
            <a:custGeom>
              <a:avLst/>
              <a:gdLst/>
              <a:ahLst/>
              <a:cxnLst/>
              <a:rect l="l" t="t" r="r" b="b"/>
              <a:pathLst>
                <a:path w="1038225" h="4294505">
                  <a:moveTo>
                    <a:pt x="1037932" y="4284827"/>
                  </a:moveTo>
                  <a:lnTo>
                    <a:pt x="0" y="4284827"/>
                  </a:lnTo>
                  <a:lnTo>
                    <a:pt x="0" y="4293984"/>
                  </a:lnTo>
                  <a:lnTo>
                    <a:pt x="1037932" y="4293984"/>
                  </a:lnTo>
                  <a:lnTo>
                    <a:pt x="1037932" y="4284827"/>
                  </a:lnTo>
                  <a:close/>
                </a:path>
                <a:path w="1038225" h="4294505">
                  <a:moveTo>
                    <a:pt x="1037932" y="3505771"/>
                  </a:moveTo>
                  <a:lnTo>
                    <a:pt x="0" y="3505771"/>
                  </a:lnTo>
                  <a:lnTo>
                    <a:pt x="0" y="3514928"/>
                  </a:lnTo>
                  <a:lnTo>
                    <a:pt x="1037932" y="3514928"/>
                  </a:lnTo>
                  <a:lnTo>
                    <a:pt x="1037932" y="3505771"/>
                  </a:lnTo>
                  <a:close/>
                </a:path>
                <a:path w="1038225" h="4294505">
                  <a:moveTo>
                    <a:pt x="1037932" y="3116249"/>
                  </a:moveTo>
                  <a:lnTo>
                    <a:pt x="0" y="3116249"/>
                  </a:lnTo>
                  <a:lnTo>
                    <a:pt x="0" y="3125406"/>
                  </a:lnTo>
                  <a:lnTo>
                    <a:pt x="1037932" y="3125406"/>
                  </a:lnTo>
                  <a:lnTo>
                    <a:pt x="1037932" y="3116249"/>
                  </a:lnTo>
                  <a:close/>
                </a:path>
                <a:path w="1038225" h="4294505">
                  <a:moveTo>
                    <a:pt x="1037932" y="2726715"/>
                  </a:moveTo>
                  <a:lnTo>
                    <a:pt x="0" y="2726715"/>
                  </a:lnTo>
                  <a:lnTo>
                    <a:pt x="0" y="2735884"/>
                  </a:lnTo>
                  <a:lnTo>
                    <a:pt x="1037932" y="2735884"/>
                  </a:lnTo>
                  <a:lnTo>
                    <a:pt x="1037932" y="2726715"/>
                  </a:lnTo>
                  <a:close/>
                </a:path>
                <a:path w="1038225" h="4294505">
                  <a:moveTo>
                    <a:pt x="1037932" y="1947659"/>
                  </a:moveTo>
                  <a:lnTo>
                    <a:pt x="0" y="1947659"/>
                  </a:lnTo>
                  <a:lnTo>
                    <a:pt x="0" y="1956828"/>
                  </a:lnTo>
                  <a:lnTo>
                    <a:pt x="1037932" y="1956828"/>
                  </a:lnTo>
                  <a:lnTo>
                    <a:pt x="1037932" y="1947659"/>
                  </a:lnTo>
                  <a:close/>
                </a:path>
                <a:path w="1038225" h="4294505">
                  <a:moveTo>
                    <a:pt x="1037932" y="1558124"/>
                  </a:moveTo>
                  <a:lnTo>
                    <a:pt x="0" y="1558124"/>
                  </a:lnTo>
                  <a:lnTo>
                    <a:pt x="0" y="1567294"/>
                  </a:lnTo>
                  <a:lnTo>
                    <a:pt x="1037932" y="1567294"/>
                  </a:lnTo>
                  <a:lnTo>
                    <a:pt x="1037932" y="1558124"/>
                  </a:lnTo>
                  <a:close/>
                </a:path>
                <a:path w="1038225" h="4294505">
                  <a:moveTo>
                    <a:pt x="1037932" y="779068"/>
                  </a:moveTo>
                  <a:lnTo>
                    <a:pt x="0" y="779068"/>
                  </a:lnTo>
                  <a:lnTo>
                    <a:pt x="0" y="788225"/>
                  </a:lnTo>
                  <a:lnTo>
                    <a:pt x="1037932" y="788225"/>
                  </a:lnTo>
                  <a:lnTo>
                    <a:pt x="1037932" y="779068"/>
                  </a:lnTo>
                  <a:close/>
                </a:path>
                <a:path w="1038225" h="4294505">
                  <a:moveTo>
                    <a:pt x="1037932" y="389547"/>
                  </a:moveTo>
                  <a:lnTo>
                    <a:pt x="0" y="389547"/>
                  </a:lnTo>
                  <a:lnTo>
                    <a:pt x="0" y="398703"/>
                  </a:lnTo>
                  <a:lnTo>
                    <a:pt x="1037932" y="398703"/>
                  </a:lnTo>
                  <a:lnTo>
                    <a:pt x="1037932" y="389547"/>
                  </a:lnTo>
                  <a:close/>
                </a:path>
                <a:path w="1038225" h="4294505">
                  <a:moveTo>
                    <a:pt x="1037932" y="0"/>
                  </a:moveTo>
                  <a:lnTo>
                    <a:pt x="0" y="0"/>
                  </a:lnTo>
                  <a:lnTo>
                    <a:pt x="0" y="9169"/>
                  </a:lnTo>
                  <a:lnTo>
                    <a:pt x="1037932" y="9169"/>
                  </a:lnTo>
                  <a:lnTo>
                    <a:pt x="1037932" y="0"/>
                  </a:lnTo>
                  <a:close/>
                </a:path>
                <a:path w="1038225" h="4294505">
                  <a:moveTo>
                    <a:pt x="1037945" y="3895293"/>
                  </a:moveTo>
                  <a:lnTo>
                    <a:pt x="12" y="3895293"/>
                  </a:lnTo>
                  <a:lnTo>
                    <a:pt x="12" y="3904462"/>
                  </a:lnTo>
                  <a:lnTo>
                    <a:pt x="1037945" y="3904462"/>
                  </a:lnTo>
                  <a:lnTo>
                    <a:pt x="1037945" y="3895293"/>
                  </a:lnTo>
                  <a:close/>
                </a:path>
                <a:path w="1038225" h="4294505">
                  <a:moveTo>
                    <a:pt x="1037945" y="2337181"/>
                  </a:moveTo>
                  <a:lnTo>
                    <a:pt x="12" y="2337181"/>
                  </a:lnTo>
                  <a:lnTo>
                    <a:pt x="12" y="2346337"/>
                  </a:lnTo>
                  <a:lnTo>
                    <a:pt x="1037945" y="2346337"/>
                  </a:lnTo>
                  <a:lnTo>
                    <a:pt x="1037945" y="2337181"/>
                  </a:lnTo>
                  <a:close/>
                </a:path>
                <a:path w="1038225" h="4294505">
                  <a:moveTo>
                    <a:pt x="1037945" y="1168590"/>
                  </a:moveTo>
                  <a:lnTo>
                    <a:pt x="12" y="1168590"/>
                  </a:lnTo>
                  <a:lnTo>
                    <a:pt x="12" y="1177759"/>
                  </a:lnTo>
                  <a:lnTo>
                    <a:pt x="1037945" y="1177759"/>
                  </a:lnTo>
                  <a:lnTo>
                    <a:pt x="1037945" y="1168590"/>
                  </a:lnTo>
                  <a:close/>
                </a:path>
              </a:pathLst>
            </a:custGeom>
            <a:solidFill>
              <a:srgbClr val="00B3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4726481" y="3279516"/>
              <a:ext cx="3428365" cy="766445"/>
            </a:xfrm>
            <a:custGeom>
              <a:avLst/>
              <a:gdLst/>
              <a:ahLst/>
              <a:cxnLst/>
              <a:rect l="l" t="t" r="r" b="b"/>
              <a:pathLst>
                <a:path w="3428365" h="766445">
                  <a:moveTo>
                    <a:pt x="3427853" y="0"/>
                  </a:moveTo>
                  <a:lnTo>
                    <a:pt x="0" y="0"/>
                  </a:lnTo>
                  <a:lnTo>
                    <a:pt x="0" y="766070"/>
                  </a:lnTo>
                  <a:lnTo>
                    <a:pt x="3347186" y="766070"/>
                  </a:lnTo>
                  <a:lnTo>
                    <a:pt x="3427853" y="685392"/>
                  </a:lnTo>
                  <a:lnTo>
                    <a:pt x="3427853" y="0"/>
                  </a:lnTo>
                  <a:close/>
                </a:path>
              </a:pathLst>
            </a:custGeom>
            <a:solidFill>
              <a:srgbClr val="EFF8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9" name="object 289"/>
          <p:cNvSpPr txBox="1"/>
          <p:nvPr/>
        </p:nvSpPr>
        <p:spPr>
          <a:xfrm>
            <a:off x="4779083" y="3363410"/>
            <a:ext cx="320929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700"/>
              </a:lnSpc>
              <a:spcBef>
                <a:spcPts val="100"/>
              </a:spcBef>
            </a:pP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De</a:t>
            </a:r>
            <a:r>
              <a:rPr sz="800" spc="-25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volgende</a:t>
            </a:r>
            <a:r>
              <a:rPr sz="800" spc="-2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vragen</a:t>
            </a:r>
            <a:r>
              <a:rPr sz="800" spc="-2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gaan</a:t>
            </a:r>
            <a:r>
              <a:rPr sz="800" spc="-2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over</a:t>
            </a:r>
            <a:r>
              <a:rPr sz="800" spc="-25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redenen</a:t>
            </a:r>
            <a:r>
              <a:rPr sz="800" spc="-2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waarom</a:t>
            </a:r>
            <a:r>
              <a:rPr sz="800" spc="-2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u</a:t>
            </a:r>
            <a:r>
              <a:rPr sz="800" spc="-2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iets</a:t>
            </a:r>
            <a:r>
              <a:rPr sz="800" spc="-25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doet,</a:t>
            </a:r>
            <a:r>
              <a:rPr sz="800" spc="-2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in</a:t>
            </a:r>
            <a:r>
              <a:rPr sz="800" spc="-2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dit</a:t>
            </a:r>
            <a:r>
              <a:rPr sz="800" spc="-20" dirty="0">
                <a:solidFill>
                  <a:srgbClr val="00406F"/>
                </a:solidFill>
                <a:latin typeface="ScalaSansPro-Ita"/>
                <a:cs typeface="ScalaSansPro-Ita"/>
              </a:rPr>
              <a:t> geval</a:t>
            </a:r>
            <a:r>
              <a:rPr sz="800" spc="50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waarom</a:t>
            </a:r>
            <a:r>
              <a:rPr sz="800" spc="-25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u</a:t>
            </a:r>
            <a:r>
              <a:rPr sz="800" spc="-2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begeleiding</a:t>
            </a:r>
            <a:r>
              <a:rPr sz="800" spc="-2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wil</a:t>
            </a:r>
            <a:r>
              <a:rPr sz="800" spc="-2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behouden.</a:t>
            </a:r>
            <a:r>
              <a:rPr sz="800" spc="-2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Geef</a:t>
            </a:r>
            <a:r>
              <a:rPr sz="800" spc="-2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aan</a:t>
            </a:r>
            <a:r>
              <a:rPr sz="800" spc="-2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of</a:t>
            </a:r>
            <a:r>
              <a:rPr sz="800" spc="-2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u</a:t>
            </a:r>
            <a:r>
              <a:rPr sz="800" spc="-2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het</a:t>
            </a:r>
            <a:r>
              <a:rPr sz="800" spc="-2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eens</a:t>
            </a:r>
            <a:r>
              <a:rPr sz="800" spc="-2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bent</a:t>
            </a:r>
            <a:r>
              <a:rPr sz="800" spc="-2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of</a:t>
            </a:r>
            <a:r>
              <a:rPr sz="800" spc="-2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niet</a:t>
            </a:r>
            <a:r>
              <a:rPr sz="800" spc="-2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spc="-25" dirty="0">
                <a:solidFill>
                  <a:srgbClr val="00406F"/>
                </a:solidFill>
                <a:latin typeface="ScalaSansPro-Ita"/>
                <a:cs typeface="ScalaSansPro-Ita"/>
              </a:rPr>
              <a:t>met</a:t>
            </a:r>
            <a:r>
              <a:rPr sz="800" spc="50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de</a:t>
            </a:r>
            <a:r>
              <a:rPr sz="800" spc="-10" dirty="0">
                <a:solidFill>
                  <a:srgbClr val="00406F"/>
                </a:solidFill>
                <a:latin typeface="ScalaSansPro-Ita"/>
                <a:cs typeface="ScalaSansPro-Ita"/>
              </a:rPr>
              <a:t> onderstaande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stellingen.</a:t>
            </a:r>
            <a:r>
              <a:rPr sz="800" spc="-1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U</a:t>
            </a:r>
            <a:r>
              <a:rPr sz="800" spc="-5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hebt</a:t>
            </a:r>
            <a:r>
              <a:rPr sz="800" spc="-1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de</a:t>
            </a:r>
            <a:r>
              <a:rPr sz="800" spc="-1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volgende</a:t>
            </a:r>
            <a:r>
              <a:rPr sz="800" spc="-10" dirty="0">
                <a:solidFill>
                  <a:srgbClr val="00406F"/>
                </a:solidFill>
                <a:latin typeface="ScalaSansPro-Ita"/>
                <a:cs typeface="ScalaSansPro-Ita"/>
              </a:rPr>
              <a:t> antwoordmogelijkheden:</a:t>
            </a:r>
            <a:endParaRPr sz="800">
              <a:latin typeface="ScalaSansPro-Ita"/>
              <a:cs typeface="ScalaSansPro-Ita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b="1" dirty="0">
                <a:solidFill>
                  <a:srgbClr val="00406F"/>
                </a:solidFill>
                <a:latin typeface="ScalaSansPro-BoldIta"/>
                <a:cs typeface="ScalaSansPro-BoldIta"/>
              </a:rPr>
              <a:t>1</a:t>
            </a:r>
            <a:r>
              <a:rPr sz="800" b="1" spc="-15" dirty="0">
                <a:solidFill>
                  <a:srgbClr val="00406F"/>
                </a:solidFill>
                <a:latin typeface="ScalaSansPro-BoldIta"/>
                <a:cs typeface="ScalaSansPro-Bold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helemaal</a:t>
            </a:r>
            <a:r>
              <a:rPr sz="800" spc="-1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niet</a:t>
            </a:r>
            <a:r>
              <a:rPr sz="800" spc="18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/</a:t>
            </a:r>
            <a:r>
              <a:rPr sz="800" spc="18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b="1" dirty="0">
                <a:solidFill>
                  <a:srgbClr val="00406F"/>
                </a:solidFill>
                <a:latin typeface="ScalaSansPro-BoldIta"/>
                <a:cs typeface="ScalaSansPro-BoldIta"/>
              </a:rPr>
              <a:t>2</a:t>
            </a:r>
            <a:r>
              <a:rPr sz="800" b="1" spc="-10" dirty="0">
                <a:solidFill>
                  <a:srgbClr val="00406F"/>
                </a:solidFill>
                <a:latin typeface="ScalaSansPro-BoldIta"/>
                <a:cs typeface="ScalaSansPro-Bold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niet</a:t>
            </a:r>
            <a:r>
              <a:rPr sz="800" spc="18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/</a:t>
            </a:r>
            <a:r>
              <a:rPr sz="800" spc="185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b="1" dirty="0">
                <a:solidFill>
                  <a:srgbClr val="00406F"/>
                </a:solidFill>
                <a:latin typeface="ScalaSansPro-BoldIta"/>
                <a:cs typeface="ScalaSansPro-BoldIta"/>
              </a:rPr>
              <a:t>3</a:t>
            </a:r>
            <a:r>
              <a:rPr sz="800" b="1" spc="-15" dirty="0">
                <a:solidFill>
                  <a:srgbClr val="00406F"/>
                </a:solidFill>
                <a:latin typeface="ScalaSansPro-BoldIta"/>
                <a:cs typeface="ScalaSansPro-Bold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neutraal</a:t>
            </a:r>
            <a:r>
              <a:rPr sz="800" spc="185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/</a:t>
            </a:r>
            <a:r>
              <a:rPr sz="800" spc="18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b="1" dirty="0">
                <a:solidFill>
                  <a:srgbClr val="00406F"/>
                </a:solidFill>
                <a:latin typeface="ScalaSansPro-BoldIta"/>
                <a:cs typeface="ScalaSansPro-BoldIta"/>
              </a:rPr>
              <a:t>4</a:t>
            </a:r>
            <a:r>
              <a:rPr sz="800" b="1" spc="-10" dirty="0">
                <a:solidFill>
                  <a:srgbClr val="00406F"/>
                </a:solidFill>
                <a:latin typeface="ScalaSansPro-BoldIta"/>
                <a:cs typeface="ScalaSansPro-Bold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wel</a:t>
            </a:r>
            <a:r>
              <a:rPr sz="800" spc="18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/</a:t>
            </a:r>
            <a:r>
              <a:rPr sz="800" spc="18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b="1" dirty="0">
                <a:solidFill>
                  <a:srgbClr val="00406F"/>
                </a:solidFill>
                <a:latin typeface="ScalaSansPro-BoldIta"/>
                <a:cs typeface="ScalaSansPro-BoldIta"/>
              </a:rPr>
              <a:t>5</a:t>
            </a:r>
            <a:r>
              <a:rPr sz="800" b="1" spc="-10" dirty="0">
                <a:solidFill>
                  <a:srgbClr val="00406F"/>
                </a:solidFill>
                <a:latin typeface="ScalaSansPro-BoldIta"/>
                <a:cs typeface="ScalaSansPro-BoldIta"/>
              </a:rPr>
              <a:t> </a:t>
            </a:r>
            <a:r>
              <a:rPr sz="800" dirty="0">
                <a:solidFill>
                  <a:srgbClr val="00406F"/>
                </a:solidFill>
                <a:latin typeface="ScalaSansPro-Ita"/>
                <a:cs typeface="ScalaSansPro-Ita"/>
              </a:rPr>
              <a:t>helemaal</a:t>
            </a:r>
            <a:r>
              <a:rPr sz="800" spc="-10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800" spc="-20" dirty="0">
                <a:solidFill>
                  <a:srgbClr val="00406F"/>
                </a:solidFill>
                <a:latin typeface="ScalaSansPro-Ita"/>
                <a:cs typeface="ScalaSansPro-Ita"/>
              </a:rPr>
              <a:t>wel.</a:t>
            </a:r>
            <a:endParaRPr sz="800">
              <a:latin typeface="ScalaSansPro-Ita"/>
              <a:cs typeface="ScalaSansPro-Ita"/>
            </a:endParaRPr>
          </a:p>
        </p:txBody>
      </p:sp>
      <p:grpSp>
        <p:nvGrpSpPr>
          <p:cNvPr id="290" name="object 290"/>
          <p:cNvGrpSpPr/>
          <p:nvPr/>
        </p:nvGrpSpPr>
        <p:grpSpPr>
          <a:xfrm>
            <a:off x="4466796" y="2843569"/>
            <a:ext cx="5142230" cy="6728459"/>
            <a:chOff x="4466796" y="2843569"/>
            <a:chExt cx="5142230" cy="6728459"/>
          </a:xfrm>
        </p:grpSpPr>
        <p:pic>
          <p:nvPicPr>
            <p:cNvPr id="291" name="object 291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8491928" y="5167439"/>
              <a:ext cx="119462" cy="119451"/>
            </a:xfrm>
            <a:prstGeom prst="rect">
              <a:avLst/>
            </a:prstGeom>
          </p:spPr>
        </p:pic>
        <p:pic>
          <p:nvPicPr>
            <p:cNvPr id="292" name="object 292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8491928" y="5556967"/>
              <a:ext cx="119462" cy="119451"/>
            </a:xfrm>
            <a:prstGeom prst="rect">
              <a:avLst/>
            </a:prstGeom>
          </p:spPr>
        </p:pic>
        <p:pic>
          <p:nvPicPr>
            <p:cNvPr id="293" name="object 293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8491928" y="5946496"/>
              <a:ext cx="119462" cy="119451"/>
            </a:xfrm>
            <a:prstGeom prst="rect">
              <a:avLst/>
            </a:prstGeom>
          </p:spPr>
        </p:pic>
        <p:pic>
          <p:nvPicPr>
            <p:cNvPr id="294" name="object 294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8491928" y="6336026"/>
              <a:ext cx="119462" cy="119451"/>
            </a:xfrm>
            <a:prstGeom prst="rect">
              <a:avLst/>
            </a:prstGeom>
          </p:spPr>
        </p:pic>
        <p:pic>
          <p:nvPicPr>
            <p:cNvPr id="295" name="object 295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8491928" y="6725555"/>
              <a:ext cx="119462" cy="119451"/>
            </a:xfrm>
            <a:prstGeom prst="rect">
              <a:avLst/>
            </a:prstGeom>
          </p:spPr>
        </p:pic>
        <p:pic>
          <p:nvPicPr>
            <p:cNvPr id="296" name="object 296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8491928" y="7115085"/>
              <a:ext cx="119462" cy="119451"/>
            </a:xfrm>
            <a:prstGeom prst="rect">
              <a:avLst/>
            </a:prstGeom>
          </p:spPr>
        </p:pic>
        <p:pic>
          <p:nvPicPr>
            <p:cNvPr id="297" name="object 297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8491928" y="7504613"/>
              <a:ext cx="119462" cy="119451"/>
            </a:xfrm>
            <a:prstGeom prst="rect">
              <a:avLst/>
            </a:prstGeom>
          </p:spPr>
        </p:pic>
        <p:pic>
          <p:nvPicPr>
            <p:cNvPr id="298" name="object 298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8491928" y="7894142"/>
              <a:ext cx="119462" cy="119451"/>
            </a:xfrm>
            <a:prstGeom prst="rect">
              <a:avLst/>
            </a:prstGeom>
          </p:spPr>
        </p:pic>
        <p:pic>
          <p:nvPicPr>
            <p:cNvPr id="299" name="object 299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8491928" y="8283671"/>
              <a:ext cx="119462" cy="119451"/>
            </a:xfrm>
            <a:prstGeom prst="rect">
              <a:avLst/>
            </a:prstGeom>
          </p:spPr>
        </p:pic>
        <p:pic>
          <p:nvPicPr>
            <p:cNvPr id="300" name="object 300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8491928" y="8673200"/>
              <a:ext cx="119462" cy="119451"/>
            </a:xfrm>
            <a:prstGeom prst="rect">
              <a:avLst/>
            </a:prstGeom>
          </p:spPr>
        </p:pic>
        <p:pic>
          <p:nvPicPr>
            <p:cNvPr id="301" name="object 301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8491928" y="9062730"/>
              <a:ext cx="119462" cy="119451"/>
            </a:xfrm>
            <a:prstGeom prst="rect">
              <a:avLst/>
            </a:prstGeom>
          </p:spPr>
        </p:pic>
        <p:pic>
          <p:nvPicPr>
            <p:cNvPr id="302" name="object 302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8491928" y="9452260"/>
              <a:ext cx="119462" cy="119451"/>
            </a:xfrm>
            <a:prstGeom prst="rect">
              <a:avLst/>
            </a:prstGeom>
          </p:spPr>
        </p:pic>
        <p:pic>
          <p:nvPicPr>
            <p:cNvPr id="303" name="object 303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8741226" y="5167439"/>
              <a:ext cx="119462" cy="119451"/>
            </a:xfrm>
            <a:prstGeom prst="rect">
              <a:avLst/>
            </a:prstGeom>
          </p:spPr>
        </p:pic>
        <p:pic>
          <p:nvPicPr>
            <p:cNvPr id="304" name="object 304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8741226" y="5556967"/>
              <a:ext cx="119462" cy="119451"/>
            </a:xfrm>
            <a:prstGeom prst="rect">
              <a:avLst/>
            </a:prstGeom>
          </p:spPr>
        </p:pic>
        <p:pic>
          <p:nvPicPr>
            <p:cNvPr id="305" name="object 305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8741226" y="5946496"/>
              <a:ext cx="119462" cy="119451"/>
            </a:xfrm>
            <a:prstGeom prst="rect">
              <a:avLst/>
            </a:prstGeom>
          </p:spPr>
        </p:pic>
        <p:pic>
          <p:nvPicPr>
            <p:cNvPr id="306" name="object 306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8741226" y="6336026"/>
              <a:ext cx="119462" cy="119451"/>
            </a:xfrm>
            <a:prstGeom prst="rect">
              <a:avLst/>
            </a:prstGeom>
          </p:spPr>
        </p:pic>
        <p:pic>
          <p:nvPicPr>
            <p:cNvPr id="307" name="object 307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8741226" y="6725555"/>
              <a:ext cx="119462" cy="119451"/>
            </a:xfrm>
            <a:prstGeom prst="rect">
              <a:avLst/>
            </a:prstGeom>
          </p:spPr>
        </p:pic>
        <p:pic>
          <p:nvPicPr>
            <p:cNvPr id="308" name="object 308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8741226" y="7115085"/>
              <a:ext cx="119462" cy="119451"/>
            </a:xfrm>
            <a:prstGeom prst="rect">
              <a:avLst/>
            </a:prstGeom>
          </p:spPr>
        </p:pic>
        <p:pic>
          <p:nvPicPr>
            <p:cNvPr id="309" name="object 309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8741226" y="7504613"/>
              <a:ext cx="119462" cy="119451"/>
            </a:xfrm>
            <a:prstGeom prst="rect">
              <a:avLst/>
            </a:prstGeom>
          </p:spPr>
        </p:pic>
        <p:pic>
          <p:nvPicPr>
            <p:cNvPr id="310" name="object 310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8741226" y="7894142"/>
              <a:ext cx="119462" cy="119451"/>
            </a:xfrm>
            <a:prstGeom prst="rect">
              <a:avLst/>
            </a:prstGeom>
          </p:spPr>
        </p:pic>
        <p:pic>
          <p:nvPicPr>
            <p:cNvPr id="311" name="object 311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8741226" y="8283671"/>
              <a:ext cx="119462" cy="119451"/>
            </a:xfrm>
            <a:prstGeom prst="rect">
              <a:avLst/>
            </a:prstGeom>
          </p:spPr>
        </p:pic>
        <p:pic>
          <p:nvPicPr>
            <p:cNvPr id="312" name="object 312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8741226" y="8673200"/>
              <a:ext cx="119462" cy="119451"/>
            </a:xfrm>
            <a:prstGeom prst="rect">
              <a:avLst/>
            </a:prstGeom>
          </p:spPr>
        </p:pic>
        <p:pic>
          <p:nvPicPr>
            <p:cNvPr id="313" name="object 313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8741226" y="9062730"/>
              <a:ext cx="119462" cy="119451"/>
            </a:xfrm>
            <a:prstGeom prst="rect">
              <a:avLst/>
            </a:prstGeom>
          </p:spPr>
        </p:pic>
        <p:pic>
          <p:nvPicPr>
            <p:cNvPr id="314" name="object 314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8741226" y="9452260"/>
              <a:ext cx="119462" cy="119451"/>
            </a:xfrm>
            <a:prstGeom prst="rect">
              <a:avLst/>
            </a:prstGeom>
          </p:spPr>
        </p:pic>
        <p:pic>
          <p:nvPicPr>
            <p:cNvPr id="315" name="object 315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8990524" y="5167439"/>
              <a:ext cx="119462" cy="119451"/>
            </a:xfrm>
            <a:prstGeom prst="rect">
              <a:avLst/>
            </a:prstGeom>
          </p:spPr>
        </p:pic>
        <p:pic>
          <p:nvPicPr>
            <p:cNvPr id="316" name="object 316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8990524" y="5556967"/>
              <a:ext cx="119462" cy="119451"/>
            </a:xfrm>
            <a:prstGeom prst="rect">
              <a:avLst/>
            </a:prstGeom>
          </p:spPr>
        </p:pic>
        <p:pic>
          <p:nvPicPr>
            <p:cNvPr id="317" name="object 317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8990524" y="5946496"/>
              <a:ext cx="119462" cy="119451"/>
            </a:xfrm>
            <a:prstGeom prst="rect">
              <a:avLst/>
            </a:prstGeom>
          </p:spPr>
        </p:pic>
        <p:pic>
          <p:nvPicPr>
            <p:cNvPr id="318" name="object 318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8990524" y="6336026"/>
              <a:ext cx="119462" cy="119451"/>
            </a:xfrm>
            <a:prstGeom prst="rect">
              <a:avLst/>
            </a:prstGeom>
          </p:spPr>
        </p:pic>
        <p:pic>
          <p:nvPicPr>
            <p:cNvPr id="319" name="object 319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8990524" y="6725555"/>
              <a:ext cx="119462" cy="119451"/>
            </a:xfrm>
            <a:prstGeom prst="rect">
              <a:avLst/>
            </a:prstGeom>
          </p:spPr>
        </p:pic>
        <p:pic>
          <p:nvPicPr>
            <p:cNvPr id="320" name="object 320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8990524" y="7115085"/>
              <a:ext cx="119462" cy="119451"/>
            </a:xfrm>
            <a:prstGeom prst="rect">
              <a:avLst/>
            </a:prstGeom>
          </p:spPr>
        </p:pic>
        <p:pic>
          <p:nvPicPr>
            <p:cNvPr id="321" name="object 321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8990524" y="7504613"/>
              <a:ext cx="119462" cy="119451"/>
            </a:xfrm>
            <a:prstGeom prst="rect">
              <a:avLst/>
            </a:prstGeom>
          </p:spPr>
        </p:pic>
        <p:pic>
          <p:nvPicPr>
            <p:cNvPr id="322" name="object 322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8990524" y="7894142"/>
              <a:ext cx="119462" cy="119451"/>
            </a:xfrm>
            <a:prstGeom prst="rect">
              <a:avLst/>
            </a:prstGeom>
          </p:spPr>
        </p:pic>
        <p:pic>
          <p:nvPicPr>
            <p:cNvPr id="323" name="object 323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8990524" y="8283671"/>
              <a:ext cx="119462" cy="119451"/>
            </a:xfrm>
            <a:prstGeom prst="rect">
              <a:avLst/>
            </a:prstGeom>
          </p:spPr>
        </p:pic>
        <p:pic>
          <p:nvPicPr>
            <p:cNvPr id="324" name="object 324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8990524" y="8673200"/>
              <a:ext cx="119462" cy="119451"/>
            </a:xfrm>
            <a:prstGeom prst="rect">
              <a:avLst/>
            </a:prstGeom>
          </p:spPr>
        </p:pic>
        <p:pic>
          <p:nvPicPr>
            <p:cNvPr id="325" name="object 325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8990524" y="9062730"/>
              <a:ext cx="119462" cy="119451"/>
            </a:xfrm>
            <a:prstGeom prst="rect">
              <a:avLst/>
            </a:prstGeom>
          </p:spPr>
        </p:pic>
        <p:pic>
          <p:nvPicPr>
            <p:cNvPr id="326" name="object 326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8990524" y="9452260"/>
              <a:ext cx="119462" cy="119451"/>
            </a:xfrm>
            <a:prstGeom prst="rect">
              <a:avLst/>
            </a:prstGeom>
          </p:spPr>
        </p:pic>
        <p:pic>
          <p:nvPicPr>
            <p:cNvPr id="327" name="object 327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9239823" y="5167439"/>
              <a:ext cx="119462" cy="119451"/>
            </a:xfrm>
            <a:prstGeom prst="rect">
              <a:avLst/>
            </a:prstGeom>
          </p:spPr>
        </p:pic>
        <p:pic>
          <p:nvPicPr>
            <p:cNvPr id="328" name="object 328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9239823" y="5556967"/>
              <a:ext cx="119462" cy="119451"/>
            </a:xfrm>
            <a:prstGeom prst="rect">
              <a:avLst/>
            </a:prstGeom>
          </p:spPr>
        </p:pic>
        <p:pic>
          <p:nvPicPr>
            <p:cNvPr id="329" name="object 329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9239823" y="5946496"/>
              <a:ext cx="119462" cy="119451"/>
            </a:xfrm>
            <a:prstGeom prst="rect">
              <a:avLst/>
            </a:prstGeom>
          </p:spPr>
        </p:pic>
        <p:pic>
          <p:nvPicPr>
            <p:cNvPr id="330" name="object 330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9239823" y="6336026"/>
              <a:ext cx="119462" cy="119451"/>
            </a:xfrm>
            <a:prstGeom prst="rect">
              <a:avLst/>
            </a:prstGeom>
          </p:spPr>
        </p:pic>
        <p:pic>
          <p:nvPicPr>
            <p:cNvPr id="331" name="object 331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9239823" y="6725555"/>
              <a:ext cx="119462" cy="119451"/>
            </a:xfrm>
            <a:prstGeom prst="rect">
              <a:avLst/>
            </a:prstGeom>
          </p:spPr>
        </p:pic>
        <p:pic>
          <p:nvPicPr>
            <p:cNvPr id="332" name="object 332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9239823" y="7115085"/>
              <a:ext cx="119462" cy="119451"/>
            </a:xfrm>
            <a:prstGeom prst="rect">
              <a:avLst/>
            </a:prstGeom>
          </p:spPr>
        </p:pic>
        <p:pic>
          <p:nvPicPr>
            <p:cNvPr id="333" name="object 333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9239823" y="7504613"/>
              <a:ext cx="119462" cy="119451"/>
            </a:xfrm>
            <a:prstGeom prst="rect">
              <a:avLst/>
            </a:prstGeom>
          </p:spPr>
        </p:pic>
        <p:pic>
          <p:nvPicPr>
            <p:cNvPr id="334" name="object 334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9239823" y="7894142"/>
              <a:ext cx="119462" cy="119451"/>
            </a:xfrm>
            <a:prstGeom prst="rect">
              <a:avLst/>
            </a:prstGeom>
          </p:spPr>
        </p:pic>
        <p:pic>
          <p:nvPicPr>
            <p:cNvPr id="335" name="object 335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9239823" y="8283671"/>
              <a:ext cx="119462" cy="119451"/>
            </a:xfrm>
            <a:prstGeom prst="rect">
              <a:avLst/>
            </a:prstGeom>
          </p:spPr>
        </p:pic>
        <p:pic>
          <p:nvPicPr>
            <p:cNvPr id="336" name="object 336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9239823" y="8673200"/>
              <a:ext cx="119462" cy="119451"/>
            </a:xfrm>
            <a:prstGeom prst="rect">
              <a:avLst/>
            </a:prstGeom>
          </p:spPr>
        </p:pic>
        <p:pic>
          <p:nvPicPr>
            <p:cNvPr id="337" name="object 337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9239823" y="9062730"/>
              <a:ext cx="119462" cy="119451"/>
            </a:xfrm>
            <a:prstGeom prst="rect">
              <a:avLst/>
            </a:prstGeom>
          </p:spPr>
        </p:pic>
        <p:pic>
          <p:nvPicPr>
            <p:cNvPr id="338" name="object 338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9239823" y="9452260"/>
              <a:ext cx="119462" cy="119451"/>
            </a:xfrm>
            <a:prstGeom prst="rect">
              <a:avLst/>
            </a:prstGeom>
          </p:spPr>
        </p:pic>
        <p:pic>
          <p:nvPicPr>
            <p:cNvPr id="339" name="object 339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9489121" y="5167439"/>
              <a:ext cx="119462" cy="119451"/>
            </a:xfrm>
            <a:prstGeom prst="rect">
              <a:avLst/>
            </a:prstGeom>
          </p:spPr>
        </p:pic>
        <p:pic>
          <p:nvPicPr>
            <p:cNvPr id="340" name="object 340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9489121" y="5556967"/>
              <a:ext cx="119462" cy="119451"/>
            </a:xfrm>
            <a:prstGeom prst="rect">
              <a:avLst/>
            </a:prstGeom>
          </p:spPr>
        </p:pic>
        <p:pic>
          <p:nvPicPr>
            <p:cNvPr id="341" name="object 341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9489121" y="5946496"/>
              <a:ext cx="119462" cy="119451"/>
            </a:xfrm>
            <a:prstGeom prst="rect">
              <a:avLst/>
            </a:prstGeom>
          </p:spPr>
        </p:pic>
        <p:pic>
          <p:nvPicPr>
            <p:cNvPr id="342" name="object 342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9489121" y="6336026"/>
              <a:ext cx="119462" cy="119451"/>
            </a:xfrm>
            <a:prstGeom prst="rect">
              <a:avLst/>
            </a:prstGeom>
          </p:spPr>
        </p:pic>
        <p:pic>
          <p:nvPicPr>
            <p:cNvPr id="343" name="object 343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9489121" y="6725555"/>
              <a:ext cx="119462" cy="119451"/>
            </a:xfrm>
            <a:prstGeom prst="rect">
              <a:avLst/>
            </a:prstGeom>
          </p:spPr>
        </p:pic>
        <p:pic>
          <p:nvPicPr>
            <p:cNvPr id="344" name="object 344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9489121" y="7115085"/>
              <a:ext cx="119462" cy="119451"/>
            </a:xfrm>
            <a:prstGeom prst="rect">
              <a:avLst/>
            </a:prstGeom>
          </p:spPr>
        </p:pic>
        <p:pic>
          <p:nvPicPr>
            <p:cNvPr id="345" name="object 345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9489121" y="7504613"/>
              <a:ext cx="119462" cy="119451"/>
            </a:xfrm>
            <a:prstGeom prst="rect">
              <a:avLst/>
            </a:prstGeom>
          </p:spPr>
        </p:pic>
        <p:pic>
          <p:nvPicPr>
            <p:cNvPr id="346" name="object 346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9489121" y="7894142"/>
              <a:ext cx="119462" cy="119451"/>
            </a:xfrm>
            <a:prstGeom prst="rect">
              <a:avLst/>
            </a:prstGeom>
          </p:spPr>
        </p:pic>
        <p:pic>
          <p:nvPicPr>
            <p:cNvPr id="347" name="object 347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9489121" y="8283671"/>
              <a:ext cx="119462" cy="119451"/>
            </a:xfrm>
            <a:prstGeom prst="rect">
              <a:avLst/>
            </a:prstGeom>
          </p:spPr>
        </p:pic>
        <p:pic>
          <p:nvPicPr>
            <p:cNvPr id="348" name="object 348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9489121" y="8673200"/>
              <a:ext cx="119462" cy="119451"/>
            </a:xfrm>
            <a:prstGeom prst="rect">
              <a:avLst/>
            </a:prstGeom>
          </p:spPr>
        </p:pic>
        <p:pic>
          <p:nvPicPr>
            <p:cNvPr id="349" name="object 349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9489121" y="9062730"/>
              <a:ext cx="119462" cy="119451"/>
            </a:xfrm>
            <a:prstGeom prst="rect">
              <a:avLst/>
            </a:prstGeom>
          </p:spPr>
        </p:pic>
        <p:pic>
          <p:nvPicPr>
            <p:cNvPr id="350" name="object 350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9489121" y="9452260"/>
              <a:ext cx="119462" cy="119451"/>
            </a:xfrm>
            <a:prstGeom prst="rect">
              <a:avLst/>
            </a:prstGeom>
          </p:spPr>
        </p:pic>
        <p:sp>
          <p:nvSpPr>
            <p:cNvPr id="351" name="object 351"/>
            <p:cNvSpPr/>
            <p:nvPr/>
          </p:nvSpPr>
          <p:spPr>
            <a:xfrm>
              <a:off x="4466796" y="4603915"/>
              <a:ext cx="2649220" cy="311785"/>
            </a:xfrm>
            <a:custGeom>
              <a:avLst/>
              <a:gdLst/>
              <a:ahLst/>
              <a:cxnLst/>
              <a:rect l="l" t="t" r="r" b="b"/>
              <a:pathLst>
                <a:path w="2649220" h="311785">
                  <a:moveTo>
                    <a:pt x="2648797" y="0"/>
                  </a:moveTo>
                  <a:lnTo>
                    <a:pt x="0" y="0"/>
                  </a:lnTo>
                  <a:lnTo>
                    <a:pt x="0" y="311624"/>
                  </a:lnTo>
                  <a:lnTo>
                    <a:pt x="2581522" y="311624"/>
                  </a:lnTo>
                  <a:lnTo>
                    <a:pt x="2648797" y="248369"/>
                  </a:lnTo>
                  <a:lnTo>
                    <a:pt x="2648797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5404212" y="284388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7664677" y="284388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7772129" y="284388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7879938" y="284388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5404223" y="305964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5">
                  <a:moveTo>
                    <a:pt x="376" y="0"/>
                  </a:moveTo>
                  <a:lnTo>
                    <a:pt x="0" y="0"/>
                  </a:lnTo>
                  <a:lnTo>
                    <a:pt x="408" y="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7" name="object 357"/>
          <p:cNvSpPr txBox="1"/>
          <p:nvPr/>
        </p:nvSpPr>
        <p:spPr>
          <a:xfrm>
            <a:off x="4713782" y="2312713"/>
            <a:ext cx="2289175" cy="1193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10" dirty="0">
                <a:solidFill>
                  <a:srgbClr val="FFFFFF"/>
                </a:solidFill>
                <a:latin typeface="ScalaSans"/>
                <a:cs typeface="ScalaSans"/>
              </a:rPr>
              <a:t>academische</a:t>
            </a:r>
            <a:r>
              <a:rPr sz="600" spc="25" dirty="0">
                <a:solidFill>
                  <a:srgbClr val="FFFFFF"/>
                </a:solidFill>
                <a:latin typeface="ScalaSans"/>
                <a:cs typeface="ScalaSans"/>
              </a:rPr>
              <a:t> </a:t>
            </a:r>
            <a:r>
              <a:rPr sz="600" spc="-10" dirty="0">
                <a:solidFill>
                  <a:srgbClr val="FFFFFF"/>
                </a:solidFill>
                <a:latin typeface="ScalaSans"/>
                <a:cs typeface="ScalaSans"/>
              </a:rPr>
              <a:t>werkplaats</a:t>
            </a:r>
            <a:r>
              <a:rPr sz="600" spc="30" dirty="0">
                <a:solidFill>
                  <a:srgbClr val="FFFFFF"/>
                </a:solidFill>
                <a:latin typeface="ScalaSans"/>
                <a:cs typeface="ScalaSans"/>
              </a:rPr>
              <a:t> </a:t>
            </a:r>
            <a:r>
              <a:rPr sz="600" dirty="0">
                <a:solidFill>
                  <a:srgbClr val="FFFFFF"/>
                </a:solidFill>
                <a:latin typeface="ScalaSans"/>
                <a:cs typeface="ScalaSans"/>
              </a:rPr>
              <a:t>leven</a:t>
            </a:r>
            <a:r>
              <a:rPr sz="600" spc="30" dirty="0">
                <a:solidFill>
                  <a:srgbClr val="FFFFFF"/>
                </a:solidFill>
                <a:latin typeface="ScalaSans"/>
                <a:cs typeface="ScalaSans"/>
              </a:rPr>
              <a:t> </a:t>
            </a:r>
            <a:r>
              <a:rPr sz="600" dirty="0">
                <a:solidFill>
                  <a:srgbClr val="FFFFFF"/>
                </a:solidFill>
                <a:latin typeface="ScalaSans"/>
                <a:cs typeface="ScalaSans"/>
              </a:rPr>
              <a:t>met</a:t>
            </a:r>
            <a:r>
              <a:rPr sz="600" spc="30" dirty="0">
                <a:solidFill>
                  <a:srgbClr val="FFFFFF"/>
                </a:solidFill>
                <a:latin typeface="ScalaSans"/>
                <a:cs typeface="ScalaSans"/>
              </a:rPr>
              <a:t> </a:t>
            </a:r>
            <a:r>
              <a:rPr sz="600" dirty="0">
                <a:solidFill>
                  <a:srgbClr val="FFFFFF"/>
                </a:solidFill>
                <a:latin typeface="ScalaSans"/>
                <a:cs typeface="ScalaSans"/>
              </a:rPr>
              <a:t>een</a:t>
            </a:r>
            <a:r>
              <a:rPr sz="600" spc="25" dirty="0">
                <a:solidFill>
                  <a:srgbClr val="FFFFFF"/>
                </a:solidFill>
                <a:latin typeface="ScalaSans"/>
                <a:cs typeface="ScalaSans"/>
              </a:rPr>
              <a:t> </a:t>
            </a:r>
            <a:r>
              <a:rPr sz="600" spc="-10" dirty="0">
                <a:solidFill>
                  <a:srgbClr val="FFFFFF"/>
                </a:solidFill>
                <a:latin typeface="ScalaSans"/>
                <a:cs typeface="ScalaSans"/>
              </a:rPr>
              <a:t>verstandelijke</a:t>
            </a:r>
            <a:r>
              <a:rPr sz="600" spc="30" dirty="0">
                <a:solidFill>
                  <a:srgbClr val="FFFFFF"/>
                </a:solidFill>
                <a:latin typeface="ScalaSans"/>
                <a:cs typeface="ScalaSans"/>
              </a:rPr>
              <a:t> </a:t>
            </a:r>
            <a:r>
              <a:rPr sz="600" spc="-10" dirty="0">
                <a:solidFill>
                  <a:srgbClr val="FFFFFF"/>
                </a:solidFill>
                <a:latin typeface="ScalaSans"/>
                <a:cs typeface="ScalaSans"/>
              </a:rPr>
              <a:t>beperking</a:t>
            </a:r>
            <a:endParaRPr sz="600">
              <a:latin typeface="ScalaSans"/>
              <a:cs typeface="ScalaSans"/>
            </a:endParaRPr>
          </a:p>
        </p:txBody>
      </p:sp>
      <p:sp>
        <p:nvSpPr>
          <p:cNvPr id="358" name="object 358"/>
          <p:cNvSpPr txBox="1"/>
          <p:nvPr/>
        </p:nvSpPr>
        <p:spPr>
          <a:xfrm>
            <a:off x="4713781" y="4668284"/>
            <a:ext cx="1464310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b="1" dirty="0">
                <a:solidFill>
                  <a:srgbClr val="FFFFFF"/>
                </a:solidFill>
                <a:latin typeface="ScalaSansPro-BoldIta"/>
                <a:cs typeface="ScalaSansPro-BoldIta"/>
              </a:rPr>
              <a:t>Ik</a:t>
            </a:r>
            <a:r>
              <a:rPr sz="800" b="1" spc="-25" dirty="0">
                <a:solidFill>
                  <a:srgbClr val="FFFFFF"/>
                </a:solidFill>
                <a:latin typeface="ScalaSansPro-BoldIta"/>
                <a:cs typeface="ScalaSansPro-BoldIta"/>
              </a:rPr>
              <a:t> </a:t>
            </a:r>
            <a:r>
              <a:rPr sz="800" b="1" dirty="0">
                <a:solidFill>
                  <a:srgbClr val="FFFFFF"/>
                </a:solidFill>
                <a:latin typeface="ScalaSansPro-BoldIta"/>
                <a:cs typeface="ScalaSansPro-BoldIta"/>
              </a:rPr>
              <a:t>wil</a:t>
            </a:r>
            <a:r>
              <a:rPr sz="800" b="1" spc="-25" dirty="0">
                <a:solidFill>
                  <a:srgbClr val="FFFFFF"/>
                </a:solidFill>
                <a:latin typeface="ScalaSansPro-BoldIta"/>
                <a:cs typeface="ScalaSansPro-BoldIta"/>
              </a:rPr>
              <a:t> </a:t>
            </a:r>
            <a:r>
              <a:rPr sz="800" b="1" dirty="0">
                <a:solidFill>
                  <a:srgbClr val="FFFFFF"/>
                </a:solidFill>
                <a:latin typeface="ScalaSansPro-BoldIta"/>
                <a:cs typeface="ScalaSansPro-BoldIta"/>
              </a:rPr>
              <a:t>begeleiding</a:t>
            </a:r>
            <a:r>
              <a:rPr sz="800" b="1" spc="-25" dirty="0">
                <a:solidFill>
                  <a:srgbClr val="FFFFFF"/>
                </a:solidFill>
                <a:latin typeface="ScalaSansPro-BoldIta"/>
                <a:cs typeface="ScalaSansPro-BoldIta"/>
              </a:rPr>
              <a:t> </a:t>
            </a:r>
            <a:r>
              <a:rPr sz="800" b="1" dirty="0">
                <a:solidFill>
                  <a:srgbClr val="FFFFFF"/>
                </a:solidFill>
                <a:latin typeface="ScalaSansPro-BoldIta"/>
                <a:cs typeface="ScalaSansPro-BoldIta"/>
              </a:rPr>
              <a:t>houden</a:t>
            </a:r>
            <a:r>
              <a:rPr sz="800" b="1" spc="-20" dirty="0">
                <a:solidFill>
                  <a:srgbClr val="FFFFFF"/>
                </a:solidFill>
                <a:latin typeface="ScalaSansPro-BoldIta"/>
                <a:cs typeface="ScalaSansPro-BoldIta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ScalaSansPro-BoldIta"/>
                <a:cs typeface="ScalaSansPro-BoldIta"/>
              </a:rPr>
              <a:t>omdat...</a:t>
            </a:r>
            <a:endParaRPr sz="800">
              <a:latin typeface="ScalaSansPro-Ita"/>
              <a:cs typeface="ScalaSansPro-Ita"/>
            </a:endParaRPr>
          </a:p>
        </p:txBody>
      </p:sp>
      <p:sp>
        <p:nvSpPr>
          <p:cNvPr id="359" name="object 359"/>
          <p:cNvSpPr txBox="1"/>
          <p:nvPr/>
        </p:nvSpPr>
        <p:spPr>
          <a:xfrm>
            <a:off x="4765718" y="5156472"/>
            <a:ext cx="2582545" cy="135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er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helemaal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niet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mee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bezig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waarom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begeleiding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zou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spc="-10" dirty="0">
                <a:latin typeface="ScalaSansPro-Ita"/>
                <a:cs typeface="ScalaSansPro-Ita"/>
              </a:rPr>
              <a:t>willen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360" name="object 360"/>
          <p:cNvSpPr txBox="1"/>
          <p:nvPr/>
        </p:nvSpPr>
        <p:spPr>
          <a:xfrm>
            <a:off x="4765718" y="5546006"/>
            <a:ext cx="2900045" cy="135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wil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begeleiding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houden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omdat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het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anders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slecht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van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mezelf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zou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spc="-10" dirty="0">
                <a:latin typeface="ScalaSansPro-Ita"/>
                <a:cs typeface="ScalaSansPro-Ita"/>
              </a:rPr>
              <a:t>vinden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361" name="object 361"/>
          <p:cNvSpPr txBox="1"/>
          <p:nvPr/>
        </p:nvSpPr>
        <p:spPr>
          <a:xfrm>
            <a:off x="4765718" y="5935540"/>
            <a:ext cx="3096895" cy="135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wil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begeleiding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houden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omdat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andere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mensen</a:t>
            </a:r>
            <a:r>
              <a:rPr sz="700" spc="6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anders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boos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op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me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zouden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spc="-20" dirty="0">
                <a:latin typeface="ScalaSansPro-Ita"/>
                <a:cs typeface="ScalaSansPro-Ita"/>
              </a:rPr>
              <a:t>zijn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362" name="object 362"/>
          <p:cNvSpPr txBox="1"/>
          <p:nvPr/>
        </p:nvSpPr>
        <p:spPr>
          <a:xfrm>
            <a:off x="4765718" y="6325073"/>
            <a:ext cx="2807970" cy="135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wil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begeleiding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houden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omdat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me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anders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een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mislukking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zou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spc="-10" dirty="0">
                <a:latin typeface="ScalaSansPro-Ita"/>
                <a:cs typeface="ScalaSansPro-Ita"/>
              </a:rPr>
              <a:t>voelen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363" name="object 363"/>
          <p:cNvSpPr txBox="1"/>
          <p:nvPr/>
        </p:nvSpPr>
        <p:spPr>
          <a:xfrm>
            <a:off x="4765718" y="6714607"/>
            <a:ext cx="3344545" cy="135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4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wil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begeleiding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houden</a:t>
            </a:r>
            <a:r>
              <a:rPr sz="700" spc="4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omdat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vind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dat</a:t>
            </a:r>
            <a:r>
              <a:rPr sz="700" spc="4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het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de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beste</a:t>
            </a:r>
            <a:r>
              <a:rPr sz="700" spc="4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manier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is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mezelf</a:t>
            </a:r>
            <a:r>
              <a:rPr sz="700" spc="4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te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spc="-10" dirty="0">
                <a:latin typeface="ScalaSansPro-Ita"/>
                <a:cs typeface="ScalaSansPro-Ita"/>
              </a:rPr>
              <a:t>helpen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364" name="object 364"/>
          <p:cNvSpPr txBox="1"/>
          <p:nvPr/>
        </p:nvSpPr>
        <p:spPr>
          <a:xfrm>
            <a:off x="4765718" y="7104140"/>
            <a:ext cx="2964815" cy="135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wil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begeleiding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houden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omdat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andere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mensen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vinden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dat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dat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moet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spc="-20" dirty="0">
                <a:latin typeface="ScalaSansPro-Ita"/>
                <a:cs typeface="ScalaSansPro-Ita"/>
              </a:rPr>
              <a:t>doen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365" name="object 365"/>
          <p:cNvSpPr txBox="1"/>
          <p:nvPr/>
        </p:nvSpPr>
        <p:spPr>
          <a:xfrm>
            <a:off x="4765718" y="7493674"/>
            <a:ext cx="2886075" cy="135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wil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begeleiding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houden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omdat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mezelf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beter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voel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als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begeleiding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spc="-10" dirty="0">
                <a:latin typeface="ScalaSansPro-Ita"/>
                <a:cs typeface="ScalaSansPro-Ita"/>
              </a:rPr>
              <a:t>krijg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366" name="object 366"/>
          <p:cNvSpPr txBox="1"/>
          <p:nvPr/>
        </p:nvSpPr>
        <p:spPr>
          <a:xfrm>
            <a:off x="4765718" y="7883207"/>
            <a:ext cx="3162300" cy="135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wil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begeleiding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houden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omdat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het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anders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moeilijk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is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mijn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doelen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te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spc="-10" dirty="0">
                <a:latin typeface="ScalaSansPro-Ita"/>
                <a:cs typeface="ScalaSansPro-Ita"/>
              </a:rPr>
              <a:t>bereiken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367" name="object 367"/>
          <p:cNvSpPr txBox="1"/>
          <p:nvPr/>
        </p:nvSpPr>
        <p:spPr>
          <a:xfrm>
            <a:off x="4765718" y="8216125"/>
            <a:ext cx="2898140" cy="2489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6100"/>
              </a:lnSpc>
              <a:spcBef>
                <a:spcPts val="70"/>
              </a:spcBef>
            </a:pP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wil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begeleiding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houden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omdat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het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voor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mij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makkelijker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is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te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doen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spc="-25" dirty="0">
                <a:latin typeface="ScalaSansPro-Ita"/>
                <a:cs typeface="ScalaSansPro-Ita"/>
              </a:rPr>
              <a:t>wat</a:t>
            </a:r>
            <a:r>
              <a:rPr sz="700" spc="50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begeleiding</a:t>
            </a:r>
            <a:r>
              <a:rPr sz="700" spc="4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zegt</a:t>
            </a:r>
            <a:r>
              <a:rPr sz="700" spc="4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dan</a:t>
            </a:r>
            <a:r>
              <a:rPr sz="700" spc="4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</a:t>
            </a:r>
            <a:r>
              <a:rPr sz="700" spc="4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er</a:t>
            </a:r>
            <a:r>
              <a:rPr sz="700" spc="4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zelf</a:t>
            </a:r>
            <a:r>
              <a:rPr sz="700" spc="4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over</a:t>
            </a:r>
            <a:r>
              <a:rPr sz="700" spc="4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na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te</a:t>
            </a:r>
            <a:r>
              <a:rPr sz="700" spc="40" dirty="0">
                <a:latin typeface="ScalaSansPro-Ita"/>
                <a:cs typeface="ScalaSansPro-Ita"/>
              </a:rPr>
              <a:t> </a:t>
            </a:r>
            <a:r>
              <a:rPr sz="700" spc="-10" dirty="0">
                <a:latin typeface="ScalaSansPro-Ita"/>
                <a:cs typeface="ScalaSansPro-Ita"/>
              </a:rPr>
              <a:t>denken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368" name="object 368"/>
          <p:cNvSpPr txBox="1"/>
          <p:nvPr/>
        </p:nvSpPr>
        <p:spPr>
          <a:xfrm>
            <a:off x="4765718" y="8605659"/>
            <a:ext cx="2933065" cy="2489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6100"/>
              </a:lnSpc>
              <a:spcBef>
                <a:spcPts val="70"/>
              </a:spcBef>
            </a:pP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wil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begeleiding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houden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omdat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alleen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tevreden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met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mezelf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kan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zijn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als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spc="-25" dirty="0">
                <a:latin typeface="ScalaSansPro-Ita"/>
                <a:cs typeface="ScalaSansPro-Ita"/>
              </a:rPr>
              <a:t>ik</a:t>
            </a:r>
            <a:r>
              <a:rPr sz="700" spc="50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begeleiding</a:t>
            </a:r>
            <a:r>
              <a:rPr sz="700" spc="105" dirty="0">
                <a:latin typeface="ScalaSansPro-Ita"/>
                <a:cs typeface="ScalaSansPro-Ita"/>
              </a:rPr>
              <a:t> </a:t>
            </a:r>
            <a:r>
              <a:rPr sz="700" spc="-10" dirty="0">
                <a:latin typeface="ScalaSansPro-Ita"/>
                <a:cs typeface="ScalaSansPro-Ita"/>
              </a:rPr>
              <a:t>krijg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369" name="object 369"/>
          <p:cNvSpPr txBox="1"/>
          <p:nvPr/>
        </p:nvSpPr>
        <p:spPr>
          <a:xfrm>
            <a:off x="4765718" y="9051717"/>
            <a:ext cx="3098800" cy="135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wil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begeleiding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houden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omdat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het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een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uitdaging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is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mijn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doelen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te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spc="-10" dirty="0">
                <a:latin typeface="ScalaSansPro-Ita"/>
                <a:cs typeface="ScalaSansPro-Ita"/>
              </a:rPr>
              <a:t>bereiken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370" name="object 370"/>
          <p:cNvSpPr txBox="1"/>
          <p:nvPr/>
        </p:nvSpPr>
        <p:spPr>
          <a:xfrm>
            <a:off x="4765718" y="9441250"/>
            <a:ext cx="2134235" cy="135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wil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begeleiding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houden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omdat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er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plezier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aan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spc="-10" dirty="0">
                <a:latin typeface="ScalaSansPro-Ita"/>
                <a:cs typeface="ScalaSansPro-Ita"/>
              </a:rPr>
              <a:t>beleef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371" name="object 371"/>
          <p:cNvSpPr/>
          <p:nvPr/>
        </p:nvSpPr>
        <p:spPr>
          <a:xfrm>
            <a:off x="8491929" y="4441505"/>
            <a:ext cx="292100" cy="467995"/>
          </a:xfrm>
          <a:custGeom>
            <a:avLst/>
            <a:gdLst/>
            <a:ahLst/>
            <a:cxnLst/>
            <a:rect l="l" t="t" r="r" b="b"/>
            <a:pathLst>
              <a:path w="292100" h="467995">
                <a:moveTo>
                  <a:pt x="197554" y="0"/>
                </a:moveTo>
                <a:lnTo>
                  <a:pt x="0" y="423641"/>
                </a:lnTo>
                <a:lnTo>
                  <a:pt x="94143" y="467545"/>
                </a:lnTo>
                <a:lnTo>
                  <a:pt x="291687" y="43904"/>
                </a:lnTo>
                <a:lnTo>
                  <a:pt x="1975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 txBox="1"/>
          <p:nvPr/>
        </p:nvSpPr>
        <p:spPr>
          <a:xfrm rot="17700000">
            <a:off x="8400916" y="4658546"/>
            <a:ext cx="414896" cy="71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60"/>
              </a:lnSpc>
            </a:pPr>
            <a:r>
              <a:rPr sz="550" dirty="0">
                <a:latin typeface="ScalaSansPro-Ita"/>
                <a:cs typeface="ScalaSansPro-Ita"/>
              </a:rPr>
              <a:t>helemaal</a:t>
            </a:r>
            <a:r>
              <a:rPr sz="550" spc="85" dirty="0">
                <a:latin typeface="ScalaSansPro-Ita"/>
                <a:cs typeface="ScalaSansPro-Ita"/>
              </a:rPr>
              <a:t> </a:t>
            </a:r>
            <a:r>
              <a:rPr sz="550" spc="-20" dirty="0">
                <a:latin typeface="ScalaSansPro-Ita"/>
                <a:cs typeface="ScalaSansPro-Ita"/>
              </a:rPr>
              <a:t>niet</a:t>
            </a:r>
            <a:endParaRPr sz="550">
              <a:latin typeface="ScalaSansPro-Ita"/>
              <a:cs typeface="ScalaSansPro-Ita"/>
            </a:endParaRPr>
          </a:p>
        </p:txBody>
      </p:sp>
      <p:sp>
        <p:nvSpPr>
          <p:cNvPr id="373" name="object 373"/>
          <p:cNvSpPr/>
          <p:nvPr/>
        </p:nvSpPr>
        <p:spPr>
          <a:xfrm>
            <a:off x="8767512" y="4582538"/>
            <a:ext cx="226060" cy="327025"/>
          </a:xfrm>
          <a:custGeom>
            <a:avLst/>
            <a:gdLst/>
            <a:ahLst/>
            <a:cxnLst/>
            <a:rect l="l" t="t" r="r" b="b"/>
            <a:pathLst>
              <a:path w="226059" h="327025">
                <a:moveTo>
                  <a:pt x="131786" y="0"/>
                </a:moveTo>
                <a:lnTo>
                  <a:pt x="0" y="282609"/>
                </a:lnTo>
                <a:lnTo>
                  <a:pt x="94143" y="326513"/>
                </a:lnTo>
                <a:lnTo>
                  <a:pt x="225919" y="43893"/>
                </a:lnTo>
                <a:lnTo>
                  <a:pt x="1317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 txBox="1"/>
          <p:nvPr/>
        </p:nvSpPr>
        <p:spPr>
          <a:xfrm rot="17700000">
            <a:off x="8753461" y="4791673"/>
            <a:ext cx="137048" cy="71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60"/>
              </a:lnSpc>
            </a:pPr>
            <a:r>
              <a:rPr sz="550" spc="-20" dirty="0">
                <a:latin typeface="ScalaSansPro-Ita"/>
                <a:cs typeface="ScalaSansPro-Ita"/>
              </a:rPr>
              <a:t>niet</a:t>
            </a:r>
            <a:endParaRPr sz="550">
              <a:latin typeface="ScalaSansPro-Ita"/>
              <a:cs typeface="ScalaSansPro-Ita"/>
            </a:endParaRPr>
          </a:p>
        </p:txBody>
      </p:sp>
      <p:sp>
        <p:nvSpPr>
          <p:cNvPr id="375" name="object 375"/>
          <p:cNvSpPr/>
          <p:nvPr/>
        </p:nvSpPr>
        <p:spPr>
          <a:xfrm>
            <a:off x="9010257" y="4582716"/>
            <a:ext cx="226060" cy="326390"/>
          </a:xfrm>
          <a:custGeom>
            <a:avLst/>
            <a:gdLst/>
            <a:ahLst/>
            <a:cxnLst/>
            <a:rect l="l" t="t" r="r" b="b"/>
            <a:pathLst>
              <a:path w="226059" h="326389">
                <a:moveTo>
                  <a:pt x="131702" y="0"/>
                </a:moveTo>
                <a:lnTo>
                  <a:pt x="0" y="282431"/>
                </a:lnTo>
                <a:lnTo>
                  <a:pt x="94143" y="326335"/>
                </a:lnTo>
                <a:lnTo>
                  <a:pt x="225836" y="43904"/>
                </a:lnTo>
                <a:lnTo>
                  <a:pt x="1317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 txBox="1"/>
          <p:nvPr/>
        </p:nvSpPr>
        <p:spPr>
          <a:xfrm rot="17700000">
            <a:off x="8963151" y="4731070"/>
            <a:ext cx="259589" cy="71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60"/>
              </a:lnSpc>
            </a:pPr>
            <a:r>
              <a:rPr sz="550" spc="-10" dirty="0">
                <a:latin typeface="ScalaSansPro-Ita"/>
                <a:cs typeface="ScalaSansPro-Ita"/>
              </a:rPr>
              <a:t>neutraal</a:t>
            </a:r>
            <a:endParaRPr sz="550">
              <a:latin typeface="ScalaSansPro-Ita"/>
              <a:cs typeface="ScalaSansPro-Ita"/>
            </a:endParaRPr>
          </a:p>
        </p:txBody>
      </p:sp>
      <p:sp>
        <p:nvSpPr>
          <p:cNvPr id="377" name="object 377"/>
          <p:cNvSpPr/>
          <p:nvPr/>
        </p:nvSpPr>
        <p:spPr>
          <a:xfrm>
            <a:off x="9252959" y="4582716"/>
            <a:ext cx="226060" cy="326390"/>
          </a:xfrm>
          <a:custGeom>
            <a:avLst/>
            <a:gdLst/>
            <a:ahLst/>
            <a:cxnLst/>
            <a:rect l="l" t="t" r="r" b="b"/>
            <a:pathLst>
              <a:path w="226059" h="326389">
                <a:moveTo>
                  <a:pt x="131702" y="0"/>
                </a:moveTo>
                <a:lnTo>
                  <a:pt x="0" y="282431"/>
                </a:lnTo>
                <a:lnTo>
                  <a:pt x="94143" y="326335"/>
                </a:lnTo>
                <a:lnTo>
                  <a:pt x="225836" y="43904"/>
                </a:lnTo>
                <a:lnTo>
                  <a:pt x="1317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 txBox="1"/>
          <p:nvPr/>
        </p:nvSpPr>
        <p:spPr>
          <a:xfrm rot="17700000">
            <a:off x="9241937" y="4797923"/>
            <a:ext cx="124978" cy="71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60"/>
              </a:lnSpc>
            </a:pPr>
            <a:r>
              <a:rPr sz="550" spc="-25" dirty="0">
                <a:latin typeface="ScalaSansPro-Ita"/>
                <a:cs typeface="ScalaSansPro-Ita"/>
              </a:rPr>
              <a:t>wel</a:t>
            </a:r>
            <a:endParaRPr sz="550">
              <a:latin typeface="ScalaSansPro-Ita"/>
              <a:cs typeface="ScalaSansPro-Ita"/>
            </a:endParaRPr>
          </a:p>
        </p:txBody>
      </p:sp>
      <p:sp>
        <p:nvSpPr>
          <p:cNvPr id="379" name="object 379"/>
          <p:cNvSpPr/>
          <p:nvPr/>
        </p:nvSpPr>
        <p:spPr>
          <a:xfrm>
            <a:off x="9462737" y="4441505"/>
            <a:ext cx="292100" cy="467995"/>
          </a:xfrm>
          <a:custGeom>
            <a:avLst/>
            <a:gdLst/>
            <a:ahLst/>
            <a:cxnLst/>
            <a:rect l="l" t="t" r="r" b="b"/>
            <a:pathLst>
              <a:path w="292100" h="467995">
                <a:moveTo>
                  <a:pt x="197543" y="0"/>
                </a:moveTo>
                <a:lnTo>
                  <a:pt x="0" y="423641"/>
                </a:lnTo>
                <a:lnTo>
                  <a:pt x="94143" y="467545"/>
                </a:lnTo>
                <a:lnTo>
                  <a:pt x="291687" y="43904"/>
                </a:lnTo>
                <a:lnTo>
                  <a:pt x="1975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 txBox="1"/>
          <p:nvPr/>
        </p:nvSpPr>
        <p:spPr>
          <a:xfrm rot="17700000">
            <a:off x="9375587" y="4665113"/>
            <a:ext cx="401155" cy="71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60"/>
              </a:lnSpc>
            </a:pPr>
            <a:r>
              <a:rPr sz="550" dirty="0">
                <a:latin typeface="ScalaSansPro-Ita"/>
                <a:cs typeface="ScalaSansPro-Ita"/>
              </a:rPr>
              <a:t>helemaal</a:t>
            </a:r>
            <a:r>
              <a:rPr sz="550" spc="85" dirty="0">
                <a:latin typeface="ScalaSansPro-Ita"/>
                <a:cs typeface="ScalaSansPro-Ita"/>
              </a:rPr>
              <a:t> </a:t>
            </a:r>
            <a:r>
              <a:rPr sz="550" spc="-25" dirty="0">
                <a:latin typeface="ScalaSansPro-Ita"/>
                <a:cs typeface="ScalaSansPro-Ita"/>
              </a:rPr>
              <a:t>wel</a:t>
            </a:r>
            <a:endParaRPr sz="550">
              <a:latin typeface="ScalaSansPro-Ita"/>
              <a:cs typeface="ScalaSansPro-Ita"/>
            </a:endParaRPr>
          </a:p>
        </p:txBody>
      </p:sp>
      <p:sp>
        <p:nvSpPr>
          <p:cNvPr id="381" name="object 381"/>
          <p:cNvSpPr txBox="1"/>
          <p:nvPr/>
        </p:nvSpPr>
        <p:spPr>
          <a:xfrm>
            <a:off x="8516549" y="4889132"/>
            <a:ext cx="61594" cy="135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b="1" spc="5" dirty="0">
                <a:solidFill>
                  <a:srgbClr val="009CC4"/>
                </a:solidFill>
                <a:latin typeface="ScalaSansPro-BoldIta"/>
                <a:cs typeface="ScalaSansPro-BoldIta"/>
              </a:rPr>
              <a:t>1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382" name="object 382"/>
          <p:cNvSpPr txBox="1"/>
          <p:nvPr/>
        </p:nvSpPr>
        <p:spPr>
          <a:xfrm>
            <a:off x="8765000" y="4889132"/>
            <a:ext cx="71120" cy="135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b="1" spc="10" dirty="0">
                <a:solidFill>
                  <a:srgbClr val="009CC4"/>
                </a:solidFill>
                <a:latin typeface="ScalaSansPro-BoldIta"/>
                <a:cs typeface="ScalaSansPro-BoldIta"/>
              </a:rPr>
              <a:t>2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383" name="object 383"/>
          <p:cNvSpPr txBox="1"/>
          <p:nvPr/>
        </p:nvSpPr>
        <p:spPr>
          <a:xfrm>
            <a:off x="9014642" y="4889132"/>
            <a:ext cx="65405" cy="135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b="1" spc="5" dirty="0">
                <a:solidFill>
                  <a:srgbClr val="009CC4"/>
                </a:solidFill>
                <a:latin typeface="ScalaSansPro-BoldIta"/>
                <a:cs typeface="ScalaSansPro-BoldIta"/>
              </a:rPr>
              <a:t>3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384" name="object 384"/>
          <p:cNvSpPr txBox="1"/>
          <p:nvPr/>
        </p:nvSpPr>
        <p:spPr>
          <a:xfrm>
            <a:off x="9263460" y="4889132"/>
            <a:ext cx="73660" cy="135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b="1" spc="10" dirty="0">
                <a:solidFill>
                  <a:srgbClr val="009CC4"/>
                </a:solidFill>
                <a:latin typeface="ScalaSansPro-BoldIta"/>
                <a:cs typeface="ScalaSansPro-BoldIta"/>
              </a:rPr>
              <a:t>4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385" name="object 385"/>
          <p:cNvSpPr txBox="1"/>
          <p:nvPr/>
        </p:nvSpPr>
        <p:spPr>
          <a:xfrm>
            <a:off x="9521806" y="4889132"/>
            <a:ext cx="63500" cy="135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b="1" spc="5" dirty="0">
                <a:solidFill>
                  <a:srgbClr val="009CC4"/>
                </a:solidFill>
                <a:latin typeface="ScalaSansPro-BoldIta"/>
                <a:cs typeface="ScalaSansPro-BoldIta"/>
              </a:rPr>
              <a:t>5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386" name="object 386"/>
          <p:cNvSpPr txBox="1"/>
          <p:nvPr/>
        </p:nvSpPr>
        <p:spPr>
          <a:xfrm>
            <a:off x="4713782" y="2609219"/>
            <a:ext cx="3664585" cy="45720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1700" b="1" dirty="0">
                <a:solidFill>
                  <a:srgbClr val="00B4D4"/>
                </a:solidFill>
                <a:latin typeface="ScalaSansPro-BoldIta"/>
                <a:cs typeface="ScalaSansPro-BoldIta"/>
              </a:rPr>
              <a:t>Motivatievragenlijst</a:t>
            </a:r>
            <a:r>
              <a:rPr sz="1700" b="1" spc="95" dirty="0">
                <a:solidFill>
                  <a:srgbClr val="00B4D4"/>
                </a:solidFill>
                <a:latin typeface="ScalaSansPro-BoldIta"/>
                <a:cs typeface="ScalaSansPro-BoldIta"/>
              </a:rPr>
              <a:t> </a:t>
            </a:r>
            <a:r>
              <a:rPr sz="1700" b="1" dirty="0">
                <a:solidFill>
                  <a:srgbClr val="00B4D4"/>
                </a:solidFill>
                <a:latin typeface="ScalaSansPro-BoldIta"/>
                <a:cs typeface="ScalaSansPro-BoldIta"/>
              </a:rPr>
              <a:t>voor</a:t>
            </a:r>
            <a:r>
              <a:rPr sz="1700" b="1" spc="100" dirty="0">
                <a:solidFill>
                  <a:srgbClr val="00B4D4"/>
                </a:solidFill>
                <a:latin typeface="ScalaSansPro-BoldIta"/>
                <a:cs typeface="ScalaSansPro-BoldIta"/>
              </a:rPr>
              <a:t> </a:t>
            </a:r>
            <a:r>
              <a:rPr sz="1700" b="1" spc="-10" dirty="0">
                <a:solidFill>
                  <a:srgbClr val="00B4D4"/>
                </a:solidFill>
                <a:latin typeface="ScalaSansPro-BoldIta"/>
                <a:cs typeface="ScalaSansPro-BoldIta"/>
              </a:rPr>
              <a:t>ondersteuning</a:t>
            </a:r>
            <a:endParaRPr sz="1700">
              <a:latin typeface="ScalaSansPro-Ita"/>
              <a:cs typeface="ScalaSansPro-Ita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i="1" dirty="0">
                <a:solidFill>
                  <a:srgbClr val="00B4D4"/>
                </a:solidFill>
                <a:latin typeface="ScalaSansPro-BoldIta"/>
                <a:cs typeface="ScalaSansPro-BoldIta"/>
              </a:rPr>
              <a:t>Noud</a:t>
            </a:r>
            <a:r>
              <a:rPr sz="800" i="1" spc="55" dirty="0">
                <a:solidFill>
                  <a:srgbClr val="00B4D4"/>
                </a:solidFill>
                <a:latin typeface="ScalaSansPro-BoldIta"/>
                <a:cs typeface="ScalaSansPro-BoldIta"/>
              </a:rPr>
              <a:t> </a:t>
            </a:r>
            <a:r>
              <a:rPr sz="800" i="1" dirty="0">
                <a:solidFill>
                  <a:srgbClr val="00B4D4"/>
                </a:solidFill>
                <a:latin typeface="ScalaSansPro-BoldIta"/>
                <a:cs typeface="ScalaSansPro-BoldIta"/>
              </a:rPr>
              <a:t>Frielink,</a:t>
            </a:r>
            <a:r>
              <a:rPr sz="800" i="1" spc="55" dirty="0">
                <a:solidFill>
                  <a:srgbClr val="00B4D4"/>
                </a:solidFill>
                <a:latin typeface="ScalaSansPro-BoldIta"/>
                <a:cs typeface="ScalaSansPro-BoldIta"/>
              </a:rPr>
              <a:t> </a:t>
            </a:r>
            <a:r>
              <a:rPr sz="800" i="1" dirty="0">
                <a:solidFill>
                  <a:srgbClr val="00B4D4"/>
                </a:solidFill>
                <a:latin typeface="ScalaSansPro-BoldIta"/>
                <a:cs typeface="ScalaSansPro-BoldIta"/>
              </a:rPr>
              <a:t>Carlo</a:t>
            </a:r>
            <a:r>
              <a:rPr sz="800" i="1" spc="55" dirty="0">
                <a:solidFill>
                  <a:srgbClr val="00B4D4"/>
                </a:solidFill>
                <a:latin typeface="ScalaSansPro-BoldIta"/>
                <a:cs typeface="ScalaSansPro-BoldIta"/>
              </a:rPr>
              <a:t> </a:t>
            </a:r>
            <a:r>
              <a:rPr sz="800" i="1" dirty="0">
                <a:solidFill>
                  <a:srgbClr val="00B4D4"/>
                </a:solidFill>
                <a:latin typeface="ScalaSansPro-BoldIta"/>
                <a:cs typeface="ScalaSansPro-BoldIta"/>
              </a:rPr>
              <a:t>Schuengel,</a:t>
            </a:r>
            <a:r>
              <a:rPr sz="800" i="1" spc="55" dirty="0">
                <a:solidFill>
                  <a:srgbClr val="00B4D4"/>
                </a:solidFill>
                <a:latin typeface="ScalaSansPro-BoldIta"/>
                <a:cs typeface="ScalaSansPro-BoldIta"/>
              </a:rPr>
              <a:t> </a:t>
            </a:r>
            <a:r>
              <a:rPr sz="800" i="1" dirty="0">
                <a:solidFill>
                  <a:srgbClr val="00B4D4"/>
                </a:solidFill>
                <a:latin typeface="ScalaSansPro-BoldIta"/>
                <a:cs typeface="ScalaSansPro-BoldIta"/>
              </a:rPr>
              <a:t>Petri</a:t>
            </a:r>
            <a:r>
              <a:rPr sz="800" i="1" spc="55" dirty="0">
                <a:solidFill>
                  <a:srgbClr val="00B4D4"/>
                </a:solidFill>
                <a:latin typeface="ScalaSansPro-BoldIta"/>
                <a:cs typeface="ScalaSansPro-BoldIta"/>
              </a:rPr>
              <a:t> </a:t>
            </a:r>
            <a:r>
              <a:rPr sz="800" i="1" spc="-10" dirty="0">
                <a:solidFill>
                  <a:srgbClr val="00B4D4"/>
                </a:solidFill>
                <a:latin typeface="ScalaSansPro-BoldIta"/>
                <a:cs typeface="ScalaSansPro-BoldIta"/>
              </a:rPr>
              <a:t>Embregts</a:t>
            </a:r>
            <a:endParaRPr sz="800">
              <a:latin typeface="ScalaSansPro-Ita"/>
              <a:cs typeface="ScalaSansPro-Ita"/>
            </a:endParaRPr>
          </a:p>
        </p:txBody>
      </p:sp>
      <p:grpSp>
        <p:nvGrpSpPr>
          <p:cNvPr id="387" name="object 387"/>
          <p:cNvGrpSpPr/>
          <p:nvPr/>
        </p:nvGrpSpPr>
        <p:grpSpPr>
          <a:xfrm>
            <a:off x="10504692" y="3175641"/>
            <a:ext cx="5194300" cy="6772275"/>
            <a:chOff x="10504692" y="3175641"/>
            <a:chExt cx="5194300" cy="6772275"/>
          </a:xfrm>
        </p:grpSpPr>
        <p:sp>
          <p:nvSpPr>
            <p:cNvPr id="388" name="object 388"/>
            <p:cNvSpPr/>
            <p:nvPr/>
          </p:nvSpPr>
          <p:spPr>
            <a:xfrm>
              <a:off x="10764685" y="3175653"/>
              <a:ext cx="4934585" cy="4258945"/>
            </a:xfrm>
            <a:custGeom>
              <a:avLst/>
              <a:gdLst/>
              <a:ahLst/>
              <a:cxnLst/>
              <a:rect l="l" t="t" r="r" b="b"/>
              <a:pathLst>
                <a:path w="4934584" h="4258945">
                  <a:moveTo>
                    <a:pt x="4934039" y="3895280"/>
                  </a:moveTo>
                  <a:lnTo>
                    <a:pt x="0" y="3895280"/>
                  </a:lnTo>
                  <a:lnTo>
                    <a:pt x="0" y="4258843"/>
                  </a:lnTo>
                  <a:lnTo>
                    <a:pt x="4844593" y="4258843"/>
                  </a:lnTo>
                  <a:lnTo>
                    <a:pt x="4934039" y="4169397"/>
                  </a:lnTo>
                  <a:lnTo>
                    <a:pt x="4934039" y="3895280"/>
                  </a:lnTo>
                  <a:close/>
                </a:path>
                <a:path w="4934584" h="4258945">
                  <a:moveTo>
                    <a:pt x="4934039" y="3505758"/>
                  </a:moveTo>
                  <a:lnTo>
                    <a:pt x="0" y="3505758"/>
                  </a:lnTo>
                  <a:lnTo>
                    <a:pt x="0" y="3869321"/>
                  </a:lnTo>
                  <a:lnTo>
                    <a:pt x="4844593" y="3869321"/>
                  </a:lnTo>
                  <a:lnTo>
                    <a:pt x="4934039" y="3779875"/>
                  </a:lnTo>
                  <a:lnTo>
                    <a:pt x="4934039" y="3505758"/>
                  </a:lnTo>
                  <a:close/>
                </a:path>
                <a:path w="4934584" h="4258945">
                  <a:moveTo>
                    <a:pt x="4934039" y="3116224"/>
                  </a:moveTo>
                  <a:lnTo>
                    <a:pt x="0" y="3116224"/>
                  </a:lnTo>
                  <a:lnTo>
                    <a:pt x="0" y="3479787"/>
                  </a:lnTo>
                  <a:lnTo>
                    <a:pt x="4844593" y="3479787"/>
                  </a:lnTo>
                  <a:lnTo>
                    <a:pt x="4934039" y="3390341"/>
                  </a:lnTo>
                  <a:lnTo>
                    <a:pt x="4934039" y="3116224"/>
                  </a:lnTo>
                  <a:close/>
                </a:path>
                <a:path w="4934584" h="4258945">
                  <a:moveTo>
                    <a:pt x="4934039" y="2726702"/>
                  </a:moveTo>
                  <a:lnTo>
                    <a:pt x="0" y="2726702"/>
                  </a:lnTo>
                  <a:lnTo>
                    <a:pt x="0" y="3090253"/>
                  </a:lnTo>
                  <a:lnTo>
                    <a:pt x="4844593" y="3090253"/>
                  </a:lnTo>
                  <a:lnTo>
                    <a:pt x="4934039" y="3000819"/>
                  </a:lnTo>
                  <a:lnTo>
                    <a:pt x="4934039" y="2726702"/>
                  </a:lnTo>
                  <a:close/>
                </a:path>
                <a:path w="4934584" h="4258945">
                  <a:moveTo>
                    <a:pt x="4934039" y="2337168"/>
                  </a:moveTo>
                  <a:lnTo>
                    <a:pt x="0" y="2337168"/>
                  </a:lnTo>
                  <a:lnTo>
                    <a:pt x="0" y="2700731"/>
                  </a:lnTo>
                  <a:lnTo>
                    <a:pt x="4844593" y="2700731"/>
                  </a:lnTo>
                  <a:lnTo>
                    <a:pt x="4934039" y="2611285"/>
                  </a:lnTo>
                  <a:lnTo>
                    <a:pt x="4934039" y="2337168"/>
                  </a:lnTo>
                  <a:close/>
                </a:path>
                <a:path w="4934584" h="4258945">
                  <a:moveTo>
                    <a:pt x="4934039" y="1947646"/>
                  </a:moveTo>
                  <a:lnTo>
                    <a:pt x="0" y="1947646"/>
                  </a:lnTo>
                  <a:lnTo>
                    <a:pt x="0" y="2311196"/>
                  </a:lnTo>
                  <a:lnTo>
                    <a:pt x="4844593" y="2311196"/>
                  </a:lnTo>
                  <a:lnTo>
                    <a:pt x="4934039" y="2221763"/>
                  </a:lnTo>
                  <a:lnTo>
                    <a:pt x="4934039" y="1947646"/>
                  </a:lnTo>
                  <a:close/>
                </a:path>
                <a:path w="4934584" h="4258945">
                  <a:moveTo>
                    <a:pt x="4934039" y="1558112"/>
                  </a:moveTo>
                  <a:lnTo>
                    <a:pt x="0" y="1558112"/>
                  </a:lnTo>
                  <a:lnTo>
                    <a:pt x="0" y="1921675"/>
                  </a:lnTo>
                  <a:lnTo>
                    <a:pt x="4844593" y="1921675"/>
                  </a:lnTo>
                  <a:lnTo>
                    <a:pt x="4934039" y="1832229"/>
                  </a:lnTo>
                  <a:lnTo>
                    <a:pt x="4934039" y="1558112"/>
                  </a:lnTo>
                  <a:close/>
                </a:path>
                <a:path w="4934584" h="4258945">
                  <a:moveTo>
                    <a:pt x="4934039" y="1168577"/>
                  </a:moveTo>
                  <a:lnTo>
                    <a:pt x="0" y="1168577"/>
                  </a:lnTo>
                  <a:lnTo>
                    <a:pt x="0" y="1532140"/>
                  </a:lnTo>
                  <a:lnTo>
                    <a:pt x="4844593" y="1532140"/>
                  </a:lnTo>
                  <a:lnTo>
                    <a:pt x="4934039" y="1442694"/>
                  </a:lnTo>
                  <a:lnTo>
                    <a:pt x="4934039" y="1168577"/>
                  </a:lnTo>
                  <a:close/>
                </a:path>
                <a:path w="4934584" h="4258945">
                  <a:moveTo>
                    <a:pt x="4934039" y="779056"/>
                  </a:moveTo>
                  <a:lnTo>
                    <a:pt x="0" y="779056"/>
                  </a:lnTo>
                  <a:lnTo>
                    <a:pt x="0" y="1142606"/>
                  </a:lnTo>
                  <a:lnTo>
                    <a:pt x="4844593" y="1142606"/>
                  </a:lnTo>
                  <a:lnTo>
                    <a:pt x="4934039" y="1053172"/>
                  </a:lnTo>
                  <a:lnTo>
                    <a:pt x="4934039" y="779056"/>
                  </a:lnTo>
                  <a:close/>
                </a:path>
                <a:path w="4934584" h="4258945">
                  <a:moveTo>
                    <a:pt x="4934039" y="389521"/>
                  </a:moveTo>
                  <a:lnTo>
                    <a:pt x="0" y="389521"/>
                  </a:lnTo>
                  <a:lnTo>
                    <a:pt x="0" y="753084"/>
                  </a:lnTo>
                  <a:lnTo>
                    <a:pt x="4844593" y="753084"/>
                  </a:lnTo>
                  <a:lnTo>
                    <a:pt x="4934039" y="663638"/>
                  </a:lnTo>
                  <a:lnTo>
                    <a:pt x="4934039" y="389521"/>
                  </a:lnTo>
                  <a:close/>
                </a:path>
                <a:path w="4934584" h="4258945">
                  <a:moveTo>
                    <a:pt x="4934039" y="0"/>
                  </a:moveTo>
                  <a:lnTo>
                    <a:pt x="0" y="0"/>
                  </a:lnTo>
                  <a:lnTo>
                    <a:pt x="0" y="363550"/>
                  </a:lnTo>
                  <a:lnTo>
                    <a:pt x="4844593" y="363550"/>
                  </a:lnTo>
                  <a:lnTo>
                    <a:pt x="4934039" y="274116"/>
                  </a:lnTo>
                  <a:lnTo>
                    <a:pt x="4934039" y="0"/>
                  </a:lnTo>
                  <a:close/>
                </a:path>
              </a:pathLst>
            </a:custGeom>
            <a:solidFill>
              <a:srgbClr val="FAF7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9" name="object 389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12657614" y="9609047"/>
              <a:ext cx="215647" cy="215647"/>
            </a:xfrm>
            <a:prstGeom prst="rect">
              <a:avLst/>
            </a:prstGeom>
          </p:spPr>
        </p:pic>
        <p:sp>
          <p:nvSpPr>
            <p:cNvPr id="390" name="object 390"/>
            <p:cNvSpPr/>
            <p:nvPr/>
          </p:nvSpPr>
          <p:spPr>
            <a:xfrm>
              <a:off x="12765412" y="971679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4">
                  <a:moveTo>
                    <a:pt x="0" y="20"/>
                  </a:moveTo>
                  <a:lnTo>
                    <a:pt x="0" y="0"/>
                  </a:lnTo>
                </a:path>
                <a:path h="634">
                  <a:moveTo>
                    <a:pt x="0" y="20"/>
                  </a:moveTo>
                  <a:lnTo>
                    <a:pt x="0" y="0"/>
                  </a:lnTo>
                </a:path>
                <a:path h="634">
                  <a:moveTo>
                    <a:pt x="0" y="20"/>
                  </a:moveTo>
                  <a:lnTo>
                    <a:pt x="0" y="0"/>
                  </a:lnTo>
                </a:path>
                <a:path h="634">
                  <a:moveTo>
                    <a:pt x="0" y="2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1" name="object 39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2550224" y="9716793"/>
              <a:ext cx="107734" cy="53946"/>
            </a:xfrm>
            <a:prstGeom prst="rect">
              <a:avLst/>
            </a:prstGeom>
          </p:spPr>
        </p:pic>
        <p:sp>
          <p:nvSpPr>
            <p:cNvPr id="392" name="object 392"/>
            <p:cNvSpPr/>
            <p:nvPr/>
          </p:nvSpPr>
          <p:spPr>
            <a:xfrm>
              <a:off x="12657572" y="9716814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3" name="object 393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12442364" y="9609047"/>
              <a:ext cx="161680" cy="215647"/>
            </a:xfrm>
            <a:prstGeom prst="rect">
              <a:avLst/>
            </a:prstGeom>
          </p:spPr>
        </p:pic>
        <p:sp>
          <p:nvSpPr>
            <p:cNvPr id="394" name="object 394"/>
            <p:cNvSpPr/>
            <p:nvPr/>
          </p:nvSpPr>
          <p:spPr>
            <a:xfrm>
              <a:off x="12550130" y="9716814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5" name="object 395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12334953" y="9716793"/>
              <a:ext cx="107734" cy="53946"/>
            </a:xfrm>
            <a:prstGeom prst="rect">
              <a:avLst/>
            </a:prstGeom>
          </p:spPr>
        </p:pic>
        <p:sp>
          <p:nvSpPr>
            <p:cNvPr id="396" name="object 396"/>
            <p:cNvSpPr/>
            <p:nvPr/>
          </p:nvSpPr>
          <p:spPr>
            <a:xfrm>
              <a:off x="12442311" y="9716814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FD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7" name="object 397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12227093" y="9609047"/>
              <a:ext cx="161680" cy="215647"/>
            </a:xfrm>
            <a:prstGeom prst="rect">
              <a:avLst/>
            </a:prstGeom>
          </p:spPr>
        </p:pic>
        <p:sp>
          <p:nvSpPr>
            <p:cNvPr id="398" name="object 398"/>
            <p:cNvSpPr/>
            <p:nvPr/>
          </p:nvSpPr>
          <p:spPr>
            <a:xfrm>
              <a:off x="12334859" y="9716814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B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9" name="object 399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12119682" y="9716793"/>
              <a:ext cx="107745" cy="53946"/>
            </a:xfrm>
            <a:prstGeom prst="rect">
              <a:avLst/>
            </a:prstGeom>
          </p:spPr>
        </p:pic>
        <p:sp>
          <p:nvSpPr>
            <p:cNvPr id="400" name="object 400"/>
            <p:cNvSpPr/>
            <p:nvPr/>
          </p:nvSpPr>
          <p:spPr>
            <a:xfrm>
              <a:off x="12227051" y="9716814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F9FC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1" name="object 401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12011822" y="9609047"/>
              <a:ext cx="161691" cy="215647"/>
            </a:xfrm>
            <a:prstGeom prst="rect">
              <a:avLst/>
            </a:prstGeom>
          </p:spPr>
        </p:pic>
        <p:sp>
          <p:nvSpPr>
            <p:cNvPr id="402" name="object 402"/>
            <p:cNvSpPr/>
            <p:nvPr/>
          </p:nvSpPr>
          <p:spPr>
            <a:xfrm>
              <a:off x="12119599" y="9716814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6FB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3" name="object 403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11904412" y="9716793"/>
              <a:ext cx="107755" cy="53946"/>
            </a:xfrm>
            <a:prstGeom prst="rect">
              <a:avLst/>
            </a:prstGeom>
          </p:spPr>
        </p:pic>
        <p:sp>
          <p:nvSpPr>
            <p:cNvPr id="404" name="object 404"/>
            <p:cNvSpPr/>
            <p:nvPr/>
          </p:nvSpPr>
          <p:spPr>
            <a:xfrm>
              <a:off x="12011790" y="9716814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397" y="0"/>
                  </a:lnTo>
                </a:path>
              </a:pathLst>
            </a:custGeom>
            <a:ln w="3175">
              <a:solidFill>
                <a:srgbClr val="F4FA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5" name="object 405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11796561" y="9609047"/>
              <a:ext cx="161691" cy="215647"/>
            </a:xfrm>
            <a:prstGeom prst="rect">
              <a:avLst/>
            </a:prstGeom>
          </p:spPr>
        </p:pic>
        <p:sp>
          <p:nvSpPr>
            <p:cNvPr id="406" name="object 406"/>
            <p:cNvSpPr/>
            <p:nvPr/>
          </p:nvSpPr>
          <p:spPr>
            <a:xfrm>
              <a:off x="11904338" y="9716814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</a:pathLst>
            </a:custGeom>
            <a:ln w="3175">
              <a:solidFill>
                <a:srgbClr val="F1F8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7" name="object 407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11689151" y="9716793"/>
              <a:ext cx="107734" cy="53946"/>
            </a:xfrm>
            <a:prstGeom prst="rect">
              <a:avLst/>
            </a:prstGeom>
          </p:spPr>
        </p:pic>
        <p:sp>
          <p:nvSpPr>
            <p:cNvPr id="408" name="object 408"/>
            <p:cNvSpPr/>
            <p:nvPr/>
          </p:nvSpPr>
          <p:spPr>
            <a:xfrm>
              <a:off x="11796530" y="9716814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EFF7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9" name="object 409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11581280" y="9609047"/>
              <a:ext cx="161691" cy="215647"/>
            </a:xfrm>
            <a:prstGeom prst="rect">
              <a:avLst/>
            </a:prstGeom>
          </p:spPr>
        </p:pic>
        <p:sp>
          <p:nvSpPr>
            <p:cNvPr id="410" name="object 410"/>
            <p:cNvSpPr/>
            <p:nvPr/>
          </p:nvSpPr>
          <p:spPr>
            <a:xfrm>
              <a:off x="11689078" y="9716814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</a:pathLst>
            </a:custGeom>
            <a:ln w="3175">
              <a:solidFill>
                <a:srgbClr val="ECF6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1" name="object 411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11473891" y="9716793"/>
              <a:ext cx="107734" cy="53946"/>
            </a:xfrm>
            <a:prstGeom prst="rect">
              <a:avLst/>
            </a:prstGeom>
          </p:spPr>
        </p:pic>
        <p:sp>
          <p:nvSpPr>
            <p:cNvPr id="412" name="object 412"/>
            <p:cNvSpPr/>
            <p:nvPr/>
          </p:nvSpPr>
          <p:spPr>
            <a:xfrm>
              <a:off x="11581259" y="9716814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EAF5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3" name="object 413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11366020" y="9609047"/>
              <a:ext cx="161691" cy="215647"/>
            </a:xfrm>
            <a:prstGeom prst="rect">
              <a:avLst/>
            </a:prstGeom>
          </p:spPr>
        </p:pic>
        <p:sp>
          <p:nvSpPr>
            <p:cNvPr id="414" name="object 414"/>
            <p:cNvSpPr/>
            <p:nvPr/>
          </p:nvSpPr>
          <p:spPr>
            <a:xfrm>
              <a:off x="11473796" y="9716814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</a:pathLst>
            </a:custGeom>
            <a:ln w="3175">
              <a:solidFill>
                <a:srgbClr val="E7F4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5" name="object 415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11258630" y="9716793"/>
              <a:ext cx="107734" cy="53946"/>
            </a:xfrm>
            <a:prstGeom prst="rect">
              <a:avLst/>
            </a:prstGeom>
          </p:spPr>
        </p:pic>
        <p:sp>
          <p:nvSpPr>
            <p:cNvPr id="416" name="object 416"/>
            <p:cNvSpPr/>
            <p:nvPr/>
          </p:nvSpPr>
          <p:spPr>
            <a:xfrm>
              <a:off x="11365988" y="9716814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E5F3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7" name="object 417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11150759" y="9609047"/>
              <a:ext cx="161691" cy="215647"/>
            </a:xfrm>
            <a:prstGeom prst="rect">
              <a:avLst/>
            </a:prstGeom>
          </p:spPr>
        </p:pic>
        <p:sp>
          <p:nvSpPr>
            <p:cNvPr id="418" name="object 418"/>
            <p:cNvSpPr/>
            <p:nvPr/>
          </p:nvSpPr>
          <p:spPr>
            <a:xfrm>
              <a:off x="11258546" y="9716814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</a:pathLst>
            </a:custGeom>
            <a:ln w="3175">
              <a:solidFill>
                <a:srgbClr val="E2F2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9" name="object 419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11043370" y="9716793"/>
              <a:ext cx="107734" cy="53946"/>
            </a:xfrm>
            <a:prstGeom prst="rect">
              <a:avLst/>
            </a:prstGeom>
          </p:spPr>
        </p:pic>
        <p:sp>
          <p:nvSpPr>
            <p:cNvPr id="420" name="object 420"/>
            <p:cNvSpPr/>
            <p:nvPr/>
          </p:nvSpPr>
          <p:spPr>
            <a:xfrm>
              <a:off x="11150717" y="9716814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E0F1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1" name="object 421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10935499" y="9609047"/>
              <a:ext cx="161691" cy="215647"/>
            </a:xfrm>
            <a:prstGeom prst="rect">
              <a:avLst/>
            </a:prstGeom>
          </p:spPr>
        </p:pic>
        <p:sp>
          <p:nvSpPr>
            <p:cNvPr id="422" name="object 422"/>
            <p:cNvSpPr/>
            <p:nvPr/>
          </p:nvSpPr>
          <p:spPr>
            <a:xfrm>
              <a:off x="11043275" y="9716814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</a:pathLst>
            </a:custGeom>
            <a:ln w="3175">
              <a:solidFill>
                <a:srgbClr val="DDF0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3" name="object 423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10720238" y="9609047"/>
              <a:ext cx="215606" cy="215647"/>
            </a:xfrm>
            <a:prstGeom prst="rect">
              <a:avLst/>
            </a:prstGeom>
          </p:spPr>
        </p:pic>
        <p:sp>
          <p:nvSpPr>
            <p:cNvPr id="424" name="object 424"/>
            <p:cNvSpPr/>
            <p:nvPr/>
          </p:nvSpPr>
          <p:spPr>
            <a:xfrm>
              <a:off x="10828005" y="9716814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</a:pathLst>
            </a:custGeom>
            <a:ln w="3175">
              <a:solidFill>
                <a:srgbClr val="D7ED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5" name="object 425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10612838" y="9716793"/>
              <a:ext cx="107734" cy="53946"/>
            </a:xfrm>
            <a:prstGeom prst="rect">
              <a:avLst/>
            </a:prstGeom>
          </p:spPr>
        </p:pic>
        <p:sp>
          <p:nvSpPr>
            <p:cNvPr id="426" name="object 426"/>
            <p:cNvSpPr/>
            <p:nvPr/>
          </p:nvSpPr>
          <p:spPr>
            <a:xfrm>
              <a:off x="10720186" y="9716814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29" y="0"/>
                  </a:lnTo>
                </a:path>
              </a:pathLst>
            </a:custGeom>
            <a:ln w="3175">
              <a:solidFill>
                <a:srgbClr val="D5EC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7" name="object 427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10505009" y="9609047"/>
              <a:ext cx="161639" cy="215647"/>
            </a:xfrm>
            <a:prstGeom prst="rect">
              <a:avLst/>
            </a:prstGeom>
          </p:spPr>
        </p:pic>
        <p:sp>
          <p:nvSpPr>
            <p:cNvPr id="428" name="object 428"/>
            <p:cNvSpPr/>
            <p:nvPr/>
          </p:nvSpPr>
          <p:spPr>
            <a:xfrm>
              <a:off x="10612744" y="9716814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</a:pathLst>
            </a:custGeom>
            <a:ln w="3175">
              <a:solidFill>
                <a:srgbClr val="D2EBF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10505009" y="971698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151" y="0"/>
                  </a:lnTo>
                </a:path>
              </a:pathLst>
            </a:custGeom>
            <a:ln w="3175">
              <a:solidFill>
                <a:srgbClr val="CFEAF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10505009" y="9716814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335" y="0"/>
                  </a:lnTo>
                </a:path>
              </a:pathLst>
            </a:custGeom>
            <a:ln w="3175">
              <a:solidFill>
                <a:srgbClr val="CFEAF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1" name="object 431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12657614" y="8966638"/>
              <a:ext cx="215647" cy="215773"/>
            </a:xfrm>
            <a:prstGeom prst="rect">
              <a:avLst/>
            </a:prstGeom>
          </p:spPr>
        </p:pic>
        <p:sp>
          <p:nvSpPr>
            <p:cNvPr id="432" name="object 432"/>
            <p:cNvSpPr/>
            <p:nvPr/>
          </p:nvSpPr>
          <p:spPr>
            <a:xfrm>
              <a:off x="12765412" y="907450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4">
                  <a:moveTo>
                    <a:pt x="0" y="20"/>
                  </a:moveTo>
                  <a:lnTo>
                    <a:pt x="0" y="0"/>
                  </a:lnTo>
                </a:path>
                <a:path h="634">
                  <a:moveTo>
                    <a:pt x="0" y="20"/>
                  </a:moveTo>
                  <a:lnTo>
                    <a:pt x="0" y="0"/>
                  </a:lnTo>
                </a:path>
                <a:path h="634">
                  <a:moveTo>
                    <a:pt x="0" y="20"/>
                  </a:moveTo>
                  <a:lnTo>
                    <a:pt x="0" y="0"/>
                  </a:lnTo>
                </a:path>
                <a:path h="634">
                  <a:moveTo>
                    <a:pt x="0" y="2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3" name="object 433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12550224" y="9074509"/>
              <a:ext cx="107734" cy="53956"/>
            </a:xfrm>
            <a:prstGeom prst="rect">
              <a:avLst/>
            </a:prstGeom>
          </p:spPr>
        </p:pic>
        <p:sp>
          <p:nvSpPr>
            <p:cNvPr id="434" name="object 434"/>
            <p:cNvSpPr/>
            <p:nvPr/>
          </p:nvSpPr>
          <p:spPr>
            <a:xfrm>
              <a:off x="12657572" y="907453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FD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5" name="object 435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12442364" y="8966638"/>
              <a:ext cx="161680" cy="215773"/>
            </a:xfrm>
            <a:prstGeom prst="rect">
              <a:avLst/>
            </a:prstGeom>
          </p:spPr>
        </p:pic>
        <p:sp>
          <p:nvSpPr>
            <p:cNvPr id="436" name="object 436"/>
            <p:cNvSpPr/>
            <p:nvPr/>
          </p:nvSpPr>
          <p:spPr>
            <a:xfrm>
              <a:off x="12550130" y="907453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</a:pathLst>
            </a:custGeom>
            <a:ln w="3175">
              <a:solidFill>
                <a:srgbClr val="FB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7" name="object 437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12334953" y="9074509"/>
              <a:ext cx="107734" cy="53956"/>
            </a:xfrm>
            <a:prstGeom prst="rect">
              <a:avLst/>
            </a:prstGeom>
          </p:spPr>
        </p:pic>
        <p:sp>
          <p:nvSpPr>
            <p:cNvPr id="438" name="object 438"/>
            <p:cNvSpPr/>
            <p:nvPr/>
          </p:nvSpPr>
          <p:spPr>
            <a:xfrm>
              <a:off x="12442311" y="907453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F9FC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9" name="object 439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12227093" y="8966638"/>
              <a:ext cx="161680" cy="215773"/>
            </a:xfrm>
            <a:prstGeom prst="rect">
              <a:avLst/>
            </a:prstGeom>
          </p:spPr>
        </p:pic>
        <p:sp>
          <p:nvSpPr>
            <p:cNvPr id="440" name="object 440"/>
            <p:cNvSpPr/>
            <p:nvPr/>
          </p:nvSpPr>
          <p:spPr>
            <a:xfrm>
              <a:off x="12334859" y="907453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6FB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1" name="object 441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12119682" y="9074509"/>
              <a:ext cx="107745" cy="53956"/>
            </a:xfrm>
            <a:prstGeom prst="rect">
              <a:avLst/>
            </a:prstGeom>
          </p:spPr>
        </p:pic>
        <p:sp>
          <p:nvSpPr>
            <p:cNvPr id="442" name="object 442"/>
            <p:cNvSpPr/>
            <p:nvPr/>
          </p:nvSpPr>
          <p:spPr>
            <a:xfrm>
              <a:off x="12227051" y="907453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F4FA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3" name="object 443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12011822" y="8966638"/>
              <a:ext cx="161691" cy="215773"/>
            </a:xfrm>
            <a:prstGeom prst="rect">
              <a:avLst/>
            </a:prstGeom>
          </p:spPr>
        </p:pic>
        <p:sp>
          <p:nvSpPr>
            <p:cNvPr id="444" name="object 444"/>
            <p:cNvSpPr/>
            <p:nvPr/>
          </p:nvSpPr>
          <p:spPr>
            <a:xfrm>
              <a:off x="12119599" y="907453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1F8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5" name="object 445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11904412" y="9074509"/>
              <a:ext cx="107755" cy="53956"/>
            </a:xfrm>
            <a:prstGeom prst="rect">
              <a:avLst/>
            </a:prstGeom>
          </p:spPr>
        </p:pic>
        <p:sp>
          <p:nvSpPr>
            <p:cNvPr id="446" name="object 446"/>
            <p:cNvSpPr/>
            <p:nvPr/>
          </p:nvSpPr>
          <p:spPr>
            <a:xfrm>
              <a:off x="12011790" y="907453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397" y="0"/>
                  </a:lnTo>
                </a:path>
              </a:pathLst>
            </a:custGeom>
            <a:ln w="3175">
              <a:solidFill>
                <a:srgbClr val="EFF7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7" name="object 447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11796561" y="8966638"/>
              <a:ext cx="161691" cy="215773"/>
            </a:xfrm>
            <a:prstGeom prst="rect">
              <a:avLst/>
            </a:prstGeom>
          </p:spPr>
        </p:pic>
        <p:sp>
          <p:nvSpPr>
            <p:cNvPr id="448" name="object 448"/>
            <p:cNvSpPr/>
            <p:nvPr/>
          </p:nvSpPr>
          <p:spPr>
            <a:xfrm>
              <a:off x="11904338" y="907453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</a:pathLst>
            </a:custGeom>
            <a:ln w="3175">
              <a:solidFill>
                <a:srgbClr val="ECF6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9" name="object 449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11689151" y="9074509"/>
              <a:ext cx="107734" cy="53956"/>
            </a:xfrm>
            <a:prstGeom prst="rect">
              <a:avLst/>
            </a:prstGeom>
          </p:spPr>
        </p:pic>
        <p:sp>
          <p:nvSpPr>
            <p:cNvPr id="450" name="object 450"/>
            <p:cNvSpPr/>
            <p:nvPr/>
          </p:nvSpPr>
          <p:spPr>
            <a:xfrm>
              <a:off x="11796530" y="907453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EAF5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1" name="object 451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11581280" y="8966638"/>
              <a:ext cx="161691" cy="215773"/>
            </a:xfrm>
            <a:prstGeom prst="rect">
              <a:avLst/>
            </a:prstGeom>
          </p:spPr>
        </p:pic>
        <p:sp>
          <p:nvSpPr>
            <p:cNvPr id="452" name="object 452"/>
            <p:cNvSpPr/>
            <p:nvPr/>
          </p:nvSpPr>
          <p:spPr>
            <a:xfrm>
              <a:off x="11689078" y="907453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</a:pathLst>
            </a:custGeom>
            <a:ln w="3175">
              <a:solidFill>
                <a:srgbClr val="E7F4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3" name="object 453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11473891" y="9074509"/>
              <a:ext cx="107734" cy="53956"/>
            </a:xfrm>
            <a:prstGeom prst="rect">
              <a:avLst/>
            </a:prstGeom>
          </p:spPr>
        </p:pic>
        <p:sp>
          <p:nvSpPr>
            <p:cNvPr id="454" name="object 454"/>
            <p:cNvSpPr/>
            <p:nvPr/>
          </p:nvSpPr>
          <p:spPr>
            <a:xfrm>
              <a:off x="11581259" y="907453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E5F3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5" name="object 455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11366020" y="8966638"/>
              <a:ext cx="161691" cy="215773"/>
            </a:xfrm>
            <a:prstGeom prst="rect">
              <a:avLst/>
            </a:prstGeom>
          </p:spPr>
        </p:pic>
        <p:sp>
          <p:nvSpPr>
            <p:cNvPr id="456" name="object 456"/>
            <p:cNvSpPr/>
            <p:nvPr/>
          </p:nvSpPr>
          <p:spPr>
            <a:xfrm>
              <a:off x="11473796" y="907453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</a:pathLst>
            </a:custGeom>
            <a:ln w="3175">
              <a:solidFill>
                <a:srgbClr val="E2F2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7" name="object 457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11258630" y="9074509"/>
              <a:ext cx="107734" cy="53956"/>
            </a:xfrm>
            <a:prstGeom prst="rect">
              <a:avLst/>
            </a:prstGeom>
          </p:spPr>
        </p:pic>
        <p:sp>
          <p:nvSpPr>
            <p:cNvPr id="458" name="object 458"/>
            <p:cNvSpPr/>
            <p:nvPr/>
          </p:nvSpPr>
          <p:spPr>
            <a:xfrm>
              <a:off x="11365988" y="907453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E0F1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9" name="object 459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10828088" y="8966638"/>
              <a:ext cx="484362" cy="215773"/>
            </a:xfrm>
            <a:prstGeom prst="rect">
              <a:avLst/>
            </a:prstGeom>
          </p:spPr>
        </p:pic>
        <p:sp>
          <p:nvSpPr>
            <p:cNvPr id="460" name="object 460"/>
            <p:cNvSpPr/>
            <p:nvPr/>
          </p:nvSpPr>
          <p:spPr>
            <a:xfrm>
              <a:off x="10935457" y="907453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D5EC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1" name="object 461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10720238" y="8966638"/>
              <a:ext cx="161680" cy="215773"/>
            </a:xfrm>
            <a:prstGeom prst="rect">
              <a:avLst/>
            </a:prstGeom>
          </p:spPr>
        </p:pic>
        <p:sp>
          <p:nvSpPr>
            <p:cNvPr id="462" name="object 462"/>
            <p:cNvSpPr/>
            <p:nvPr/>
          </p:nvSpPr>
          <p:spPr>
            <a:xfrm>
              <a:off x="10828005" y="907453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</a:pathLst>
            </a:custGeom>
            <a:ln w="3175">
              <a:solidFill>
                <a:srgbClr val="D2EBF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3" name="object 463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10612838" y="9074509"/>
              <a:ext cx="107734" cy="53956"/>
            </a:xfrm>
            <a:prstGeom prst="rect">
              <a:avLst/>
            </a:prstGeom>
          </p:spPr>
        </p:pic>
        <p:sp>
          <p:nvSpPr>
            <p:cNvPr id="464" name="object 464"/>
            <p:cNvSpPr/>
            <p:nvPr/>
          </p:nvSpPr>
          <p:spPr>
            <a:xfrm>
              <a:off x="10720186" y="907453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29" y="0"/>
                  </a:lnTo>
                </a:path>
              </a:pathLst>
            </a:custGeom>
            <a:ln w="3175">
              <a:solidFill>
                <a:srgbClr val="CFEAF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5" name="object 465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10505009" y="8966638"/>
              <a:ext cx="161639" cy="215773"/>
            </a:xfrm>
            <a:prstGeom prst="rect">
              <a:avLst/>
            </a:prstGeom>
          </p:spPr>
        </p:pic>
        <p:sp>
          <p:nvSpPr>
            <p:cNvPr id="466" name="object 466"/>
            <p:cNvSpPr/>
            <p:nvPr/>
          </p:nvSpPr>
          <p:spPr>
            <a:xfrm>
              <a:off x="10612744" y="907453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</a:pathLst>
            </a:custGeom>
            <a:ln w="3175">
              <a:solidFill>
                <a:srgbClr val="CDE8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10505009" y="907470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151" y="0"/>
                  </a:lnTo>
                </a:path>
              </a:pathLst>
            </a:custGeom>
            <a:ln w="3175">
              <a:solidFill>
                <a:srgbClr val="CAE7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10505009" y="907453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335" y="0"/>
                  </a:lnTo>
                </a:path>
              </a:pathLst>
            </a:custGeom>
            <a:ln w="3175">
              <a:solidFill>
                <a:srgbClr val="CAE7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9" name="object 469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12657614" y="9824695"/>
              <a:ext cx="215647" cy="122645"/>
            </a:xfrm>
            <a:prstGeom prst="rect">
              <a:avLst/>
            </a:prstGeom>
          </p:spPr>
        </p:pic>
        <p:sp>
          <p:nvSpPr>
            <p:cNvPr id="470" name="object 470"/>
            <p:cNvSpPr/>
            <p:nvPr/>
          </p:nvSpPr>
          <p:spPr>
            <a:xfrm>
              <a:off x="12765412" y="993254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4">
                  <a:moveTo>
                    <a:pt x="0" y="52"/>
                  </a:moveTo>
                  <a:lnTo>
                    <a:pt x="0" y="0"/>
                  </a:lnTo>
                </a:path>
                <a:path h="634">
                  <a:moveTo>
                    <a:pt x="0" y="52"/>
                  </a:moveTo>
                  <a:lnTo>
                    <a:pt x="0" y="0"/>
                  </a:lnTo>
                </a:path>
                <a:path h="634">
                  <a:moveTo>
                    <a:pt x="0" y="52"/>
                  </a:moveTo>
                  <a:lnTo>
                    <a:pt x="0" y="0"/>
                  </a:lnTo>
                </a:path>
                <a:path h="634">
                  <a:moveTo>
                    <a:pt x="0" y="5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1" name="object 471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12550224" y="9932546"/>
              <a:ext cx="107734" cy="14795"/>
            </a:xfrm>
            <a:prstGeom prst="rect">
              <a:avLst/>
            </a:prstGeom>
          </p:spPr>
        </p:pic>
        <p:sp>
          <p:nvSpPr>
            <p:cNvPr id="472" name="object 472"/>
            <p:cNvSpPr/>
            <p:nvPr/>
          </p:nvSpPr>
          <p:spPr>
            <a:xfrm>
              <a:off x="12657572" y="99325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3" name="object 473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12442364" y="9824695"/>
              <a:ext cx="161680" cy="122645"/>
            </a:xfrm>
            <a:prstGeom prst="rect">
              <a:avLst/>
            </a:prstGeom>
          </p:spPr>
        </p:pic>
        <p:sp>
          <p:nvSpPr>
            <p:cNvPr id="474" name="object 474"/>
            <p:cNvSpPr/>
            <p:nvPr/>
          </p:nvSpPr>
          <p:spPr>
            <a:xfrm>
              <a:off x="12550156" y="993254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4">
                  <a:moveTo>
                    <a:pt x="0" y="52"/>
                  </a:moveTo>
                  <a:lnTo>
                    <a:pt x="0" y="0"/>
                  </a:lnTo>
                </a:path>
                <a:path h="634">
                  <a:moveTo>
                    <a:pt x="0" y="52"/>
                  </a:moveTo>
                  <a:lnTo>
                    <a:pt x="0" y="0"/>
                  </a:lnTo>
                </a:path>
                <a:path h="634">
                  <a:moveTo>
                    <a:pt x="0" y="52"/>
                  </a:moveTo>
                  <a:lnTo>
                    <a:pt x="0" y="0"/>
                  </a:lnTo>
                </a:path>
                <a:path h="634">
                  <a:moveTo>
                    <a:pt x="0" y="5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5" name="object 475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12334953" y="9932546"/>
              <a:ext cx="107734" cy="14795"/>
            </a:xfrm>
            <a:prstGeom prst="rect">
              <a:avLst/>
            </a:prstGeom>
          </p:spPr>
        </p:pic>
        <p:sp>
          <p:nvSpPr>
            <p:cNvPr id="476" name="object 476"/>
            <p:cNvSpPr/>
            <p:nvPr/>
          </p:nvSpPr>
          <p:spPr>
            <a:xfrm>
              <a:off x="12442311" y="99325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7" name="object 477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12227093" y="9824695"/>
              <a:ext cx="161680" cy="122645"/>
            </a:xfrm>
            <a:prstGeom prst="rect">
              <a:avLst/>
            </a:prstGeom>
          </p:spPr>
        </p:pic>
        <p:sp>
          <p:nvSpPr>
            <p:cNvPr id="478" name="object 478"/>
            <p:cNvSpPr/>
            <p:nvPr/>
          </p:nvSpPr>
          <p:spPr>
            <a:xfrm>
              <a:off x="12334885" y="993254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4">
                  <a:moveTo>
                    <a:pt x="0" y="52"/>
                  </a:moveTo>
                  <a:lnTo>
                    <a:pt x="0" y="0"/>
                  </a:lnTo>
                </a:path>
                <a:path h="634">
                  <a:moveTo>
                    <a:pt x="0" y="52"/>
                  </a:moveTo>
                  <a:lnTo>
                    <a:pt x="0" y="0"/>
                  </a:lnTo>
                </a:path>
                <a:path h="634">
                  <a:moveTo>
                    <a:pt x="0" y="52"/>
                  </a:moveTo>
                  <a:lnTo>
                    <a:pt x="0" y="0"/>
                  </a:lnTo>
                </a:path>
                <a:path h="634">
                  <a:moveTo>
                    <a:pt x="0" y="5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DFD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9" name="object 479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12119682" y="9932546"/>
              <a:ext cx="107745" cy="14795"/>
            </a:xfrm>
            <a:prstGeom prst="rect">
              <a:avLst/>
            </a:prstGeom>
          </p:spPr>
        </p:pic>
        <p:sp>
          <p:nvSpPr>
            <p:cNvPr id="480" name="object 480"/>
            <p:cNvSpPr/>
            <p:nvPr/>
          </p:nvSpPr>
          <p:spPr>
            <a:xfrm>
              <a:off x="12227051" y="99325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FAFC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1" name="object 481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12011822" y="9824695"/>
              <a:ext cx="161691" cy="122645"/>
            </a:xfrm>
            <a:prstGeom prst="rect">
              <a:avLst/>
            </a:prstGeom>
          </p:spPr>
        </p:pic>
        <p:sp>
          <p:nvSpPr>
            <p:cNvPr id="482" name="object 482"/>
            <p:cNvSpPr/>
            <p:nvPr/>
          </p:nvSpPr>
          <p:spPr>
            <a:xfrm>
              <a:off x="12119620" y="993254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4">
                  <a:moveTo>
                    <a:pt x="0" y="52"/>
                  </a:moveTo>
                  <a:lnTo>
                    <a:pt x="0" y="0"/>
                  </a:lnTo>
                </a:path>
                <a:path h="634">
                  <a:moveTo>
                    <a:pt x="0" y="52"/>
                  </a:moveTo>
                  <a:lnTo>
                    <a:pt x="0" y="0"/>
                  </a:lnTo>
                </a:path>
                <a:path h="634">
                  <a:moveTo>
                    <a:pt x="0" y="52"/>
                  </a:moveTo>
                  <a:lnTo>
                    <a:pt x="0" y="0"/>
                  </a:lnTo>
                </a:path>
                <a:path h="634">
                  <a:moveTo>
                    <a:pt x="0" y="5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8FB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3" name="object 483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11904412" y="9932546"/>
              <a:ext cx="107755" cy="14795"/>
            </a:xfrm>
            <a:prstGeom prst="rect">
              <a:avLst/>
            </a:prstGeom>
          </p:spPr>
        </p:pic>
        <p:sp>
          <p:nvSpPr>
            <p:cNvPr id="484" name="object 484"/>
            <p:cNvSpPr/>
            <p:nvPr/>
          </p:nvSpPr>
          <p:spPr>
            <a:xfrm>
              <a:off x="12011790" y="99325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397" y="0"/>
                  </a:lnTo>
                </a:path>
              </a:pathLst>
            </a:custGeom>
            <a:ln w="3175">
              <a:solidFill>
                <a:srgbClr val="F5FA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5" name="object 485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11796561" y="9824695"/>
              <a:ext cx="161691" cy="122645"/>
            </a:xfrm>
            <a:prstGeom prst="rect">
              <a:avLst/>
            </a:prstGeom>
          </p:spPr>
        </p:pic>
        <p:sp>
          <p:nvSpPr>
            <p:cNvPr id="486" name="object 486"/>
            <p:cNvSpPr/>
            <p:nvPr/>
          </p:nvSpPr>
          <p:spPr>
            <a:xfrm>
              <a:off x="11904359" y="993254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4">
                  <a:moveTo>
                    <a:pt x="0" y="52"/>
                  </a:moveTo>
                  <a:lnTo>
                    <a:pt x="0" y="0"/>
                  </a:lnTo>
                </a:path>
                <a:path h="634">
                  <a:moveTo>
                    <a:pt x="0" y="52"/>
                  </a:moveTo>
                  <a:lnTo>
                    <a:pt x="0" y="0"/>
                  </a:lnTo>
                </a:path>
                <a:path h="634">
                  <a:moveTo>
                    <a:pt x="0" y="52"/>
                  </a:moveTo>
                  <a:lnTo>
                    <a:pt x="0" y="0"/>
                  </a:lnTo>
                </a:path>
                <a:path h="634">
                  <a:moveTo>
                    <a:pt x="0" y="5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3F9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7" name="object 487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11689151" y="9932546"/>
              <a:ext cx="107734" cy="14795"/>
            </a:xfrm>
            <a:prstGeom prst="rect">
              <a:avLst/>
            </a:prstGeom>
          </p:spPr>
        </p:pic>
        <p:sp>
          <p:nvSpPr>
            <p:cNvPr id="488" name="object 488"/>
            <p:cNvSpPr/>
            <p:nvPr/>
          </p:nvSpPr>
          <p:spPr>
            <a:xfrm>
              <a:off x="11796530" y="99325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F0F8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9" name="object 489"/>
            <p:cNvPicPr/>
            <p:nvPr/>
          </p:nvPicPr>
          <p:blipFill>
            <a:blip r:embed="rId196" cstate="print"/>
            <a:stretch>
              <a:fillRect/>
            </a:stretch>
          </p:blipFill>
          <p:spPr>
            <a:xfrm>
              <a:off x="11581280" y="9824695"/>
              <a:ext cx="161691" cy="122645"/>
            </a:xfrm>
            <a:prstGeom prst="rect">
              <a:avLst/>
            </a:prstGeom>
          </p:spPr>
        </p:pic>
        <p:sp>
          <p:nvSpPr>
            <p:cNvPr id="490" name="object 490"/>
            <p:cNvSpPr/>
            <p:nvPr/>
          </p:nvSpPr>
          <p:spPr>
            <a:xfrm>
              <a:off x="11689099" y="993254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4">
                  <a:moveTo>
                    <a:pt x="0" y="52"/>
                  </a:moveTo>
                  <a:lnTo>
                    <a:pt x="0" y="0"/>
                  </a:lnTo>
                </a:path>
                <a:path h="634">
                  <a:moveTo>
                    <a:pt x="0" y="52"/>
                  </a:moveTo>
                  <a:lnTo>
                    <a:pt x="0" y="0"/>
                  </a:lnTo>
                </a:path>
                <a:path h="634">
                  <a:moveTo>
                    <a:pt x="0" y="52"/>
                  </a:moveTo>
                  <a:lnTo>
                    <a:pt x="0" y="0"/>
                  </a:lnTo>
                </a:path>
                <a:path h="634">
                  <a:moveTo>
                    <a:pt x="0" y="5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EF7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1" name="object 491"/>
            <p:cNvPicPr/>
            <p:nvPr/>
          </p:nvPicPr>
          <p:blipFill>
            <a:blip r:embed="rId197" cstate="print"/>
            <a:stretch>
              <a:fillRect/>
            </a:stretch>
          </p:blipFill>
          <p:spPr>
            <a:xfrm>
              <a:off x="11473891" y="9932546"/>
              <a:ext cx="107734" cy="14795"/>
            </a:xfrm>
            <a:prstGeom prst="rect">
              <a:avLst/>
            </a:prstGeom>
          </p:spPr>
        </p:pic>
        <p:sp>
          <p:nvSpPr>
            <p:cNvPr id="492" name="object 492"/>
            <p:cNvSpPr/>
            <p:nvPr/>
          </p:nvSpPr>
          <p:spPr>
            <a:xfrm>
              <a:off x="11581259" y="99325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EBF6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3" name="object 493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11366020" y="9824695"/>
              <a:ext cx="161691" cy="122645"/>
            </a:xfrm>
            <a:prstGeom prst="rect">
              <a:avLst/>
            </a:prstGeom>
          </p:spPr>
        </p:pic>
        <p:sp>
          <p:nvSpPr>
            <p:cNvPr id="494" name="object 494"/>
            <p:cNvSpPr/>
            <p:nvPr/>
          </p:nvSpPr>
          <p:spPr>
            <a:xfrm>
              <a:off x="11473796" y="99325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</a:pathLst>
            </a:custGeom>
            <a:ln w="3175">
              <a:solidFill>
                <a:srgbClr val="E9F5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5" name="object 495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11258630" y="9932546"/>
              <a:ext cx="107734" cy="14795"/>
            </a:xfrm>
            <a:prstGeom prst="rect">
              <a:avLst/>
            </a:prstGeom>
          </p:spPr>
        </p:pic>
        <p:sp>
          <p:nvSpPr>
            <p:cNvPr id="496" name="object 496"/>
            <p:cNvSpPr/>
            <p:nvPr/>
          </p:nvSpPr>
          <p:spPr>
            <a:xfrm>
              <a:off x="11365988" y="99325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E6F4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7" name="object 497"/>
            <p:cNvPicPr/>
            <p:nvPr/>
          </p:nvPicPr>
          <p:blipFill>
            <a:blip r:embed="rId200" cstate="print"/>
            <a:stretch>
              <a:fillRect/>
            </a:stretch>
          </p:blipFill>
          <p:spPr>
            <a:xfrm>
              <a:off x="11150759" y="9824695"/>
              <a:ext cx="161691" cy="122645"/>
            </a:xfrm>
            <a:prstGeom prst="rect">
              <a:avLst/>
            </a:prstGeom>
          </p:spPr>
        </p:pic>
        <p:sp>
          <p:nvSpPr>
            <p:cNvPr id="498" name="object 498"/>
            <p:cNvSpPr/>
            <p:nvPr/>
          </p:nvSpPr>
          <p:spPr>
            <a:xfrm>
              <a:off x="11258567" y="993254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4">
                  <a:moveTo>
                    <a:pt x="0" y="52"/>
                  </a:moveTo>
                  <a:lnTo>
                    <a:pt x="0" y="0"/>
                  </a:lnTo>
                </a:path>
                <a:path h="634">
                  <a:moveTo>
                    <a:pt x="0" y="52"/>
                  </a:moveTo>
                  <a:lnTo>
                    <a:pt x="0" y="0"/>
                  </a:lnTo>
                </a:path>
                <a:path h="634">
                  <a:moveTo>
                    <a:pt x="0" y="52"/>
                  </a:moveTo>
                  <a:lnTo>
                    <a:pt x="0" y="0"/>
                  </a:lnTo>
                </a:path>
                <a:path h="634">
                  <a:moveTo>
                    <a:pt x="0" y="5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4F3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9" name="object 499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11043370" y="9932546"/>
              <a:ext cx="107734" cy="14795"/>
            </a:xfrm>
            <a:prstGeom prst="rect">
              <a:avLst/>
            </a:prstGeom>
          </p:spPr>
        </p:pic>
        <p:sp>
          <p:nvSpPr>
            <p:cNvPr id="500" name="object 500"/>
            <p:cNvSpPr/>
            <p:nvPr/>
          </p:nvSpPr>
          <p:spPr>
            <a:xfrm>
              <a:off x="11150717" y="99325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E2F2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1" name="object 501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10935499" y="9824695"/>
              <a:ext cx="161691" cy="122645"/>
            </a:xfrm>
            <a:prstGeom prst="rect">
              <a:avLst/>
            </a:prstGeom>
          </p:spPr>
        </p:pic>
        <p:sp>
          <p:nvSpPr>
            <p:cNvPr id="502" name="object 502"/>
            <p:cNvSpPr/>
            <p:nvPr/>
          </p:nvSpPr>
          <p:spPr>
            <a:xfrm>
              <a:off x="11043275" y="99325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</a:pathLst>
            </a:custGeom>
            <a:ln w="3175">
              <a:solidFill>
                <a:srgbClr val="DFF0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3" name="object 503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10828088" y="9932546"/>
              <a:ext cx="107755" cy="14795"/>
            </a:xfrm>
            <a:prstGeom prst="rect">
              <a:avLst/>
            </a:prstGeom>
          </p:spPr>
        </p:pic>
        <p:sp>
          <p:nvSpPr>
            <p:cNvPr id="504" name="object 504"/>
            <p:cNvSpPr/>
            <p:nvPr/>
          </p:nvSpPr>
          <p:spPr>
            <a:xfrm>
              <a:off x="10935457" y="99325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DCEF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5" name="object 505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10720238" y="9824695"/>
              <a:ext cx="161680" cy="122645"/>
            </a:xfrm>
            <a:prstGeom prst="rect">
              <a:avLst/>
            </a:prstGeom>
          </p:spPr>
        </p:pic>
        <p:sp>
          <p:nvSpPr>
            <p:cNvPr id="506" name="object 506"/>
            <p:cNvSpPr/>
            <p:nvPr/>
          </p:nvSpPr>
          <p:spPr>
            <a:xfrm>
              <a:off x="10828005" y="99325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</a:pathLst>
            </a:custGeom>
            <a:ln w="3175">
              <a:solidFill>
                <a:srgbClr val="DAEE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7" name="object 507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10612838" y="9932546"/>
              <a:ext cx="107734" cy="14795"/>
            </a:xfrm>
            <a:prstGeom prst="rect">
              <a:avLst/>
            </a:prstGeom>
          </p:spPr>
        </p:pic>
        <p:sp>
          <p:nvSpPr>
            <p:cNvPr id="508" name="object 508"/>
            <p:cNvSpPr/>
            <p:nvPr/>
          </p:nvSpPr>
          <p:spPr>
            <a:xfrm>
              <a:off x="10720186" y="99325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29" y="0"/>
                  </a:lnTo>
                </a:path>
              </a:pathLst>
            </a:custGeom>
            <a:ln w="3175">
              <a:solidFill>
                <a:srgbClr val="D7ED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9" name="object 509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10505009" y="9824695"/>
              <a:ext cx="161639" cy="122645"/>
            </a:xfrm>
            <a:prstGeom prst="rect">
              <a:avLst/>
            </a:prstGeom>
          </p:spPr>
        </p:pic>
        <p:sp>
          <p:nvSpPr>
            <p:cNvPr id="510" name="object 510"/>
            <p:cNvSpPr/>
            <p:nvPr/>
          </p:nvSpPr>
          <p:spPr>
            <a:xfrm>
              <a:off x="10612744" y="99325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</a:pathLst>
            </a:custGeom>
            <a:ln w="3175">
              <a:solidFill>
                <a:srgbClr val="D5EC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10505009" y="9932744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151" y="0"/>
                  </a:lnTo>
                </a:path>
              </a:pathLst>
            </a:custGeom>
            <a:ln w="3175">
              <a:solidFill>
                <a:srgbClr val="D2EBF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10505009" y="99325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335" y="0"/>
                  </a:lnTo>
                </a:path>
              </a:pathLst>
            </a:custGeom>
            <a:ln w="3175">
              <a:solidFill>
                <a:srgbClr val="D2EBF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3" name="object 513"/>
            <p:cNvPicPr/>
            <p:nvPr/>
          </p:nvPicPr>
          <p:blipFill>
            <a:blip r:embed="rId207" cstate="print"/>
            <a:stretch>
              <a:fillRect/>
            </a:stretch>
          </p:blipFill>
          <p:spPr>
            <a:xfrm>
              <a:off x="12657614" y="9182411"/>
              <a:ext cx="215647" cy="215626"/>
            </a:xfrm>
            <a:prstGeom prst="rect">
              <a:avLst/>
            </a:prstGeom>
          </p:spPr>
        </p:pic>
        <p:sp>
          <p:nvSpPr>
            <p:cNvPr id="514" name="object 514"/>
            <p:cNvSpPr/>
            <p:nvPr/>
          </p:nvSpPr>
          <p:spPr>
            <a:xfrm>
              <a:off x="12765412" y="9290272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4">
                  <a:moveTo>
                    <a:pt x="0" y="20"/>
                  </a:moveTo>
                  <a:lnTo>
                    <a:pt x="0" y="0"/>
                  </a:lnTo>
                </a:path>
                <a:path h="634">
                  <a:moveTo>
                    <a:pt x="0" y="20"/>
                  </a:moveTo>
                  <a:lnTo>
                    <a:pt x="0" y="0"/>
                  </a:lnTo>
                </a:path>
                <a:path h="634">
                  <a:moveTo>
                    <a:pt x="0" y="20"/>
                  </a:moveTo>
                  <a:lnTo>
                    <a:pt x="0" y="0"/>
                  </a:lnTo>
                </a:path>
                <a:path h="634">
                  <a:moveTo>
                    <a:pt x="0" y="2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5" name="object 515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12550224" y="9290272"/>
              <a:ext cx="107734" cy="53946"/>
            </a:xfrm>
            <a:prstGeom prst="rect">
              <a:avLst/>
            </a:prstGeom>
          </p:spPr>
        </p:pic>
        <p:sp>
          <p:nvSpPr>
            <p:cNvPr id="516" name="object 516"/>
            <p:cNvSpPr/>
            <p:nvPr/>
          </p:nvSpPr>
          <p:spPr>
            <a:xfrm>
              <a:off x="12657572" y="9290293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7" name="object 517"/>
            <p:cNvPicPr/>
            <p:nvPr/>
          </p:nvPicPr>
          <p:blipFill>
            <a:blip r:embed="rId209" cstate="print"/>
            <a:stretch>
              <a:fillRect/>
            </a:stretch>
          </p:blipFill>
          <p:spPr>
            <a:xfrm>
              <a:off x="12442364" y="9182411"/>
              <a:ext cx="161680" cy="215626"/>
            </a:xfrm>
            <a:prstGeom prst="rect">
              <a:avLst/>
            </a:prstGeom>
          </p:spPr>
        </p:pic>
        <p:sp>
          <p:nvSpPr>
            <p:cNvPr id="518" name="object 518"/>
            <p:cNvSpPr/>
            <p:nvPr/>
          </p:nvSpPr>
          <p:spPr>
            <a:xfrm>
              <a:off x="12550130" y="9290293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</a:pathLst>
            </a:custGeom>
            <a:ln w="3175">
              <a:solidFill>
                <a:srgbClr val="FDFD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9" name="object 519"/>
            <p:cNvPicPr/>
            <p:nvPr/>
          </p:nvPicPr>
          <p:blipFill>
            <a:blip r:embed="rId210" cstate="print"/>
            <a:stretch>
              <a:fillRect/>
            </a:stretch>
          </p:blipFill>
          <p:spPr>
            <a:xfrm>
              <a:off x="12334953" y="9290272"/>
              <a:ext cx="107734" cy="53946"/>
            </a:xfrm>
            <a:prstGeom prst="rect">
              <a:avLst/>
            </a:prstGeom>
          </p:spPr>
        </p:pic>
        <p:sp>
          <p:nvSpPr>
            <p:cNvPr id="520" name="object 520"/>
            <p:cNvSpPr/>
            <p:nvPr/>
          </p:nvSpPr>
          <p:spPr>
            <a:xfrm>
              <a:off x="12442311" y="9290293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FAFC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1" name="object 521"/>
            <p:cNvPicPr/>
            <p:nvPr/>
          </p:nvPicPr>
          <p:blipFill>
            <a:blip r:embed="rId211" cstate="print"/>
            <a:stretch>
              <a:fillRect/>
            </a:stretch>
          </p:blipFill>
          <p:spPr>
            <a:xfrm>
              <a:off x="12227093" y="9182411"/>
              <a:ext cx="161680" cy="215626"/>
            </a:xfrm>
            <a:prstGeom prst="rect">
              <a:avLst/>
            </a:prstGeom>
          </p:spPr>
        </p:pic>
        <p:sp>
          <p:nvSpPr>
            <p:cNvPr id="522" name="object 522"/>
            <p:cNvSpPr/>
            <p:nvPr/>
          </p:nvSpPr>
          <p:spPr>
            <a:xfrm>
              <a:off x="12334859" y="9290293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8FB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3" name="object 523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12119682" y="9290272"/>
              <a:ext cx="107745" cy="53946"/>
            </a:xfrm>
            <a:prstGeom prst="rect">
              <a:avLst/>
            </a:prstGeom>
          </p:spPr>
        </p:pic>
        <p:sp>
          <p:nvSpPr>
            <p:cNvPr id="524" name="object 524"/>
            <p:cNvSpPr/>
            <p:nvPr/>
          </p:nvSpPr>
          <p:spPr>
            <a:xfrm>
              <a:off x="12227051" y="9290293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F5FA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5" name="object 525"/>
            <p:cNvPicPr/>
            <p:nvPr/>
          </p:nvPicPr>
          <p:blipFill>
            <a:blip r:embed="rId213" cstate="print"/>
            <a:stretch>
              <a:fillRect/>
            </a:stretch>
          </p:blipFill>
          <p:spPr>
            <a:xfrm>
              <a:off x="12011822" y="9182411"/>
              <a:ext cx="161691" cy="215626"/>
            </a:xfrm>
            <a:prstGeom prst="rect">
              <a:avLst/>
            </a:prstGeom>
          </p:spPr>
        </p:pic>
        <p:sp>
          <p:nvSpPr>
            <p:cNvPr id="526" name="object 526"/>
            <p:cNvSpPr/>
            <p:nvPr/>
          </p:nvSpPr>
          <p:spPr>
            <a:xfrm>
              <a:off x="12119599" y="9290293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3F9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7" name="object 527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11904412" y="9290272"/>
              <a:ext cx="107755" cy="53946"/>
            </a:xfrm>
            <a:prstGeom prst="rect">
              <a:avLst/>
            </a:prstGeom>
          </p:spPr>
        </p:pic>
        <p:sp>
          <p:nvSpPr>
            <p:cNvPr id="528" name="object 528"/>
            <p:cNvSpPr/>
            <p:nvPr/>
          </p:nvSpPr>
          <p:spPr>
            <a:xfrm>
              <a:off x="12011790" y="9290293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397" y="0"/>
                  </a:lnTo>
                </a:path>
              </a:pathLst>
            </a:custGeom>
            <a:ln w="3175">
              <a:solidFill>
                <a:srgbClr val="F0F8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9" name="object 529"/>
            <p:cNvPicPr/>
            <p:nvPr/>
          </p:nvPicPr>
          <p:blipFill>
            <a:blip r:embed="rId215" cstate="print"/>
            <a:stretch>
              <a:fillRect/>
            </a:stretch>
          </p:blipFill>
          <p:spPr>
            <a:xfrm>
              <a:off x="11796561" y="9182411"/>
              <a:ext cx="161691" cy="215626"/>
            </a:xfrm>
            <a:prstGeom prst="rect">
              <a:avLst/>
            </a:prstGeom>
          </p:spPr>
        </p:pic>
        <p:sp>
          <p:nvSpPr>
            <p:cNvPr id="530" name="object 530"/>
            <p:cNvSpPr/>
            <p:nvPr/>
          </p:nvSpPr>
          <p:spPr>
            <a:xfrm>
              <a:off x="11904338" y="9290293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</a:pathLst>
            </a:custGeom>
            <a:ln w="3175">
              <a:solidFill>
                <a:srgbClr val="EEF7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1" name="object 531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11689151" y="9290272"/>
              <a:ext cx="107734" cy="53946"/>
            </a:xfrm>
            <a:prstGeom prst="rect">
              <a:avLst/>
            </a:prstGeom>
          </p:spPr>
        </p:pic>
        <p:sp>
          <p:nvSpPr>
            <p:cNvPr id="532" name="object 532"/>
            <p:cNvSpPr/>
            <p:nvPr/>
          </p:nvSpPr>
          <p:spPr>
            <a:xfrm>
              <a:off x="11796530" y="9290293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EBF6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3" name="object 533"/>
            <p:cNvPicPr/>
            <p:nvPr/>
          </p:nvPicPr>
          <p:blipFill>
            <a:blip r:embed="rId217" cstate="print"/>
            <a:stretch>
              <a:fillRect/>
            </a:stretch>
          </p:blipFill>
          <p:spPr>
            <a:xfrm>
              <a:off x="11581280" y="9182411"/>
              <a:ext cx="161691" cy="215626"/>
            </a:xfrm>
            <a:prstGeom prst="rect">
              <a:avLst/>
            </a:prstGeom>
          </p:spPr>
        </p:pic>
        <p:sp>
          <p:nvSpPr>
            <p:cNvPr id="534" name="object 534"/>
            <p:cNvSpPr/>
            <p:nvPr/>
          </p:nvSpPr>
          <p:spPr>
            <a:xfrm>
              <a:off x="11689078" y="9290293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</a:pathLst>
            </a:custGeom>
            <a:ln w="3175">
              <a:solidFill>
                <a:srgbClr val="E9F5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5" name="object 535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11473891" y="9290272"/>
              <a:ext cx="107734" cy="53946"/>
            </a:xfrm>
            <a:prstGeom prst="rect">
              <a:avLst/>
            </a:prstGeom>
          </p:spPr>
        </p:pic>
        <p:sp>
          <p:nvSpPr>
            <p:cNvPr id="536" name="object 536"/>
            <p:cNvSpPr/>
            <p:nvPr/>
          </p:nvSpPr>
          <p:spPr>
            <a:xfrm>
              <a:off x="11581259" y="9290293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E6F4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7" name="object 537"/>
            <p:cNvPicPr/>
            <p:nvPr/>
          </p:nvPicPr>
          <p:blipFill>
            <a:blip r:embed="rId219" cstate="print"/>
            <a:stretch>
              <a:fillRect/>
            </a:stretch>
          </p:blipFill>
          <p:spPr>
            <a:xfrm>
              <a:off x="11366020" y="9182411"/>
              <a:ext cx="161691" cy="215626"/>
            </a:xfrm>
            <a:prstGeom prst="rect">
              <a:avLst/>
            </a:prstGeom>
          </p:spPr>
        </p:pic>
        <p:sp>
          <p:nvSpPr>
            <p:cNvPr id="538" name="object 538"/>
            <p:cNvSpPr/>
            <p:nvPr/>
          </p:nvSpPr>
          <p:spPr>
            <a:xfrm>
              <a:off x="11473796" y="9290293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</a:pathLst>
            </a:custGeom>
            <a:ln w="3175">
              <a:solidFill>
                <a:srgbClr val="E4F3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9" name="object 539"/>
            <p:cNvPicPr/>
            <p:nvPr/>
          </p:nvPicPr>
          <p:blipFill>
            <a:blip r:embed="rId220" cstate="print"/>
            <a:stretch>
              <a:fillRect/>
            </a:stretch>
          </p:blipFill>
          <p:spPr>
            <a:xfrm>
              <a:off x="11258630" y="9290272"/>
              <a:ext cx="107734" cy="53946"/>
            </a:xfrm>
            <a:prstGeom prst="rect">
              <a:avLst/>
            </a:prstGeom>
          </p:spPr>
        </p:pic>
        <p:sp>
          <p:nvSpPr>
            <p:cNvPr id="540" name="object 540"/>
            <p:cNvSpPr/>
            <p:nvPr/>
          </p:nvSpPr>
          <p:spPr>
            <a:xfrm>
              <a:off x="11365988" y="9290293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E2F2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1" name="object 541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11150759" y="9182411"/>
              <a:ext cx="161691" cy="215626"/>
            </a:xfrm>
            <a:prstGeom prst="rect">
              <a:avLst/>
            </a:prstGeom>
          </p:spPr>
        </p:pic>
        <p:sp>
          <p:nvSpPr>
            <p:cNvPr id="542" name="object 542"/>
            <p:cNvSpPr/>
            <p:nvPr/>
          </p:nvSpPr>
          <p:spPr>
            <a:xfrm>
              <a:off x="11258546" y="9290293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  <a:path w="634">
                  <a:moveTo>
                    <a:pt x="0" y="0"/>
                  </a:moveTo>
                  <a:lnTo>
                    <a:pt x="41" y="0"/>
                  </a:lnTo>
                </a:path>
              </a:pathLst>
            </a:custGeom>
            <a:ln w="3175">
              <a:solidFill>
                <a:srgbClr val="DFF0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3" name="object 543"/>
            <p:cNvPicPr/>
            <p:nvPr/>
          </p:nvPicPr>
          <p:blipFill>
            <a:blip r:embed="rId222" cstate="print"/>
            <a:stretch>
              <a:fillRect/>
            </a:stretch>
          </p:blipFill>
          <p:spPr>
            <a:xfrm>
              <a:off x="11043370" y="9290272"/>
              <a:ext cx="107734" cy="53946"/>
            </a:xfrm>
            <a:prstGeom prst="rect">
              <a:avLst/>
            </a:prstGeom>
          </p:spPr>
        </p:pic>
        <p:sp>
          <p:nvSpPr>
            <p:cNvPr id="544" name="object 544"/>
            <p:cNvSpPr/>
            <p:nvPr/>
          </p:nvSpPr>
          <p:spPr>
            <a:xfrm>
              <a:off x="11150717" y="9290293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DCEF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5" name="object 545"/>
            <p:cNvPicPr/>
            <p:nvPr/>
          </p:nvPicPr>
          <p:blipFill>
            <a:blip r:embed="rId223" cstate="print"/>
            <a:stretch>
              <a:fillRect/>
            </a:stretch>
          </p:blipFill>
          <p:spPr>
            <a:xfrm>
              <a:off x="10935499" y="9182411"/>
              <a:ext cx="161691" cy="215626"/>
            </a:xfrm>
            <a:prstGeom prst="rect">
              <a:avLst/>
            </a:prstGeom>
          </p:spPr>
        </p:pic>
        <p:sp>
          <p:nvSpPr>
            <p:cNvPr id="546" name="object 546"/>
            <p:cNvSpPr/>
            <p:nvPr/>
          </p:nvSpPr>
          <p:spPr>
            <a:xfrm>
              <a:off x="11043275" y="9290293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  <a:path w="634">
                  <a:moveTo>
                    <a:pt x="0" y="0"/>
                  </a:moveTo>
                  <a:lnTo>
                    <a:pt x="52" y="0"/>
                  </a:lnTo>
                </a:path>
              </a:pathLst>
            </a:custGeom>
            <a:ln w="3175">
              <a:solidFill>
                <a:srgbClr val="DAEE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7" name="object 547"/>
            <p:cNvPicPr/>
            <p:nvPr/>
          </p:nvPicPr>
          <p:blipFill>
            <a:blip r:embed="rId224" cstate="print"/>
            <a:stretch>
              <a:fillRect/>
            </a:stretch>
          </p:blipFill>
          <p:spPr>
            <a:xfrm>
              <a:off x="10828088" y="9290272"/>
              <a:ext cx="107755" cy="53946"/>
            </a:xfrm>
            <a:prstGeom prst="rect">
              <a:avLst/>
            </a:prstGeom>
          </p:spPr>
        </p:pic>
        <p:sp>
          <p:nvSpPr>
            <p:cNvPr id="548" name="object 548"/>
            <p:cNvSpPr/>
            <p:nvPr/>
          </p:nvSpPr>
          <p:spPr>
            <a:xfrm>
              <a:off x="10935457" y="9290293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D7ED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9" name="object 549"/>
            <p:cNvPicPr/>
            <p:nvPr/>
          </p:nvPicPr>
          <p:blipFill>
            <a:blip r:embed="rId225" cstate="print"/>
            <a:stretch>
              <a:fillRect/>
            </a:stretch>
          </p:blipFill>
          <p:spPr>
            <a:xfrm>
              <a:off x="10720238" y="9182411"/>
              <a:ext cx="161680" cy="215626"/>
            </a:xfrm>
            <a:prstGeom prst="rect">
              <a:avLst/>
            </a:prstGeom>
          </p:spPr>
        </p:pic>
        <p:sp>
          <p:nvSpPr>
            <p:cNvPr id="550" name="object 550"/>
            <p:cNvSpPr/>
            <p:nvPr/>
          </p:nvSpPr>
          <p:spPr>
            <a:xfrm>
              <a:off x="10828005" y="9290293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  <a:path w="634">
                  <a:moveTo>
                    <a:pt x="0" y="0"/>
                  </a:moveTo>
                  <a:lnTo>
                    <a:pt x="62" y="0"/>
                  </a:lnTo>
                </a:path>
              </a:pathLst>
            </a:custGeom>
            <a:ln w="3175">
              <a:solidFill>
                <a:srgbClr val="D5EC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1" name="object 551"/>
            <p:cNvPicPr/>
            <p:nvPr/>
          </p:nvPicPr>
          <p:blipFill>
            <a:blip r:embed="rId226" cstate="print"/>
            <a:stretch>
              <a:fillRect/>
            </a:stretch>
          </p:blipFill>
          <p:spPr>
            <a:xfrm>
              <a:off x="10612838" y="9290272"/>
              <a:ext cx="107734" cy="53946"/>
            </a:xfrm>
            <a:prstGeom prst="rect">
              <a:avLst/>
            </a:prstGeom>
          </p:spPr>
        </p:pic>
        <p:sp>
          <p:nvSpPr>
            <p:cNvPr id="552" name="object 552"/>
            <p:cNvSpPr/>
            <p:nvPr/>
          </p:nvSpPr>
          <p:spPr>
            <a:xfrm>
              <a:off x="10720186" y="9290293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29" y="0"/>
                  </a:lnTo>
                </a:path>
              </a:pathLst>
            </a:custGeom>
            <a:ln w="3175">
              <a:solidFill>
                <a:srgbClr val="D2EBF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3" name="object 553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12711528" y="9501846"/>
              <a:ext cx="161733" cy="107766"/>
            </a:xfrm>
            <a:prstGeom prst="rect">
              <a:avLst/>
            </a:prstGeom>
          </p:spPr>
        </p:pic>
        <p:sp>
          <p:nvSpPr>
            <p:cNvPr id="554" name="object 554"/>
            <p:cNvSpPr/>
            <p:nvPr/>
          </p:nvSpPr>
          <p:spPr>
            <a:xfrm>
              <a:off x="12765412" y="9608922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70">
                  <a:moveTo>
                    <a:pt x="0" y="82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5" name="object 555"/>
            <p:cNvPicPr/>
            <p:nvPr/>
          </p:nvPicPr>
          <p:blipFill>
            <a:blip r:embed="rId228" cstate="print"/>
            <a:stretch>
              <a:fillRect/>
            </a:stretch>
          </p:blipFill>
          <p:spPr>
            <a:xfrm>
              <a:off x="12765338" y="9394101"/>
              <a:ext cx="53966" cy="107724"/>
            </a:xfrm>
            <a:prstGeom prst="rect">
              <a:avLst/>
            </a:prstGeom>
          </p:spPr>
        </p:pic>
        <p:sp>
          <p:nvSpPr>
            <p:cNvPr id="556" name="object 556"/>
            <p:cNvSpPr/>
            <p:nvPr/>
          </p:nvSpPr>
          <p:spPr>
            <a:xfrm>
              <a:off x="12765412" y="9393976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420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12765370" y="95018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8" name="object 558"/>
            <p:cNvPicPr/>
            <p:nvPr/>
          </p:nvPicPr>
          <p:blipFill>
            <a:blip r:embed="rId229" cstate="print"/>
            <a:stretch>
              <a:fillRect/>
            </a:stretch>
          </p:blipFill>
          <p:spPr>
            <a:xfrm>
              <a:off x="12550224" y="9447932"/>
              <a:ext cx="215113" cy="107860"/>
            </a:xfrm>
            <a:prstGeom prst="rect">
              <a:avLst/>
            </a:prstGeom>
          </p:spPr>
        </p:pic>
        <p:sp>
          <p:nvSpPr>
            <p:cNvPr id="559" name="object 559"/>
            <p:cNvSpPr/>
            <p:nvPr/>
          </p:nvSpPr>
          <p:spPr>
            <a:xfrm>
              <a:off x="12765370" y="95018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12657572" y="950186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1" name="object 561"/>
            <p:cNvPicPr/>
            <p:nvPr/>
          </p:nvPicPr>
          <p:blipFill>
            <a:blip r:embed="rId230" cstate="print"/>
            <a:stretch>
              <a:fillRect/>
            </a:stretch>
          </p:blipFill>
          <p:spPr>
            <a:xfrm>
              <a:off x="12496268" y="9501878"/>
              <a:ext cx="53956" cy="107734"/>
            </a:xfrm>
            <a:prstGeom prst="rect">
              <a:avLst/>
            </a:prstGeom>
          </p:spPr>
        </p:pic>
        <p:sp>
          <p:nvSpPr>
            <p:cNvPr id="562" name="object 562"/>
            <p:cNvSpPr/>
            <p:nvPr/>
          </p:nvSpPr>
          <p:spPr>
            <a:xfrm>
              <a:off x="12550156" y="9608922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70">
                  <a:moveTo>
                    <a:pt x="0" y="82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3" name="object 563"/>
            <p:cNvPicPr/>
            <p:nvPr/>
          </p:nvPicPr>
          <p:blipFill>
            <a:blip r:embed="rId231" cstate="print"/>
            <a:stretch>
              <a:fillRect/>
            </a:stretch>
          </p:blipFill>
          <p:spPr>
            <a:xfrm>
              <a:off x="12550088" y="9394101"/>
              <a:ext cx="53956" cy="107724"/>
            </a:xfrm>
            <a:prstGeom prst="rect">
              <a:avLst/>
            </a:prstGeom>
          </p:spPr>
        </p:pic>
        <p:sp>
          <p:nvSpPr>
            <p:cNvPr id="564" name="object 564"/>
            <p:cNvSpPr/>
            <p:nvPr/>
          </p:nvSpPr>
          <p:spPr>
            <a:xfrm>
              <a:off x="12550156" y="9393976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420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D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5"/>
            <p:cNvSpPr/>
            <p:nvPr/>
          </p:nvSpPr>
          <p:spPr>
            <a:xfrm>
              <a:off x="12550109" y="95018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6" name="object 566"/>
            <p:cNvPicPr/>
            <p:nvPr/>
          </p:nvPicPr>
          <p:blipFill>
            <a:blip r:embed="rId232" cstate="print"/>
            <a:stretch>
              <a:fillRect/>
            </a:stretch>
          </p:blipFill>
          <p:spPr>
            <a:xfrm>
              <a:off x="12334953" y="9447932"/>
              <a:ext cx="215134" cy="107860"/>
            </a:xfrm>
            <a:prstGeom prst="rect">
              <a:avLst/>
            </a:prstGeom>
          </p:spPr>
        </p:pic>
        <p:sp>
          <p:nvSpPr>
            <p:cNvPr id="567" name="object 567"/>
            <p:cNvSpPr/>
            <p:nvPr/>
          </p:nvSpPr>
          <p:spPr>
            <a:xfrm>
              <a:off x="12550109" y="95018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8"/>
            <p:cNvSpPr/>
            <p:nvPr/>
          </p:nvSpPr>
          <p:spPr>
            <a:xfrm>
              <a:off x="12442311" y="950186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FC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9" name="object 569"/>
            <p:cNvPicPr/>
            <p:nvPr/>
          </p:nvPicPr>
          <p:blipFill>
            <a:blip r:embed="rId233" cstate="print"/>
            <a:stretch>
              <a:fillRect/>
            </a:stretch>
          </p:blipFill>
          <p:spPr>
            <a:xfrm>
              <a:off x="12281007" y="9501878"/>
              <a:ext cx="53946" cy="107734"/>
            </a:xfrm>
            <a:prstGeom prst="rect">
              <a:avLst/>
            </a:prstGeom>
          </p:spPr>
        </p:pic>
        <p:sp>
          <p:nvSpPr>
            <p:cNvPr id="570" name="object 570"/>
            <p:cNvSpPr/>
            <p:nvPr/>
          </p:nvSpPr>
          <p:spPr>
            <a:xfrm>
              <a:off x="12334891" y="9608922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70">
                  <a:moveTo>
                    <a:pt x="0" y="82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AFC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1" name="object 571"/>
            <p:cNvPicPr/>
            <p:nvPr/>
          </p:nvPicPr>
          <p:blipFill>
            <a:blip r:embed="rId234" cstate="print"/>
            <a:stretch>
              <a:fillRect/>
            </a:stretch>
          </p:blipFill>
          <p:spPr>
            <a:xfrm>
              <a:off x="12334880" y="9394101"/>
              <a:ext cx="53893" cy="107724"/>
            </a:xfrm>
            <a:prstGeom prst="rect">
              <a:avLst/>
            </a:prstGeom>
          </p:spPr>
        </p:pic>
        <p:sp>
          <p:nvSpPr>
            <p:cNvPr id="572" name="object 572"/>
            <p:cNvSpPr/>
            <p:nvPr/>
          </p:nvSpPr>
          <p:spPr>
            <a:xfrm>
              <a:off x="12334891" y="9393976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420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9FC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3"/>
            <p:cNvSpPr/>
            <p:nvPr/>
          </p:nvSpPr>
          <p:spPr>
            <a:xfrm>
              <a:off x="12334859" y="950186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9FC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4" name="object 574"/>
            <p:cNvPicPr/>
            <p:nvPr/>
          </p:nvPicPr>
          <p:blipFill>
            <a:blip r:embed="rId235" cstate="print"/>
            <a:stretch>
              <a:fillRect/>
            </a:stretch>
          </p:blipFill>
          <p:spPr>
            <a:xfrm>
              <a:off x="12119682" y="9447932"/>
              <a:ext cx="215145" cy="107860"/>
            </a:xfrm>
            <a:prstGeom prst="rect">
              <a:avLst/>
            </a:prstGeom>
          </p:spPr>
        </p:pic>
        <p:sp>
          <p:nvSpPr>
            <p:cNvPr id="575" name="object 575"/>
            <p:cNvSpPr/>
            <p:nvPr/>
          </p:nvSpPr>
          <p:spPr>
            <a:xfrm>
              <a:off x="12334859" y="950186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9FC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12227051" y="950186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F7FB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7" name="object 577"/>
            <p:cNvPicPr/>
            <p:nvPr/>
          </p:nvPicPr>
          <p:blipFill>
            <a:blip r:embed="rId236" cstate="print"/>
            <a:stretch>
              <a:fillRect/>
            </a:stretch>
          </p:blipFill>
          <p:spPr>
            <a:xfrm>
              <a:off x="12065736" y="9501878"/>
              <a:ext cx="53946" cy="107734"/>
            </a:xfrm>
            <a:prstGeom prst="rect">
              <a:avLst/>
            </a:prstGeom>
          </p:spPr>
        </p:pic>
        <p:sp>
          <p:nvSpPr>
            <p:cNvPr id="578" name="object 578"/>
            <p:cNvSpPr/>
            <p:nvPr/>
          </p:nvSpPr>
          <p:spPr>
            <a:xfrm>
              <a:off x="12119625" y="9608922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70">
                  <a:moveTo>
                    <a:pt x="0" y="82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5FA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9" name="object 579"/>
            <p:cNvPicPr/>
            <p:nvPr/>
          </p:nvPicPr>
          <p:blipFill>
            <a:blip r:embed="rId237" cstate="print"/>
            <a:stretch>
              <a:fillRect/>
            </a:stretch>
          </p:blipFill>
          <p:spPr>
            <a:xfrm>
              <a:off x="12119620" y="9394101"/>
              <a:ext cx="53893" cy="107724"/>
            </a:xfrm>
            <a:prstGeom prst="rect">
              <a:avLst/>
            </a:prstGeom>
          </p:spPr>
        </p:pic>
        <p:sp>
          <p:nvSpPr>
            <p:cNvPr id="580" name="object 580"/>
            <p:cNvSpPr/>
            <p:nvPr/>
          </p:nvSpPr>
          <p:spPr>
            <a:xfrm>
              <a:off x="12119625" y="9393976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420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4FA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1" name="object 581"/>
            <p:cNvPicPr/>
            <p:nvPr/>
          </p:nvPicPr>
          <p:blipFill>
            <a:blip r:embed="rId238" cstate="print"/>
            <a:stretch>
              <a:fillRect/>
            </a:stretch>
          </p:blipFill>
          <p:spPr>
            <a:xfrm>
              <a:off x="10505009" y="9182411"/>
              <a:ext cx="161639" cy="427201"/>
            </a:xfrm>
            <a:prstGeom prst="rect">
              <a:avLst/>
            </a:prstGeom>
          </p:spPr>
        </p:pic>
        <p:sp>
          <p:nvSpPr>
            <p:cNvPr id="582" name="object 582"/>
            <p:cNvSpPr/>
            <p:nvPr/>
          </p:nvSpPr>
          <p:spPr>
            <a:xfrm>
              <a:off x="12119599" y="950186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5FA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3" name="object 583"/>
            <p:cNvPicPr/>
            <p:nvPr/>
          </p:nvPicPr>
          <p:blipFill>
            <a:blip r:embed="rId239" cstate="print"/>
            <a:stretch>
              <a:fillRect/>
            </a:stretch>
          </p:blipFill>
          <p:spPr>
            <a:xfrm>
              <a:off x="11904412" y="9447932"/>
              <a:ext cx="215155" cy="107860"/>
            </a:xfrm>
            <a:prstGeom prst="rect">
              <a:avLst/>
            </a:prstGeom>
          </p:spPr>
        </p:pic>
        <p:sp>
          <p:nvSpPr>
            <p:cNvPr id="584" name="object 584"/>
            <p:cNvSpPr/>
            <p:nvPr/>
          </p:nvSpPr>
          <p:spPr>
            <a:xfrm>
              <a:off x="12119599" y="950186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73" y="0"/>
                  </a:lnTo>
                </a:path>
                <a:path w="634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5FA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5"/>
            <p:cNvSpPr/>
            <p:nvPr/>
          </p:nvSpPr>
          <p:spPr>
            <a:xfrm>
              <a:off x="12011790" y="950186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397" y="0"/>
                  </a:lnTo>
                </a:path>
              </a:pathLst>
            </a:custGeom>
            <a:ln w="3175">
              <a:solidFill>
                <a:srgbClr val="F2F9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6" name="object 586"/>
            <p:cNvPicPr/>
            <p:nvPr/>
          </p:nvPicPr>
          <p:blipFill>
            <a:blip r:embed="rId240" cstate="print"/>
            <a:stretch>
              <a:fillRect/>
            </a:stretch>
          </p:blipFill>
          <p:spPr>
            <a:xfrm>
              <a:off x="11850476" y="9394101"/>
              <a:ext cx="107776" cy="215511"/>
            </a:xfrm>
            <a:prstGeom prst="rect">
              <a:avLst/>
            </a:prstGeom>
          </p:spPr>
        </p:pic>
        <p:pic>
          <p:nvPicPr>
            <p:cNvPr id="587" name="object 587"/>
            <p:cNvPicPr/>
            <p:nvPr/>
          </p:nvPicPr>
          <p:blipFill>
            <a:blip r:embed="rId241" cstate="print"/>
            <a:stretch>
              <a:fillRect/>
            </a:stretch>
          </p:blipFill>
          <p:spPr>
            <a:xfrm>
              <a:off x="11796561" y="9393976"/>
              <a:ext cx="107850" cy="107902"/>
            </a:xfrm>
            <a:prstGeom prst="rect">
              <a:avLst/>
            </a:prstGeom>
          </p:spPr>
        </p:pic>
        <p:sp>
          <p:nvSpPr>
            <p:cNvPr id="588" name="object 588"/>
            <p:cNvSpPr/>
            <p:nvPr/>
          </p:nvSpPr>
          <p:spPr>
            <a:xfrm>
              <a:off x="11904307" y="95018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0F8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9" name="object 589"/>
            <p:cNvPicPr/>
            <p:nvPr/>
          </p:nvPicPr>
          <p:blipFill>
            <a:blip r:embed="rId242" cstate="print"/>
            <a:stretch>
              <a:fillRect/>
            </a:stretch>
          </p:blipFill>
          <p:spPr>
            <a:xfrm>
              <a:off x="11689151" y="9501846"/>
              <a:ext cx="107734" cy="53946"/>
            </a:xfrm>
            <a:prstGeom prst="rect">
              <a:avLst/>
            </a:prstGeom>
          </p:spPr>
        </p:pic>
        <p:sp>
          <p:nvSpPr>
            <p:cNvPr id="590" name="object 590"/>
            <p:cNvSpPr/>
            <p:nvPr/>
          </p:nvSpPr>
          <p:spPr>
            <a:xfrm>
              <a:off x="11796530" y="950186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EDF7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1" name="object 591"/>
            <p:cNvPicPr/>
            <p:nvPr/>
          </p:nvPicPr>
          <p:blipFill>
            <a:blip r:embed="rId243" cstate="print"/>
            <a:stretch>
              <a:fillRect/>
            </a:stretch>
          </p:blipFill>
          <p:spPr>
            <a:xfrm>
              <a:off x="11581280" y="9394101"/>
              <a:ext cx="161691" cy="215511"/>
            </a:xfrm>
            <a:prstGeom prst="rect">
              <a:avLst/>
            </a:prstGeom>
          </p:spPr>
        </p:pic>
        <p:sp>
          <p:nvSpPr>
            <p:cNvPr id="592" name="object 592"/>
            <p:cNvSpPr/>
            <p:nvPr/>
          </p:nvSpPr>
          <p:spPr>
            <a:xfrm>
              <a:off x="11689046" y="95018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  <a:path w="634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EBF6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3" name="object 593"/>
            <p:cNvPicPr/>
            <p:nvPr/>
          </p:nvPicPr>
          <p:blipFill>
            <a:blip r:embed="rId244" cstate="print"/>
            <a:stretch>
              <a:fillRect/>
            </a:stretch>
          </p:blipFill>
          <p:spPr>
            <a:xfrm>
              <a:off x="11473891" y="9501846"/>
              <a:ext cx="107734" cy="53946"/>
            </a:xfrm>
            <a:prstGeom prst="rect">
              <a:avLst/>
            </a:prstGeom>
          </p:spPr>
        </p:pic>
        <p:sp>
          <p:nvSpPr>
            <p:cNvPr id="594" name="object 594"/>
            <p:cNvSpPr/>
            <p:nvPr/>
          </p:nvSpPr>
          <p:spPr>
            <a:xfrm>
              <a:off x="11581259" y="950186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E8F5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5" name="object 595"/>
            <p:cNvPicPr/>
            <p:nvPr/>
          </p:nvPicPr>
          <p:blipFill>
            <a:blip r:embed="rId245" cstate="print"/>
            <a:stretch>
              <a:fillRect/>
            </a:stretch>
          </p:blipFill>
          <p:spPr>
            <a:xfrm>
              <a:off x="11419934" y="9501878"/>
              <a:ext cx="53956" cy="107734"/>
            </a:xfrm>
            <a:prstGeom prst="rect">
              <a:avLst/>
            </a:prstGeom>
          </p:spPr>
        </p:pic>
        <p:sp>
          <p:nvSpPr>
            <p:cNvPr id="596" name="object 596"/>
            <p:cNvSpPr/>
            <p:nvPr/>
          </p:nvSpPr>
          <p:spPr>
            <a:xfrm>
              <a:off x="11473823" y="9608922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70">
                  <a:moveTo>
                    <a:pt x="0" y="82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6F4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7" name="object 597"/>
            <p:cNvPicPr/>
            <p:nvPr/>
          </p:nvPicPr>
          <p:blipFill>
            <a:blip r:embed="rId246" cstate="print"/>
            <a:stretch>
              <a:fillRect/>
            </a:stretch>
          </p:blipFill>
          <p:spPr>
            <a:xfrm>
              <a:off x="11473754" y="9394101"/>
              <a:ext cx="53956" cy="107724"/>
            </a:xfrm>
            <a:prstGeom prst="rect">
              <a:avLst/>
            </a:prstGeom>
          </p:spPr>
        </p:pic>
        <p:sp>
          <p:nvSpPr>
            <p:cNvPr id="598" name="object 598"/>
            <p:cNvSpPr/>
            <p:nvPr/>
          </p:nvSpPr>
          <p:spPr>
            <a:xfrm>
              <a:off x="11473823" y="9393976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420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5F3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9" name="object 599"/>
            <p:cNvPicPr/>
            <p:nvPr/>
          </p:nvPicPr>
          <p:blipFill>
            <a:blip r:embed="rId247" cstate="print"/>
            <a:stretch>
              <a:fillRect/>
            </a:stretch>
          </p:blipFill>
          <p:spPr>
            <a:xfrm>
              <a:off x="11150759" y="9394101"/>
              <a:ext cx="322995" cy="215511"/>
            </a:xfrm>
            <a:prstGeom prst="rect">
              <a:avLst/>
            </a:prstGeom>
          </p:spPr>
        </p:pic>
        <p:sp>
          <p:nvSpPr>
            <p:cNvPr id="600" name="object 600"/>
            <p:cNvSpPr/>
            <p:nvPr/>
          </p:nvSpPr>
          <p:spPr>
            <a:xfrm>
              <a:off x="11258515" y="95018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</a:pathLst>
            </a:custGeom>
            <a:ln w="3175">
              <a:solidFill>
                <a:srgbClr val="E0F1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1" name="object 601"/>
            <p:cNvPicPr/>
            <p:nvPr/>
          </p:nvPicPr>
          <p:blipFill>
            <a:blip r:embed="rId248" cstate="print"/>
            <a:stretch>
              <a:fillRect/>
            </a:stretch>
          </p:blipFill>
          <p:spPr>
            <a:xfrm>
              <a:off x="11043370" y="9501846"/>
              <a:ext cx="107734" cy="53946"/>
            </a:xfrm>
            <a:prstGeom prst="rect">
              <a:avLst/>
            </a:prstGeom>
          </p:spPr>
        </p:pic>
        <p:sp>
          <p:nvSpPr>
            <p:cNvPr id="602" name="object 602"/>
            <p:cNvSpPr/>
            <p:nvPr/>
          </p:nvSpPr>
          <p:spPr>
            <a:xfrm>
              <a:off x="11150717" y="950186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08" y="0"/>
                  </a:lnTo>
                </a:path>
              </a:pathLst>
            </a:custGeom>
            <a:ln w="3175">
              <a:solidFill>
                <a:srgbClr val="DDF0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3" name="object 603"/>
            <p:cNvPicPr/>
            <p:nvPr/>
          </p:nvPicPr>
          <p:blipFill>
            <a:blip r:embed="rId249" cstate="print"/>
            <a:stretch>
              <a:fillRect/>
            </a:stretch>
          </p:blipFill>
          <p:spPr>
            <a:xfrm>
              <a:off x="10989413" y="9501878"/>
              <a:ext cx="53956" cy="107734"/>
            </a:xfrm>
            <a:prstGeom prst="rect">
              <a:avLst/>
            </a:prstGeom>
          </p:spPr>
        </p:pic>
        <p:sp>
          <p:nvSpPr>
            <p:cNvPr id="604" name="object 604"/>
            <p:cNvSpPr/>
            <p:nvPr/>
          </p:nvSpPr>
          <p:spPr>
            <a:xfrm>
              <a:off x="11043302" y="9608922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70">
                  <a:moveTo>
                    <a:pt x="0" y="82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CEF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5" name="object 605"/>
            <p:cNvPicPr/>
            <p:nvPr/>
          </p:nvPicPr>
          <p:blipFill>
            <a:blip r:embed="rId250" cstate="print"/>
            <a:stretch>
              <a:fillRect/>
            </a:stretch>
          </p:blipFill>
          <p:spPr>
            <a:xfrm>
              <a:off x="10935499" y="9394101"/>
              <a:ext cx="161691" cy="107776"/>
            </a:xfrm>
            <a:prstGeom prst="rect">
              <a:avLst/>
            </a:prstGeom>
          </p:spPr>
        </p:pic>
        <p:sp>
          <p:nvSpPr>
            <p:cNvPr id="606" name="object 606"/>
            <p:cNvSpPr/>
            <p:nvPr/>
          </p:nvSpPr>
          <p:spPr>
            <a:xfrm>
              <a:off x="11043255" y="95018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</a:pathLst>
            </a:custGeom>
            <a:ln w="3175">
              <a:solidFill>
                <a:srgbClr val="DBEE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7" name="object 607"/>
            <p:cNvPicPr/>
            <p:nvPr/>
          </p:nvPicPr>
          <p:blipFill>
            <a:blip r:embed="rId251" cstate="print"/>
            <a:stretch>
              <a:fillRect/>
            </a:stretch>
          </p:blipFill>
          <p:spPr>
            <a:xfrm>
              <a:off x="10828088" y="9501846"/>
              <a:ext cx="107755" cy="53946"/>
            </a:xfrm>
            <a:prstGeom prst="rect">
              <a:avLst/>
            </a:prstGeom>
          </p:spPr>
        </p:pic>
        <p:sp>
          <p:nvSpPr>
            <p:cNvPr id="608" name="object 608"/>
            <p:cNvSpPr/>
            <p:nvPr/>
          </p:nvSpPr>
          <p:spPr>
            <a:xfrm>
              <a:off x="10935457" y="950186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18" y="0"/>
                  </a:lnTo>
                </a:path>
              </a:pathLst>
            </a:custGeom>
            <a:ln w="3175">
              <a:solidFill>
                <a:srgbClr val="D8ED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9" name="object 609"/>
            <p:cNvPicPr/>
            <p:nvPr/>
          </p:nvPicPr>
          <p:blipFill>
            <a:blip r:embed="rId252" cstate="print"/>
            <a:stretch>
              <a:fillRect/>
            </a:stretch>
          </p:blipFill>
          <p:spPr>
            <a:xfrm>
              <a:off x="10774153" y="9501878"/>
              <a:ext cx="53935" cy="107734"/>
            </a:xfrm>
            <a:prstGeom prst="rect">
              <a:avLst/>
            </a:prstGeom>
          </p:spPr>
        </p:pic>
        <p:sp>
          <p:nvSpPr>
            <p:cNvPr id="610" name="object 610"/>
            <p:cNvSpPr/>
            <p:nvPr/>
          </p:nvSpPr>
          <p:spPr>
            <a:xfrm>
              <a:off x="10828031" y="9608922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70">
                  <a:moveTo>
                    <a:pt x="0" y="82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7ED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1" name="object 611"/>
            <p:cNvPicPr/>
            <p:nvPr/>
          </p:nvPicPr>
          <p:blipFill>
            <a:blip r:embed="rId253" cstate="print"/>
            <a:stretch>
              <a:fillRect/>
            </a:stretch>
          </p:blipFill>
          <p:spPr>
            <a:xfrm>
              <a:off x="10828036" y="9394101"/>
              <a:ext cx="53883" cy="107724"/>
            </a:xfrm>
            <a:prstGeom prst="rect">
              <a:avLst/>
            </a:prstGeom>
          </p:spPr>
        </p:pic>
        <p:pic>
          <p:nvPicPr>
            <p:cNvPr id="612" name="object 612"/>
            <p:cNvPicPr/>
            <p:nvPr/>
          </p:nvPicPr>
          <p:blipFill>
            <a:blip r:embed="rId254" cstate="print"/>
            <a:stretch>
              <a:fillRect/>
            </a:stretch>
          </p:blipFill>
          <p:spPr>
            <a:xfrm>
              <a:off x="10720238" y="9393976"/>
              <a:ext cx="107850" cy="107902"/>
            </a:xfrm>
            <a:prstGeom prst="rect">
              <a:avLst/>
            </a:prstGeom>
          </p:spPr>
        </p:pic>
        <p:sp>
          <p:nvSpPr>
            <p:cNvPr id="613" name="object 613"/>
            <p:cNvSpPr/>
            <p:nvPr/>
          </p:nvSpPr>
          <p:spPr>
            <a:xfrm>
              <a:off x="10827984" y="95018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</a:pathLst>
            </a:custGeom>
            <a:ln w="3175">
              <a:solidFill>
                <a:srgbClr val="D5EC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4" name="object 614"/>
            <p:cNvPicPr/>
            <p:nvPr/>
          </p:nvPicPr>
          <p:blipFill>
            <a:blip r:embed="rId255" cstate="print"/>
            <a:stretch>
              <a:fillRect/>
            </a:stretch>
          </p:blipFill>
          <p:spPr>
            <a:xfrm>
              <a:off x="10612838" y="9501846"/>
              <a:ext cx="107734" cy="53946"/>
            </a:xfrm>
            <a:prstGeom prst="rect">
              <a:avLst/>
            </a:prstGeom>
          </p:spPr>
        </p:pic>
        <p:sp>
          <p:nvSpPr>
            <p:cNvPr id="615" name="object 615"/>
            <p:cNvSpPr/>
            <p:nvPr/>
          </p:nvSpPr>
          <p:spPr>
            <a:xfrm>
              <a:off x="10720186" y="950186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29" y="0"/>
                  </a:lnTo>
                </a:path>
              </a:pathLst>
            </a:custGeom>
            <a:ln w="3175">
              <a:solidFill>
                <a:srgbClr val="D3EB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6" name="object 616"/>
            <p:cNvPicPr/>
            <p:nvPr/>
          </p:nvPicPr>
          <p:blipFill>
            <a:blip r:embed="rId256" cstate="print"/>
            <a:stretch>
              <a:fillRect/>
            </a:stretch>
          </p:blipFill>
          <p:spPr>
            <a:xfrm>
              <a:off x="10505009" y="9393976"/>
              <a:ext cx="107829" cy="107902"/>
            </a:xfrm>
            <a:prstGeom prst="rect">
              <a:avLst/>
            </a:prstGeom>
          </p:spPr>
        </p:pic>
        <p:sp>
          <p:nvSpPr>
            <p:cNvPr id="617" name="object 617"/>
            <p:cNvSpPr/>
            <p:nvPr/>
          </p:nvSpPr>
          <p:spPr>
            <a:xfrm>
              <a:off x="10612723" y="95018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  <a:path w="634">
                  <a:moveTo>
                    <a:pt x="0" y="0"/>
                  </a:moveTo>
                  <a:lnTo>
                    <a:pt x="94" y="0"/>
                  </a:lnTo>
                </a:path>
              </a:pathLst>
            </a:custGeom>
            <a:ln w="3175">
              <a:solidFill>
                <a:srgbClr val="D0EAF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10505009" y="950203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151" y="0"/>
                  </a:lnTo>
                </a:path>
              </a:pathLst>
            </a:custGeom>
            <a:ln w="3175">
              <a:solidFill>
                <a:srgbClr val="CEE9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10505009" y="950186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335" y="0"/>
                  </a:lnTo>
                </a:path>
              </a:pathLst>
            </a:custGeom>
            <a:ln w="3175">
              <a:solidFill>
                <a:srgbClr val="CEE9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620"/>
            <p:cNvSpPr/>
            <p:nvPr/>
          </p:nvSpPr>
          <p:spPr>
            <a:xfrm>
              <a:off x="10764690" y="7841300"/>
              <a:ext cx="4363085" cy="779145"/>
            </a:xfrm>
            <a:custGeom>
              <a:avLst/>
              <a:gdLst/>
              <a:ahLst/>
              <a:cxnLst/>
              <a:rect l="l" t="t" r="r" b="b"/>
              <a:pathLst>
                <a:path w="4363084" h="779145">
                  <a:moveTo>
                    <a:pt x="4362725" y="0"/>
                  </a:moveTo>
                  <a:lnTo>
                    <a:pt x="0" y="0"/>
                  </a:lnTo>
                  <a:lnTo>
                    <a:pt x="0" y="779054"/>
                  </a:lnTo>
                  <a:lnTo>
                    <a:pt x="4284822" y="779054"/>
                  </a:lnTo>
                  <a:lnTo>
                    <a:pt x="4362725" y="701151"/>
                  </a:lnTo>
                  <a:lnTo>
                    <a:pt x="4362725" y="0"/>
                  </a:lnTo>
                  <a:close/>
                </a:path>
              </a:pathLst>
            </a:custGeom>
            <a:solidFill>
              <a:srgbClr val="D8EB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1" name="object 621"/>
          <p:cNvSpPr txBox="1"/>
          <p:nvPr/>
        </p:nvSpPr>
        <p:spPr>
          <a:xfrm>
            <a:off x="10803928" y="7851713"/>
            <a:ext cx="4140200" cy="713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De</a:t>
            </a:r>
            <a:r>
              <a:rPr sz="650" spc="-10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vragenlijst is gebaseerd op het postdoc project van </a:t>
            </a:r>
            <a:r>
              <a:rPr sz="650" spc="-10" dirty="0">
                <a:solidFill>
                  <a:srgbClr val="22AD84"/>
                </a:solidFill>
                <a:latin typeface="ScalaSansPro-Ita"/>
                <a:cs typeface="ScalaSansPro-Ita"/>
              </a:rPr>
              <a:t>dr.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 Noud </a:t>
            </a:r>
            <a:r>
              <a:rPr sz="650" spc="-10" dirty="0">
                <a:solidFill>
                  <a:srgbClr val="22AD84"/>
                </a:solidFill>
                <a:latin typeface="ScalaSansPro-Ita"/>
                <a:cs typeface="ScalaSansPro-Ita"/>
              </a:rPr>
              <a:t>Frielink.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 De</a:t>
            </a:r>
            <a:r>
              <a:rPr sz="650" spc="-10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Academische</a:t>
            </a:r>
            <a:r>
              <a:rPr sz="650" spc="-20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spc="-10" dirty="0">
                <a:solidFill>
                  <a:srgbClr val="22AD84"/>
                </a:solidFill>
                <a:latin typeface="ScalaSansPro-Ita"/>
                <a:cs typeface="ScalaSansPro-Ita"/>
              </a:rPr>
              <a:t>Werkplaats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 Leven</a:t>
            </a:r>
            <a:r>
              <a:rPr sz="650" spc="5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met </a:t>
            </a:r>
            <a:r>
              <a:rPr sz="650" spc="-25" dirty="0">
                <a:solidFill>
                  <a:srgbClr val="22AD84"/>
                </a:solidFill>
                <a:latin typeface="ScalaSansPro-Ita"/>
                <a:cs typeface="ScalaSansPro-Ita"/>
              </a:rPr>
              <a:t>een</a:t>
            </a:r>
            <a:r>
              <a:rPr sz="650" spc="500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verstandelijke</a:t>
            </a:r>
            <a:r>
              <a:rPr sz="650" spc="-10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beperking</a:t>
            </a:r>
            <a:r>
              <a:rPr sz="650" spc="-5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(AWVB)</a:t>
            </a:r>
            <a:r>
              <a:rPr sz="650" spc="-5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voerde</a:t>
            </a:r>
            <a:r>
              <a:rPr sz="650" spc="-10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dit</a:t>
            </a:r>
            <a:r>
              <a:rPr sz="650" spc="-5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onderzoek</a:t>
            </a:r>
            <a:r>
              <a:rPr sz="650" spc="-5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uit</a:t>
            </a:r>
            <a:r>
              <a:rPr sz="650" spc="-10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met</a:t>
            </a:r>
            <a:r>
              <a:rPr sz="650" spc="-5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financiering</a:t>
            </a:r>
            <a:r>
              <a:rPr sz="650" spc="-5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vanuit</a:t>
            </a:r>
            <a:r>
              <a:rPr sz="650" spc="-5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spc="-10" dirty="0">
                <a:solidFill>
                  <a:srgbClr val="22AD84"/>
                </a:solidFill>
                <a:latin typeface="ScalaSansPro-Ita"/>
                <a:cs typeface="ScalaSansPro-Ita"/>
              </a:rPr>
              <a:t>ZonMw. Dr.</a:t>
            </a:r>
            <a:r>
              <a:rPr sz="650" spc="-5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Noud</a:t>
            </a:r>
            <a:r>
              <a:rPr sz="650" spc="-5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spc="-10" dirty="0">
                <a:solidFill>
                  <a:srgbClr val="22AD84"/>
                </a:solidFill>
                <a:latin typeface="ScalaSansPro-Ita"/>
                <a:cs typeface="ScalaSansPro-Ita"/>
              </a:rPr>
              <a:t>Frielink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voerde</a:t>
            </a:r>
            <a:r>
              <a:rPr sz="650" spc="-5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spc="-25" dirty="0">
                <a:solidFill>
                  <a:srgbClr val="22AD84"/>
                </a:solidFill>
                <a:latin typeface="ScalaSansPro-Ita"/>
                <a:cs typeface="ScalaSansPro-Ita"/>
              </a:rPr>
              <a:t>het</a:t>
            </a:r>
            <a:r>
              <a:rPr sz="650" spc="500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onderzoek</a:t>
            </a:r>
            <a:r>
              <a:rPr sz="650" spc="-25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samen</a:t>
            </a:r>
            <a:r>
              <a:rPr sz="650" spc="-10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met</a:t>
            </a:r>
            <a:r>
              <a:rPr sz="650" spc="-10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prof.</a:t>
            </a:r>
            <a:r>
              <a:rPr sz="650" spc="-10" dirty="0">
                <a:solidFill>
                  <a:srgbClr val="22AD84"/>
                </a:solidFill>
                <a:latin typeface="ScalaSansPro-Ita"/>
                <a:cs typeface="ScalaSansPro-Ita"/>
              </a:rPr>
              <a:t> dr.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Carlo</a:t>
            </a:r>
            <a:r>
              <a:rPr sz="650" spc="-15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Schuengel</a:t>
            </a:r>
            <a:r>
              <a:rPr sz="650" spc="-10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en</a:t>
            </a:r>
            <a:r>
              <a:rPr sz="650" spc="-10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prof.</a:t>
            </a:r>
            <a:r>
              <a:rPr sz="650" spc="-10" dirty="0">
                <a:solidFill>
                  <a:srgbClr val="22AD84"/>
                </a:solidFill>
                <a:latin typeface="ScalaSansPro-Ita"/>
                <a:cs typeface="ScalaSansPro-Ita"/>
              </a:rPr>
              <a:t> dr.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Petri</a:t>
            </a:r>
            <a:r>
              <a:rPr sz="650" spc="-10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Embregts</a:t>
            </a:r>
            <a:r>
              <a:rPr sz="650" spc="-15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uit.</a:t>
            </a:r>
            <a:r>
              <a:rPr sz="650" spc="-10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De</a:t>
            </a:r>
            <a:r>
              <a:rPr sz="650" spc="-10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psychometrische</a:t>
            </a:r>
            <a:r>
              <a:rPr sz="650" spc="-10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kwaliteiten</a:t>
            </a:r>
            <a:r>
              <a:rPr sz="650" spc="-10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van</a:t>
            </a:r>
            <a:r>
              <a:rPr sz="650" spc="-10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spc="-25" dirty="0">
                <a:solidFill>
                  <a:srgbClr val="22AD84"/>
                </a:solidFill>
                <a:latin typeface="ScalaSansPro-Ita"/>
                <a:cs typeface="ScalaSansPro-Ita"/>
              </a:rPr>
              <a:t>de</a:t>
            </a:r>
            <a:r>
              <a:rPr sz="650" spc="500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vragenlijst</a:t>
            </a:r>
            <a:r>
              <a:rPr sz="650" spc="-20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staan</a:t>
            </a:r>
            <a:r>
              <a:rPr sz="650" spc="-5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beschreven</a:t>
            </a:r>
            <a:r>
              <a:rPr sz="650" spc="-5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in</a:t>
            </a:r>
            <a:r>
              <a:rPr sz="650" spc="-5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het</a:t>
            </a:r>
            <a:r>
              <a:rPr sz="650" spc="-10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volgende</a:t>
            </a:r>
            <a:r>
              <a:rPr sz="650" spc="-5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dirty="0">
                <a:solidFill>
                  <a:srgbClr val="22AD84"/>
                </a:solidFill>
                <a:latin typeface="ScalaSansPro-Ita"/>
                <a:cs typeface="ScalaSansPro-Ita"/>
              </a:rPr>
              <a:t>artikel:</a:t>
            </a:r>
            <a:r>
              <a:rPr sz="650" spc="-5" dirty="0">
                <a:solidFill>
                  <a:srgbClr val="22AD84"/>
                </a:solidFill>
                <a:latin typeface="ScalaSansPro-Ita"/>
                <a:cs typeface="ScalaSansPro-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Frielink,</a:t>
            </a:r>
            <a:r>
              <a:rPr sz="650" b="1" spc="-5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N.,</a:t>
            </a:r>
            <a:r>
              <a:rPr sz="650" b="1" spc="-5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Schuengel,</a:t>
            </a:r>
            <a:r>
              <a:rPr sz="650" b="1" spc="-10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C.,</a:t>
            </a:r>
            <a:r>
              <a:rPr sz="650" b="1" spc="-5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&amp;</a:t>
            </a:r>
            <a:r>
              <a:rPr sz="650" b="1" spc="-5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Embregts,</a:t>
            </a:r>
            <a:r>
              <a:rPr sz="650" b="1" spc="-5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spc="-30" dirty="0">
                <a:solidFill>
                  <a:srgbClr val="22AD84"/>
                </a:solidFill>
                <a:latin typeface="ScalaSansPro-BoldIta"/>
                <a:cs typeface="ScalaSansPro-BoldIta"/>
              </a:rPr>
              <a:t>P.</a:t>
            </a:r>
            <a:r>
              <a:rPr sz="650" b="1" spc="-10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J.</a:t>
            </a:r>
            <a:r>
              <a:rPr sz="650" b="1" spc="-5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C.</a:t>
            </a:r>
            <a:r>
              <a:rPr sz="650" b="1" spc="-5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M.</a:t>
            </a:r>
            <a:r>
              <a:rPr sz="650" b="1" spc="-5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(2021).</a:t>
            </a:r>
            <a:r>
              <a:rPr sz="650" b="1" spc="-5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spc="-10" dirty="0">
                <a:solidFill>
                  <a:srgbClr val="22AD84"/>
                </a:solidFill>
                <a:latin typeface="ScalaSansPro-BoldIta"/>
                <a:cs typeface="ScalaSansPro-BoldIta"/>
              </a:rPr>
              <a:t>Evaluating</a:t>
            </a:r>
            <a:r>
              <a:rPr sz="650" b="1" spc="500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the</a:t>
            </a:r>
            <a:r>
              <a:rPr sz="650" b="1" spc="-15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self-determination</a:t>
            </a:r>
            <a:r>
              <a:rPr sz="650" b="1" spc="-5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continuum</a:t>
            </a:r>
            <a:r>
              <a:rPr sz="650" b="1" spc="-5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towards</a:t>
            </a:r>
            <a:r>
              <a:rPr sz="650" b="1" spc="-5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seeking support</a:t>
            </a:r>
            <a:r>
              <a:rPr sz="650" b="1" spc="-5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among</a:t>
            </a:r>
            <a:r>
              <a:rPr sz="650" b="1" spc="-5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people</a:t>
            </a:r>
            <a:r>
              <a:rPr sz="650" b="1" spc="-5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with mild</a:t>
            </a:r>
            <a:r>
              <a:rPr sz="650" b="1" spc="-5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to</a:t>
            </a:r>
            <a:r>
              <a:rPr sz="650" b="1" spc="-5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borderline</a:t>
            </a:r>
            <a:r>
              <a:rPr sz="650" b="1" spc="-5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intellectual </a:t>
            </a:r>
            <a:r>
              <a:rPr sz="650" b="1" spc="-10" dirty="0">
                <a:solidFill>
                  <a:srgbClr val="22AD84"/>
                </a:solidFill>
                <a:latin typeface="ScalaSansPro-BoldIta"/>
                <a:cs typeface="ScalaSansPro-BoldIta"/>
              </a:rPr>
              <a:t>disabilities.</a:t>
            </a:r>
            <a:r>
              <a:rPr sz="650" b="1" spc="500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Journal</a:t>
            </a:r>
            <a:r>
              <a:rPr sz="650" b="1" spc="-10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of</a:t>
            </a:r>
            <a:r>
              <a:rPr sz="650" b="1" spc="-5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Intellectual</a:t>
            </a:r>
            <a:r>
              <a:rPr sz="650" b="1" spc="-5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Disability</a:t>
            </a:r>
            <a:r>
              <a:rPr sz="650" b="1" spc="-10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Research,</a:t>
            </a:r>
            <a:r>
              <a:rPr sz="650" b="1" spc="-5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65(4),</a:t>
            </a:r>
            <a:r>
              <a:rPr sz="650" b="1" spc="-5" dirty="0">
                <a:solidFill>
                  <a:srgbClr val="22AD84"/>
                </a:solidFill>
                <a:latin typeface="ScalaSansPro-BoldIta"/>
                <a:cs typeface="ScalaSansPro-BoldIta"/>
              </a:rPr>
              <a:t> </a:t>
            </a:r>
            <a:r>
              <a:rPr sz="650" b="1" dirty="0">
                <a:solidFill>
                  <a:srgbClr val="22AD84"/>
                </a:solidFill>
                <a:latin typeface="ScalaSansPro-BoldIta"/>
                <a:cs typeface="ScalaSansPro-BoldIta"/>
              </a:rPr>
              <a:t>348-</a:t>
            </a:r>
            <a:r>
              <a:rPr sz="650" b="1" spc="-20" dirty="0">
                <a:solidFill>
                  <a:srgbClr val="22AD84"/>
                </a:solidFill>
                <a:latin typeface="ScalaSansPro-BoldIta"/>
                <a:cs typeface="ScalaSansPro-BoldIta"/>
              </a:rPr>
              <a:t>360.</a:t>
            </a:r>
            <a:endParaRPr sz="650">
              <a:latin typeface="ScalaSansPro-Ita"/>
              <a:cs typeface="ScalaSansPro-Ita"/>
            </a:endParaRPr>
          </a:p>
        </p:txBody>
      </p:sp>
      <p:grpSp>
        <p:nvGrpSpPr>
          <p:cNvPr id="622" name="object 622"/>
          <p:cNvGrpSpPr/>
          <p:nvPr/>
        </p:nvGrpSpPr>
        <p:grpSpPr>
          <a:xfrm>
            <a:off x="10505010" y="3297698"/>
            <a:ext cx="5454015" cy="6413500"/>
            <a:chOff x="10505010" y="3297698"/>
            <a:chExt cx="5454015" cy="6413500"/>
          </a:xfrm>
        </p:grpSpPr>
        <p:sp>
          <p:nvSpPr>
            <p:cNvPr id="623" name="object 623"/>
            <p:cNvSpPr/>
            <p:nvPr/>
          </p:nvSpPr>
          <p:spPr>
            <a:xfrm>
              <a:off x="10505010" y="7824023"/>
              <a:ext cx="5454015" cy="17780"/>
            </a:xfrm>
            <a:custGeom>
              <a:avLst/>
              <a:gdLst/>
              <a:ahLst/>
              <a:cxnLst/>
              <a:rect l="l" t="t" r="r" b="b"/>
              <a:pathLst>
                <a:path w="5454015" h="17779">
                  <a:moveTo>
                    <a:pt x="0" y="0"/>
                  </a:moveTo>
                  <a:lnTo>
                    <a:pt x="0" y="17276"/>
                  </a:lnTo>
                  <a:lnTo>
                    <a:pt x="5453404" y="17276"/>
                  </a:lnTo>
                  <a:lnTo>
                    <a:pt x="545340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4"/>
            <p:cNvSpPr/>
            <p:nvPr/>
          </p:nvSpPr>
          <p:spPr>
            <a:xfrm>
              <a:off x="14582064" y="3352844"/>
              <a:ext cx="1038225" cy="3904615"/>
            </a:xfrm>
            <a:custGeom>
              <a:avLst/>
              <a:gdLst/>
              <a:ahLst/>
              <a:cxnLst/>
              <a:rect l="l" t="t" r="r" b="b"/>
              <a:pathLst>
                <a:path w="1038225" h="3904615">
                  <a:moveTo>
                    <a:pt x="1037932" y="3116237"/>
                  </a:moveTo>
                  <a:lnTo>
                    <a:pt x="0" y="3116237"/>
                  </a:lnTo>
                  <a:lnTo>
                    <a:pt x="0" y="3125393"/>
                  </a:lnTo>
                  <a:lnTo>
                    <a:pt x="1037932" y="3125393"/>
                  </a:lnTo>
                  <a:lnTo>
                    <a:pt x="1037932" y="3116237"/>
                  </a:lnTo>
                  <a:close/>
                </a:path>
                <a:path w="1038225" h="3904615">
                  <a:moveTo>
                    <a:pt x="1037932" y="1168590"/>
                  </a:moveTo>
                  <a:lnTo>
                    <a:pt x="0" y="1168590"/>
                  </a:lnTo>
                  <a:lnTo>
                    <a:pt x="0" y="1177759"/>
                  </a:lnTo>
                  <a:lnTo>
                    <a:pt x="1037932" y="1177759"/>
                  </a:lnTo>
                  <a:lnTo>
                    <a:pt x="1037932" y="1168590"/>
                  </a:lnTo>
                  <a:close/>
                </a:path>
                <a:path w="1038225" h="3904615">
                  <a:moveTo>
                    <a:pt x="1037932" y="779068"/>
                  </a:moveTo>
                  <a:lnTo>
                    <a:pt x="0" y="779068"/>
                  </a:lnTo>
                  <a:lnTo>
                    <a:pt x="0" y="788225"/>
                  </a:lnTo>
                  <a:lnTo>
                    <a:pt x="1037932" y="788225"/>
                  </a:lnTo>
                  <a:lnTo>
                    <a:pt x="1037932" y="779068"/>
                  </a:lnTo>
                  <a:close/>
                </a:path>
                <a:path w="1038225" h="3904615">
                  <a:moveTo>
                    <a:pt x="1037958" y="3895293"/>
                  </a:moveTo>
                  <a:lnTo>
                    <a:pt x="25" y="3895293"/>
                  </a:lnTo>
                  <a:lnTo>
                    <a:pt x="25" y="3904462"/>
                  </a:lnTo>
                  <a:lnTo>
                    <a:pt x="1037958" y="3904462"/>
                  </a:lnTo>
                  <a:lnTo>
                    <a:pt x="1037958" y="3895293"/>
                  </a:lnTo>
                  <a:close/>
                </a:path>
                <a:path w="1038225" h="3904615">
                  <a:moveTo>
                    <a:pt x="1037958" y="3505771"/>
                  </a:moveTo>
                  <a:lnTo>
                    <a:pt x="25" y="3505771"/>
                  </a:lnTo>
                  <a:lnTo>
                    <a:pt x="25" y="3514928"/>
                  </a:lnTo>
                  <a:lnTo>
                    <a:pt x="1037958" y="3514928"/>
                  </a:lnTo>
                  <a:lnTo>
                    <a:pt x="1037958" y="3505771"/>
                  </a:lnTo>
                  <a:close/>
                </a:path>
                <a:path w="1038225" h="3904615">
                  <a:moveTo>
                    <a:pt x="1037958" y="2726702"/>
                  </a:moveTo>
                  <a:lnTo>
                    <a:pt x="25" y="2726702"/>
                  </a:lnTo>
                  <a:lnTo>
                    <a:pt x="25" y="2735872"/>
                  </a:lnTo>
                  <a:lnTo>
                    <a:pt x="1037958" y="2735872"/>
                  </a:lnTo>
                  <a:lnTo>
                    <a:pt x="1037958" y="2726702"/>
                  </a:lnTo>
                  <a:close/>
                </a:path>
                <a:path w="1038225" h="3904615">
                  <a:moveTo>
                    <a:pt x="1037958" y="2337181"/>
                  </a:moveTo>
                  <a:lnTo>
                    <a:pt x="25" y="2337181"/>
                  </a:lnTo>
                  <a:lnTo>
                    <a:pt x="25" y="2346337"/>
                  </a:lnTo>
                  <a:lnTo>
                    <a:pt x="1037958" y="2346337"/>
                  </a:lnTo>
                  <a:lnTo>
                    <a:pt x="1037958" y="2337181"/>
                  </a:lnTo>
                  <a:close/>
                </a:path>
                <a:path w="1038225" h="3904615">
                  <a:moveTo>
                    <a:pt x="1037958" y="1947646"/>
                  </a:moveTo>
                  <a:lnTo>
                    <a:pt x="25" y="1947646"/>
                  </a:lnTo>
                  <a:lnTo>
                    <a:pt x="25" y="1956816"/>
                  </a:lnTo>
                  <a:lnTo>
                    <a:pt x="1037958" y="1956816"/>
                  </a:lnTo>
                  <a:lnTo>
                    <a:pt x="1037958" y="1947646"/>
                  </a:lnTo>
                  <a:close/>
                </a:path>
                <a:path w="1038225" h="3904615">
                  <a:moveTo>
                    <a:pt x="1037958" y="1558124"/>
                  </a:moveTo>
                  <a:lnTo>
                    <a:pt x="25" y="1558124"/>
                  </a:lnTo>
                  <a:lnTo>
                    <a:pt x="25" y="1567281"/>
                  </a:lnTo>
                  <a:lnTo>
                    <a:pt x="1037958" y="1567281"/>
                  </a:lnTo>
                  <a:lnTo>
                    <a:pt x="1037958" y="1558124"/>
                  </a:lnTo>
                  <a:close/>
                </a:path>
                <a:path w="1038225" h="3904615">
                  <a:moveTo>
                    <a:pt x="1037958" y="389534"/>
                  </a:moveTo>
                  <a:lnTo>
                    <a:pt x="25" y="389534"/>
                  </a:lnTo>
                  <a:lnTo>
                    <a:pt x="25" y="398703"/>
                  </a:lnTo>
                  <a:lnTo>
                    <a:pt x="1037958" y="398703"/>
                  </a:lnTo>
                  <a:lnTo>
                    <a:pt x="1037958" y="389534"/>
                  </a:lnTo>
                  <a:close/>
                </a:path>
                <a:path w="1038225" h="3904615">
                  <a:moveTo>
                    <a:pt x="1037958" y="0"/>
                  </a:moveTo>
                  <a:lnTo>
                    <a:pt x="25" y="0"/>
                  </a:lnTo>
                  <a:lnTo>
                    <a:pt x="25" y="9169"/>
                  </a:lnTo>
                  <a:lnTo>
                    <a:pt x="1037958" y="9169"/>
                  </a:lnTo>
                  <a:lnTo>
                    <a:pt x="1037958" y="0"/>
                  </a:lnTo>
                  <a:close/>
                </a:path>
              </a:pathLst>
            </a:custGeom>
            <a:solidFill>
              <a:srgbClr val="B592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5" name="object 625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14530137" y="3297698"/>
              <a:ext cx="119462" cy="119451"/>
            </a:xfrm>
            <a:prstGeom prst="rect">
              <a:avLst/>
            </a:prstGeom>
          </p:spPr>
        </p:pic>
        <p:pic>
          <p:nvPicPr>
            <p:cNvPr id="626" name="object 626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14530137" y="3687228"/>
              <a:ext cx="119462" cy="119451"/>
            </a:xfrm>
            <a:prstGeom prst="rect">
              <a:avLst/>
            </a:prstGeom>
          </p:spPr>
        </p:pic>
        <p:pic>
          <p:nvPicPr>
            <p:cNvPr id="627" name="object 627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14530137" y="4076757"/>
              <a:ext cx="119462" cy="119451"/>
            </a:xfrm>
            <a:prstGeom prst="rect">
              <a:avLst/>
            </a:prstGeom>
          </p:spPr>
        </p:pic>
        <p:pic>
          <p:nvPicPr>
            <p:cNvPr id="628" name="object 628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14530137" y="4466285"/>
              <a:ext cx="119462" cy="119451"/>
            </a:xfrm>
            <a:prstGeom prst="rect">
              <a:avLst/>
            </a:prstGeom>
          </p:spPr>
        </p:pic>
        <p:pic>
          <p:nvPicPr>
            <p:cNvPr id="629" name="object 629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14530137" y="4855815"/>
              <a:ext cx="119462" cy="119451"/>
            </a:xfrm>
            <a:prstGeom prst="rect">
              <a:avLst/>
            </a:prstGeom>
          </p:spPr>
        </p:pic>
        <p:pic>
          <p:nvPicPr>
            <p:cNvPr id="630" name="object 630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14530137" y="5245344"/>
              <a:ext cx="119462" cy="119451"/>
            </a:xfrm>
            <a:prstGeom prst="rect">
              <a:avLst/>
            </a:prstGeom>
          </p:spPr>
        </p:pic>
        <p:pic>
          <p:nvPicPr>
            <p:cNvPr id="631" name="object 631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14530137" y="5634873"/>
              <a:ext cx="119462" cy="119451"/>
            </a:xfrm>
            <a:prstGeom prst="rect">
              <a:avLst/>
            </a:prstGeom>
          </p:spPr>
        </p:pic>
        <p:pic>
          <p:nvPicPr>
            <p:cNvPr id="632" name="object 632"/>
            <p:cNvPicPr/>
            <p:nvPr/>
          </p:nvPicPr>
          <p:blipFill>
            <a:blip r:embed="rId258" cstate="print"/>
            <a:stretch>
              <a:fillRect/>
            </a:stretch>
          </p:blipFill>
          <p:spPr>
            <a:xfrm>
              <a:off x="14530137" y="6024403"/>
              <a:ext cx="119462" cy="119451"/>
            </a:xfrm>
            <a:prstGeom prst="rect">
              <a:avLst/>
            </a:prstGeom>
          </p:spPr>
        </p:pic>
        <p:pic>
          <p:nvPicPr>
            <p:cNvPr id="633" name="object 633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14530137" y="6413932"/>
              <a:ext cx="119462" cy="119451"/>
            </a:xfrm>
            <a:prstGeom prst="rect">
              <a:avLst/>
            </a:prstGeom>
          </p:spPr>
        </p:pic>
        <p:pic>
          <p:nvPicPr>
            <p:cNvPr id="634" name="object 634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14530137" y="6803461"/>
              <a:ext cx="119462" cy="119451"/>
            </a:xfrm>
            <a:prstGeom prst="rect">
              <a:avLst/>
            </a:prstGeom>
          </p:spPr>
        </p:pic>
        <p:pic>
          <p:nvPicPr>
            <p:cNvPr id="635" name="object 635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14530137" y="7192991"/>
              <a:ext cx="119462" cy="119451"/>
            </a:xfrm>
            <a:prstGeom prst="rect">
              <a:avLst/>
            </a:prstGeom>
          </p:spPr>
        </p:pic>
        <p:pic>
          <p:nvPicPr>
            <p:cNvPr id="636" name="object 636"/>
            <p:cNvPicPr/>
            <p:nvPr/>
          </p:nvPicPr>
          <p:blipFill>
            <a:blip r:embed="rId259" cstate="print"/>
            <a:stretch>
              <a:fillRect/>
            </a:stretch>
          </p:blipFill>
          <p:spPr>
            <a:xfrm>
              <a:off x="14779436" y="3297698"/>
              <a:ext cx="119462" cy="119451"/>
            </a:xfrm>
            <a:prstGeom prst="rect">
              <a:avLst/>
            </a:prstGeom>
          </p:spPr>
        </p:pic>
        <p:pic>
          <p:nvPicPr>
            <p:cNvPr id="637" name="object 637"/>
            <p:cNvPicPr/>
            <p:nvPr/>
          </p:nvPicPr>
          <p:blipFill>
            <a:blip r:embed="rId259" cstate="print"/>
            <a:stretch>
              <a:fillRect/>
            </a:stretch>
          </p:blipFill>
          <p:spPr>
            <a:xfrm>
              <a:off x="14779436" y="3687228"/>
              <a:ext cx="119462" cy="119451"/>
            </a:xfrm>
            <a:prstGeom prst="rect">
              <a:avLst/>
            </a:prstGeom>
          </p:spPr>
        </p:pic>
        <p:pic>
          <p:nvPicPr>
            <p:cNvPr id="638" name="object 638"/>
            <p:cNvPicPr/>
            <p:nvPr/>
          </p:nvPicPr>
          <p:blipFill>
            <a:blip r:embed="rId259" cstate="print"/>
            <a:stretch>
              <a:fillRect/>
            </a:stretch>
          </p:blipFill>
          <p:spPr>
            <a:xfrm>
              <a:off x="14779436" y="4076757"/>
              <a:ext cx="119462" cy="119451"/>
            </a:xfrm>
            <a:prstGeom prst="rect">
              <a:avLst/>
            </a:prstGeom>
          </p:spPr>
        </p:pic>
        <p:pic>
          <p:nvPicPr>
            <p:cNvPr id="639" name="object 639"/>
            <p:cNvPicPr/>
            <p:nvPr/>
          </p:nvPicPr>
          <p:blipFill>
            <a:blip r:embed="rId259" cstate="print"/>
            <a:stretch>
              <a:fillRect/>
            </a:stretch>
          </p:blipFill>
          <p:spPr>
            <a:xfrm>
              <a:off x="14779436" y="4466285"/>
              <a:ext cx="119462" cy="119451"/>
            </a:xfrm>
            <a:prstGeom prst="rect">
              <a:avLst/>
            </a:prstGeom>
          </p:spPr>
        </p:pic>
        <p:pic>
          <p:nvPicPr>
            <p:cNvPr id="640" name="object 640"/>
            <p:cNvPicPr/>
            <p:nvPr/>
          </p:nvPicPr>
          <p:blipFill>
            <a:blip r:embed="rId259" cstate="print"/>
            <a:stretch>
              <a:fillRect/>
            </a:stretch>
          </p:blipFill>
          <p:spPr>
            <a:xfrm>
              <a:off x="14779436" y="4855815"/>
              <a:ext cx="119462" cy="119451"/>
            </a:xfrm>
            <a:prstGeom prst="rect">
              <a:avLst/>
            </a:prstGeom>
          </p:spPr>
        </p:pic>
        <p:pic>
          <p:nvPicPr>
            <p:cNvPr id="641" name="object 641"/>
            <p:cNvPicPr/>
            <p:nvPr/>
          </p:nvPicPr>
          <p:blipFill>
            <a:blip r:embed="rId259" cstate="print"/>
            <a:stretch>
              <a:fillRect/>
            </a:stretch>
          </p:blipFill>
          <p:spPr>
            <a:xfrm>
              <a:off x="14779436" y="5245344"/>
              <a:ext cx="119462" cy="119451"/>
            </a:xfrm>
            <a:prstGeom prst="rect">
              <a:avLst/>
            </a:prstGeom>
          </p:spPr>
        </p:pic>
        <p:pic>
          <p:nvPicPr>
            <p:cNvPr id="642" name="object 642"/>
            <p:cNvPicPr/>
            <p:nvPr/>
          </p:nvPicPr>
          <p:blipFill>
            <a:blip r:embed="rId259" cstate="print"/>
            <a:stretch>
              <a:fillRect/>
            </a:stretch>
          </p:blipFill>
          <p:spPr>
            <a:xfrm>
              <a:off x="14779436" y="5634873"/>
              <a:ext cx="119462" cy="119451"/>
            </a:xfrm>
            <a:prstGeom prst="rect">
              <a:avLst/>
            </a:prstGeom>
          </p:spPr>
        </p:pic>
        <p:pic>
          <p:nvPicPr>
            <p:cNvPr id="643" name="object 643"/>
            <p:cNvPicPr/>
            <p:nvPr/>
          </p:nvPicPr>
          <p:blipFill>
            <a:blip r:embed="rId258" cstate="print"/>
            <a:stretch>
              <a:fillRect/>
            </a:stretch>
          </p:blipFill>
          <p:spPr>
            <a:xfrm>
              <a:off x="14779436" y="6024403"/>
              <a:ext cx="119462" cy="119451"/>
            </a:xfrm>
            <a:prstGeom prst="rect">
              <a:avLst/>
            </a:prstGeom>
          </p:spPr>
        </p:pic>
        <p:pic>
          <p:nvPicPr>
            <p:cNvPr id="644" name="object 644"/>
            <p:cNvPicPr/>
            <p:nvPr/>
          </p:nvPicPr>
          <p:blipFill>
            <a:blip r:embed="rId259" cstate="print"/>
            <a:stretch>
              <a:fillRect/>
            </a:stretch>
          </p:blipFill>
          <p:spPr>
            <a:xfrm>
              <a:off x="14779436" y="6413932"/>
              <a:ext cx="119462" cy="119451"/>
            </a:xfrm>
            <a:prstGeom prst="rect">
              <a:avLst/>
            </a:prstGeom>
          </p:spPr>
        </p:pic>
        <p:pic>
          <p:nvPicPr>
            <p:cNvPr id="645" name="object 645"/>
            <p:cNvPicPr/>
            <p:nvPr/>
          </p:nvPicPr>
          <p:blipFill>
            <a:blip r:embed="rId259" cstate="print"/>
            <a:stretch>
              <a:fillRect/>
            </a:stretch>
          </p:blipFill>
          <p:spPr>
            <a:xfrm>
              <a:off x="14779436" y="6803461"/>
              <a:ext cx="119462" cy="119451"/>
            </a:xfrm>
            <a:prstGeom prst="rect">
              <a:avLst/>
            </a:prstGeom>
          </p:spPr>
        </p:pic>
        <p:pic>
          <p:nvPicPr>
            <p:cNvPr id="646" name="object 646"/>
            <p:cNvPicPr/>
            <p:nvPr/>
          </p:nvPicPr>
          <p:blipFill>
            <a:blip r:embed="rId259" cstate="print"/>
            <a:stretch>
              <a:fillRect/>
            </a:stretch>
          </p:blipFill>
          <p:spPr>
            <a:xfrm>
              <a:off x="14779436" y="7192991"/>
              <a:ext cx="119462" cy="119451"/>
            </a:xfrm>
            <a:prstGeom prst="rect">
              <a:avLst/>
            </a:prstGeom>
          </p:spPr>
        </p:pic>
        <p:pic>
          <p:nvPicPr>
            <p:cNvPr id="647" name="object 647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15028734" y="3297698"/>
              <a:ext cx="119462" cy="119451"/>
            </a:xfrm>
            <a:prstGeom prst="rect">
              <a:avLst/>
            </a:prstGeom>
          </p:spPr>
        </p:pic>
        <p:pic>
          <p:nvPicPr>
            <p:cNvPr id="648" name="object 648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15028734" y="3687228"/>
              <a:ext cx="119462" cy="119451"/>
            </a:xfrm>
            <a:prstGeom prst="rect">
              <a:avLst/>
            </a:prstGeom>
          </p:spPr>
        </p:pic>
        <p:pic>
          <p:nvPicPr>
            <p:cNvPr id="649" name="object 649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15028734" y="4076757"/>
              <a:ext cx="119462" cy="119451"/>
            </a:xfrm>
            <a:prstGeom prst="rect">
              <a:avLst/>
            </a:prstGeom>
          </p:spPr>
        </p:pic>
        <p:pic>
          <p:nvPicPr>
            <p:cNvPr id="650" name="object 650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15028734" y="4466285"/>
              <a:ext cx="119462" cy="119451"/>
            </a:xfrm>
            <a:prstGeom prst="rect">
              <a:avLst/>
            </a:prstGeom>
          </p:spPr>
        </p:pic>
        <p:pic>
          <p:nvPicPr>
            <p:cNvPr id="651" name="object 651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15028734" y="4855815"/>
              <a:ext cx="119462" cy="119451"/>
            </a:xfrm>
            <a:prstGeom prst="rect">
              <a:avLst/>
            </a:prstGeom>
          </p:spPr>
        </p:pic>
        <p:pic>
          <p:nvPicPr>
            <p:cNvPr id="652" name="object 652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15028734" y="5245344"/>
              <a:ext cx="119462" cy="119451"/>
            </a:xfrm>
            <a:prstGeom prst="rect">
              <a:avLst/>
            </a:prstGeom>
          </p:spPr>
        </p:pic>
        <p:pic>
          <p:nvPicPr>
            <p:cNvPr id="653" name="object 653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15028734" y="5634873"/>
              <a:ext cx="119462" cy="119451"/>
            </a:xfrm>
            <a:prstGeom prst="rect">
              <a:avLst/>
            </a:prstGeom>
          </p:spPr>
        </p:pic>
        <p:pic>
          <p:nvPicPr>
            <p:cNvPr id="654" name="object 654"/>
            <p:cNvPicPr/>
            <p:nvPr/>
          </p:nvPicPr>
          <p:blipFill>
            <a:blip r:embed="rId258" cstate="print"/>
            <a:stretch>
              <a:fillRect/>
            </a:stretch>
          </p:blipFill>
          <p:spPr>
            <a:xfrm>
              <a:off x="15028734" y="6024403"/>
              <a:ext cx="119462" cy="119451"/>
            </a:xfrm>
            <a:prstGeom prst="rect">
              <a:avLst/>
            </a:prstGeom>
          </p:spPr>
        </p:pic>
        <p:pic>
          <p:nvPicPr>
            <p:cNvPr id="655" name="object 655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15028734" y="6413932"/>
              <a:ext cx="119462" cy="119451"/>
            </a:xfrm>
            <a:prstGeom prst="rect">
              <a:avLst/>
            </a:prstGeom>
          </p:spPr>
        </p:pic>
        <p:pic>
          <p:nvPicPr>
            <p:cNvPr id="656" name="object 656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15028734" y="6803461"/>
              <a:ext cx="119462" cy="119451"/>
            </a:xfrm>
            <a:prstGeom prst="rect">
              <a:avLst/>
            </a:prstGeom>
          </p:spPr>
        </p:pic>
        <p:pic>
          <p:nvPicPr>
            <p:cNvPr id="657" name="object 657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15028734" y="7192991"/>
              <a:ext cx="119462" cy="119451"/>
            </a:xfrm>
            <a:prstGeom prst="rect">
              <a:avLst/>
            </a:prstGeom>
          </p:spPr>
        </p:pic>
        <p:pic>
          <p:nvPicPr>
            <p:cNvPr id="658" name="object 658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15278033" y="3297698"/>
              <a:ext cx="119462" cy="119451"/>
            </a:xfrm>
            <a:prstGeom prst="rect">
              <a:avLst/>
            </a:prstGeom>
          </p:spPr>
        </p:pic>
        <p:pic>
          <p:nvPicPr>
            <p:cNvPr id="659" name="object 659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15278033" y="3687228"/>
              <a:ext cx="119462" cy="119451"/>
            </a:xfrm>
            <a:prstGeom prst="rect">
              <a:avLst/>
            </a:prstGeom>
          </p:spPr>
        </p:pic>
        <p:pic>
          <p:nvPicPr>
            <p:cNvPr id="660" name="object 660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15278033" y="4076757"/>
              <a:ext cx="119462" cy="119451"/>
            </a:xfrm>
            <a:prstGeom prst="rect">
              <a:avLst/>
            </a:prstGeom>
          </p:spPr>
        </p:pic>
        <p:pic>
          <p:nvPicPr>
            <p:cNvPr id="661" name="object 661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15278033" y="4466285"/>
              <a:ext cx="119462" cy="119451"/>
            </a:xfrm>
            <a:prstGeom prst="rect">
              <a:avLst/>
            </a:prstGeom>
          </p:spPr>
        </p:pic>
        <p:pic>
          <p:nvPicPr>
            <p:cNvPr id="662" name="object 662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15278033" y="4855815"/>
              <a:ext cx="119462" cy="119451"/>
            </a:xfrm>
            <a:prstGeom prst="rect">
              <a:avLst/>
            </a:prstGeom>
          </p:spPr>
        </p:pic>
        <p:pic>
          <p:nvPicPr>
            <p:cNvPr id="663" name="object 663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15278033" y="5245344"/>
              <a:ext cx="119462" cy="119451"/>
            </a:xfrm>
            <a:prstGeom prst="rect">
              <a:avLst/>
            </a:prstGeom>
          </p:spPr>
        </p:pic>
        <p:pic>
          <p:nvPicPr>
            <p:cNvPr id="664" name="object 664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15278033" y="5634873"/>
              <a:ext cx="119462" cy="119451"/>
            </a:xfrm>
            <a:prstGeom prst="rect">
              <a:avLst/>
            </a:prstGeom>
          </p:spPr>
        </p:pic>
        <p:pic>
          <p:nvPicPr>
            <p:cNvPr id="665" name="object 665"/>
            <p:cNvPicPr/>
            <p:nvPr/>
          </p:nvPicPr>
          <p:blipFill>
            <a:blip r:embed="rId258" cstate="print"/>
            <a:stretch>
              <a:fillRect/>
            </a:stretch>
          </p:blipFill>
          <p:spPr>
            <a:xfrm>
              <a:off x="15278033" y="6024403"/>
              <a:ext cx="119462" cy="119451"/>
            </a:xfrm>
            <a:prstGeom prst="rect">
              <a:avLst/>
            </a:prstGeom>
          </p:spPr>
        </p:pic>
        <p:pic>
          <p:nvPicPr>
            <p:cNvPr id="666" name="object 666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15278033" y="6413932"/>
              <a:ext cx="119462" cy="119451"/>
            </a:xfrm>
            <a:prstGeom prst="rect">
              <a:avLst/>
            </a:prstGeom>
          </p:spPr>
        </p:pic>
        <p:pic>
          <p:nvPicPr>
            <p:cNvPr id="667" name="object 667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15278033" y="6803461"/>
              <a:ext cx="119462" cy="119451"/>
            </a:xfrm>
            <a:prstGeom prst="rect">
              <a:avLst/>
            </a:prstGeom>
          </p:spPr>
        </p:pic>
        <p:pic>
          <p:nvPicPr>
            <p:cNvPr id="668" name="object 668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15278033" y="7192991"/>
              <a:ext cx="119462" cy="119451"/>
            </a:xfrm>
            <a:prstGeom prst="rect">
              <a:avLst/>
            </a:prstGeom>
          </p:spPr>
        </p:pic>
        <p:pic>
          <p:nvPicPr>
            <p:cNvPr id="669" name="object 669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15527332" y="3297698"/>
              <a:ext cx="119462" cy="119451"/>
            </a:xfrm>
            <a:prstGeom prst="rect">
              <a:avLst/>
            </a:prstGeom>
          </p:spPr>
        </p:pic>
        <p:pic>
          <p:nvPicPr>
            <p:cNvPr id="670" name="object 670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15527332" y="3687228"/>
              <a:ext cx="119462" cy="119451"/>
            </a:xfrm>
            <a:prstGeom prst="rect">
              <a:avLst/>
            </a:prstGeom>
          </p:spPr>
        </p:pic>
        <p:pic>
          <p:nvPicPr>
            <p:cNvPr id="671" name="object 671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15527332" y="4076757"/>
              <a:ext cx="119462" cy="119451"/>
            </a:xfrm>
            <a:prstGeom prst="rect">
              <a:avLst/>
            </a:prstGeom>
          </p:spPr>
        </p:pic>
        <p:pic>
          <p:nvPicPr>
            <p:cNvPr id="672" name="object 672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15527332" y="4466285"/>
              <a:ext cx="119462" cy="119451"/>
            </a:xfrm>
            <a:prstGeom prst="rect">
              <a:avLst/>
            </a:prstGeom>
          </p:spPr>
        </p:pic>
        <p:pic>
          <p:nvPicPr>
            <p:cNvPr id="673" name="object 673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15527332" y="4855815"/>
              <a:ext cx="119462" cy="119451"/>
            </a:xfrm>
            <a:prstGeom prst="rect">
              <a:avLst/>
            </a:prstGeom>
          </p:spPr>
        </p:pic>
        <p:pic>
          <p:nvPicPr>
            <p:cNvPr id="674" name="object 674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15527332" y="5245344"/>
              <a:ext cx="119462" cy="119451"/>
            </a:xfrm>
            <a:prstGeom prst="rect">
              <a:avLst/>
            </a:prstGeom>
          </p:spPr>
        </p:pic>
        <p:pic>
          <p:nvPicPr>
            <p:cNvPr id="675" name="object 675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15527332" y="5634873"/>
              <a:ext cx="119462" cy="119451"/>
            </a:xfrm>
            <a:prstGeom prst="rect">
              <a:avLst/>
            </a:prstGeom>
          </p:spPr>
        </p:pic>
        <p:pic>
          <p:nvPicPr>
            <p:cNvPr id="676" name="object 676"/>
            <p:cNvPicPr/>
            <p:nvPr/>
          </p:nvPicPr>
          <p:blipFill>
            <a:blip r:embed="rId262" cstate="print"/>
            <a:stretch>
              <a:fillRect/>
            </a:stretch>
          </p:blipFill>
          <p:spPr>
            <a:xfrm>
              <a:off x="15527332" y="6024403"/>
              <a:ext cx="119462" cy="119451"/>
            </a:xfrm>
            <a:prstGeom prst="rect">
              <a:avLst/>
            </a:prstGeom>
          </p:spPr>
        </p:pic>
        <p:pic>
          <p:nvPicPr>
            <p:cNvPr id="677" name="object 677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15527332" y="6413932"/>
              <a:ext cx="119462" cy="119451"/>
            </a:xfrm>
            <a:prstGeom prst="rect">
              <a:avLst/>
            </a:prstGeom>
          </p:spPr>
        </p:pic>
        <p:pic>
          <p:nvPicPr>
            <p:cNvPr id="678" name="object 678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15527332" y="6803461"/>
              <a:ext cx="119462" cy="119451"/>
            </a:xfrm>
            <a:prstGeom prst="rect">
              <a:avLst/>
            </a:prstGeom>
          </p:spPr>
        </p:pic>
        <p:pic>
          <p:nvPicPr>
            <p:cNvPr id="679" name="object 679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15527332" y="7192991"/>
              <a:ext cx="119462" cy="119451"/>
            </a:xfrm>
            <a:prstGeom prst="rect">
              <a:avLst/>
            </a:prstGeom>
          </p:spPr>
        </p:pic>
        <p:sp>
          <p:nvSpPr>
            <p:cNvPr id="680" name="object 680"/>
            <p:cNvSpPr/>
            <p:nvPr/>
          </p:nvSpPr>
          <p:spPr>
            <a:xfrm>
              <a:off x="13049930" y="8966642"/>
              <a:ext cx="2649220" cy="208279"/>
            </a:xfrm>
            <a:custGeom>
              <a:avLst/>
              <a:gdLst/>
              <a:ahLst/>
              <a:cxnLst/>
              <a:rect l="l" t="t" r="r" b="b"/>
              <a:pathLst>
                <a:path w="2649219" h="208279">
                  <a:moveTo>
                    <a:pt x="2648798" y="0"/>
                  </a:moveTo>
                  <a:lnTo>
                    <a:pt x="0" y="0"/>
                  </a:lnTo>
                  <a:lnTo>
                    <a:pt x="0" y="207742"/>
                  </a:lnTo>
                  <a:lnTo>
                    <a:pt x="2570895" y="207742"/>
                  </a:lnTo>
                  <a:lnTo>
                    <a:pt x="2648798" y="129838"/>
                  </a:lnTo>
                  <a:lnTo>
                    <a:pt x="26487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1" name="object 681"/>
            <p:cNvPicPr/>
            <p:nvPr/>
          </p:nvPicPr>
          <p:blipFill>
            <a:blip r:embed="rId263" cstate="print"/>
            <a:stretch>
              <a:fillRect/>
            </a:stretch>
          </p:blipFill>
          <p:spPr>
            <a:xfrm>
              <a:off x="13580054" y="9565775"/>
              <a:ext cx="323738" cy="122241"/>
            </a:xfrm>
            <a:prstGeom prst="rect">
              <a:avLst/>
            </a:prstGeom>
          </p:spPr>
        </p:pic>
        <p:pic>
          <p:nvPicPr>
            <p:cNvPr id="682" name="object 682"/>
            <p:cNvPicPr/>
            <p:nvPr/>
          </p:nvPicPr>
          <p:blipFill>
            <a:blip r:embed="rId264" cstate="print"/>
            <a:stretch>
              <a:fillRect/>
            </a:stretch>
          </p:blipFill>
          <p:spPr>
            <a:xfrm>
              <a:off x="13060575" y="9405985"/>
              <a:ext cx="429138" cy="285656"/>
            </a:xfrm>
            <a:prstGeom prst="rect">
              <a:avLst/>
            </a:prstGeom>
          </p:spPr>
        </p:pic>
        <p:sp>
          <p:nvSpPr>
            <p:cNvPr id="683" name="object 683"/>
            <p:cNvSpPr/>
            <p:nvPr/>
          </p:nvSpPr>
          <p:spPr>
            <a:xfrm>
              <a:off x="14099321" y="9386518"/>
              <a:ext cx="325120" cy="325120"/>
            </a:xfrm>
            <a:custGeom>
              <a:avLst/>
              <a:gdLst/>
              <a:ahLst/>
              <a:cxnLst/>
              <a:rect l="l" t="t" r="r" b="b"/>
              <a:pathLst>
                <a:path w="325119" h="325120">
                  <a:moveTo>
                    <a:pt x="162340" y="0"/>
                  </a:moveTo>
                  <a:lnTo>
                    <a:pt x="0" y="162330"/>
                  </a:lnTo>
                  <a:lnTo>
                    <a:pt x="162267" y="324607"/>
                  </a:lnTo>
                  <a:lnTo>
                    <a:pt x="324607" y="162267"/>
                  </a:lnTo>
                  <a:lnTo>
                    <a:pt x="162340" y="0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4" name="object 684"/>
            <p:cNvSpPr/>
            <p:nvPr/>
          </p:nvSpPr>
          <p:spPr>
            <a:xfrm>
              <a:off x="14144867" y="9493611"/>
              <a:ext cx="225425" cy="60960"/>
            </a:xfrm>
            <a:custGeom>
              <a:avLst/>
              <a:gdLst/>
              <a:ahLst/>
              <a:cxnLst/>
              <a:rect l="l" t="t" r="r" b="b"/>
              <a:pathLst>
                <a:path w="225425" h="60959">
                  <a:moveTo>
                    <a:pt x="42481" y="0"/>
                  </a:moveTo>
                  <a:lnTo>
                    <a:pt x="9652" y="0"/>
                  </a:lnTo>
                  <a:lnTo>
                    <a:pt x="0" y="9652"/>
                  </a:lnTo>
                  <a:lnTo>
                    <a:pt x="11785" y="9652"/>
                  </a:lnTo>
                  <a:lnTo>
                    <a:pt x="3848" y="59588"/>
                  </a:lnTo>
                  <a:lnTo>
                    <a:pt x="15214" y="59588"/>
                  </a:lnTo>
                  <a:lnTo>
                    <a:pt x="23063" y="9652"/>
                  </a:lnTo>
                  <a:lnTo>
                    <a:pt x="40944" y="9652"/>
                  </a:lnTo>
                  <a:lnTo>
                    <a:pt x="42481" y="0"/>
                  </a:lnTo>
                  <a:close/>
                </a:path>
                <a:path w="225425" h="60959">
                  <a:moveTo>
                    <a:pt x="59994" y="18148"/>
                  </a:moveTo>
                  <a:lnTo>
                    <a:pt x="58369" y="17068"/>
                  </a:lnTo>
                  <a:lnTo>
                    <a:pt x="57556" y="16700"/>
                  </a:lnTo>
                  <a:lnTo>
                    <a:pt x="56197" y="16700"/>
                  </a:lnTo>
                  <a:lnTo>
                    <a:pt x="53682" y="16700"/>
                  </a:lnTo>
                  <a:lnTo>
                    <a:pt x="43383" y="29527"/>
                  </a:lnTo>
                  <a:lnTo>
                    <a:pt x="45097" y="16967"/>
                  </a:lnTo>
                  <a:lnTo>
                    <a:pt x="35610" y="18148"/>
                  </a:lnTo>
                  <a:lnTo>
                    <a:pt x="29210" y="59575"/>
                  </a:lnTo>
                  <a:lnTo>
                    <a:pt x="39954" y="59575"/>
                  </a:lnTo>
                  <a:lnTo>
                    <a:pt x="42024" y="46228"/>
                  </a:lnTo>
                  <a:lnTo>
                    <a:pt x="42659" y="43688"/>
                  </a:lnTo>
                  <a:lnTo>
                    <a:pt x="45186" y="37553"/>
                  </a:lnTo>
                  <a:lnTo>
                    <a:pt x="46901" y="34937"/>
                  </a:lnTo>
                  <a:lnTo>
                    <a:pt x="51054" y="30683"/>
                  </a:lnTo>
                  <a:lnTo>
                    <a:pt x="52590" y="29883"/>
                  </a:lnTo>
                  <a:lnTo>
                    <a:pt x="54762" y="29883"/>
                  </a:lnTo>
                  <a:lnTo>
                    <a:pt x="55118" y="29972"/>
                  </a:lnTo>
                  <a:lnTo>
                    <a:pt x="55841" y="30429"/>
                  </a:lnTo>
                  <a:lnTo>
                    <a:pt x="59994" y="18148"/>
                  </a:lnTo>
                  <a:close/>
                </a:path>
                <a:path w="225425" h="60959">
                  <a:moveTo>
                    <a:pt x="98437" y="18148"/>
                  </a:moveTo>
                  <a:lnTo>
                    <a:pt x="90055" y="16789"/>
                  </a:lnTo>
                  <a:lnTo>
                    <a:pt x="87617" y="16522"/>
                  </a:lnTo>
                  <a:lnTo>
                    <a:pt x="86715" y="16522"/>
                  </a:lnTo>
                  <a:lnTo>
                    <a:pt x="86715" y="24561"/>
                  </a:lnTo>
                  <a:lnTo>
                    <a:pt x="85090" y="35115"/>
                  </a:lnTo>
                  <a:lnTo>
                    <a:pt x="82740" y="40170"/>
                  </a:lnTo>
                  <a:lnTo>
                    <a:pt x="79222" y="44780"/>
                  </a:lnTo>
                  <a:lnTo>
                    <a:pt x="76517" y="48196"/>
                  </a:lnTo>
                  <a:lnTo>
                    <a:pt x="73621" y="50558"/>
                  </a:lnTo>
                  <a:lnTo>
                    <a:pt x="70192" y="50558"/>
                  </a:lnTo>
                  <a:lnTo>
                    <a:pt x="69202" y="48298"/>
                  </a:lnTo>
                  <a:lnTo>
                    <a:pt x="69202" y="33680"/>
                  </a:lnTo>
                  <a:lnTo>
                    <a:pt x="75704" y="24091"/>
                  </a:lnTo>
                  <a:lnTo>
                    <a:pt x="84366" y="24091"/>
                  </a:lnTo>
                  <a:lnTo>
                    <a:pt x="85001" y="24193"/>
                  </a:lnTo>
                  <a:lnTo>
                    <a:pt x="86715" y="24561"/>
                  </a:lnTo>
                  <a:lnTo>
                    <a:pt x="86715" y="16522"/>
                  </a:lnTo>
                  <a:lnTo>
                    <a:pt x="77863" y="16522"/>
                  </a:lnTo>
                  <a:lnTo>
                    <a:pt x="74447" y="17411"/>
                  </a:lnTo>
                  <a:lnTo>
                    <a:pt x="57734" y="47485"/>
                  </a:lnTo>
                  <a:lnTo>
                    <a:pt x="57734" y="55245"/>
                  </a:lnTo>
                  <a:lnTo>
                    <a:pt x="61163" y="60756"/>
                  </a:lnTo>
                  <a:lnTo>
                    <a:pt x="68922" y="60756"/>
                  </a:lnTo>
                  <a:lnTo>
                    <a:pt x="84277" y="47663"/>
                  </a:lnTo>
                  <a:lnTo>
                    <a:pt x="82384" y="59588"/>
                  </a:lnTo>
                  <a:lnTo>
                    <a:pt x="92036" y="59588"/>
                  </a:lnTo>
                  <a:lnTo>
                    <a:pt x="93878" y="47663"/>
                  </a:lnTo>
                  <a:lnTo>
                    <a:pt x="97523" y="24091"/>
                  </a:lnTo>
                  <a:lnTo>
                    <a:pt x="98437" y="18148"/>
                  </a:lnTo>
                  <a:close/>
                </a:path>
                <a:path w="225425" h="60959">
                  <a:moveTo>
                    <a:pt x="143954" y="19050"/>
                  </a:moveTo>
                  <a:lnTo>
                    <a:pt x="141427" y="16421"/>
                  </a:lnTo>
                  <a:lnTo>
                    <a:pt x="135648" y="16421"/>
                  </a:lnTo>
                  <a:lnTo>
                    <a:pt x="128879" y="16421"/>
                  </a:lnTo>
                  <a:lnTo>
                    <a:pt x="123101" y="20307"/>
                  </a:lnTo>
                  <a:lnTo>
                    <a:pt x="117500" y="28702"/>
                  </a:lnTo>
                  <a:lnTo>
                    <a:pt x="119862" y="16967"/>
                  </a:lnTo>
                  <a:lnTo>
                    <a:pt x="108927" y="18148"/>
                  </a:lnTo>
                  <a:lnTo>
                    <a:pt x="102514" y="59588"/>
                  </a:lnTo>
                  <a:lnTo>
                    <a:pt x="113258" y="59588"/>
                  </a:lnTo>
                  <a:lnTo>
                    <a:pt x="115519" y="45135"/>
                  </a:lnTo>
                  <a:lnTo>
                    <a:pt x="115697" y="44323"/>
                  </a:lnTo>
                  <a:lnTo>
                    <a:pt x="128511" y="26454"/>
                  </a:lnTo>
                  <a:lnTo>
                    <a:pt x="131940" y="26454"/>
                  </a:lnTo>
                  <a:lnTo>
                    <a:pt x="132486" y="27355"/>
                  </a:lnTo>
                  <a:lnTo>
                    <a:pt x="132486" y="30060"/>
                  </a:lnTo>
                  <a:lnTo>
                    <a:pt x="132397" y="31597"/>
                  </a:lnTo>
                  <a:lnTo>
                    <a:pt x="128066" y="59588"/>
                  </a:lnTo>
                  <a:lnTo>
                    <a:pt x="138798" y="59588"/>
                  </a:lnTo>
                  <a:lnTo>
                    <a:pt x="143954" y="25996"/>
                  </a:lnTo>
                  <a:lnTo>
                    <a:pt x="143954" y="19050"/>
                  </a:lnTo>
                  <a:close/>
                </a:path>
                <a:path w="225425" h="60959">
                  <a:moveTo>
                    <a:pt x="184492" y="17602"/>
                  </a:moveTo>
                  <a:lnTo>
                    <a:pt x="152082" y="17602"/>
                  </a:lnTo>
                  <a:lnTo>
                    <a:pt x="150736" y="26352"/>
                  </a:lnTo>
                  <a:lnTo>
                    <a:pt x="168960" y="26352"/>
                  </a:lnTo>
                  <a:lnTo>
                    <a:pt x="147116" y="53708"/>
                  </a:lnTo>
                  <a:lnTo>
                    <a:pt x="146215" y="59588"/>
                  </a:lnTo>
                  <a:lnTo>
                    <a:pt x="180251" y="59588"/>
                  </a:lnTo>
                  <a:lnTo>
                    <a:pt x="181597" y="50825"/>
                  </a:lnTo>
                  <a:lnTo>
                    <a:pt x="161747" y="50825"/>
                  </a:lnTo>
                  <a:lnTo>
                    <a:pt x="183578" y="23380"/>
                  </a:lnTo>
                  <a:lnTo>
                    <a:pt x="184492" y="17602"/>
                  </a:lnTo>
                  <a:close/>
                </a:path>
                <a:path w="225425" h="60959">
                  <a:moveTo>
                    <a:pt x="225031" y="22466"/>
                  </a:moveTo>
                  <a:lnTo>
                    <a:pt x="219798" y="16433"/>
                  </a:lnTo>
                  <a:lnTo>
                    <a:pt x="213842" y="16433"/>
                  </a:lnTo>
                  <a:lnTo>
                    <a:pt x="213842" y="28435"/>
                  </a:lnTo>
                  <a:lnTo>
                    <a:pt x="213842" y="40614"/>
                  </a:lnTo>
                  <a:lnTo>
                    <a:pt x="210947" y="47383"/>
                  </a:lnTo>
                  <a:lnTo>
                    <a:pt x="205257" y="52171"/>
                  </a:lnTo>
                  <a:lnTo>
                    <a:pt x="203631" y="52895"/>
                  </a:lnTo>
                  <a:lnTo>
                    <a:pt x="199377" y="52895"/>
                  </a:lnTo>
                  <a:lnTo>
                    <a:pt x="197231" y="49110"/>
                  </a:lnTo>
                  <a:lnTo>
                    <a:pt x="197231" y="39725"/>
                  </a:lnTo>
                  <a:lnTo>
                    <a:pt x="198297" y="35394"/>
                  </a:lnTo>
                  <a:lnTo>
                    <a:pt x="200469" y="31597"/>
                  </a:lnTo>
                  <a:lnTo>
                    <a:pt x="202641" y="27432"/>
                  </a:lnTo>
                  <a:lnTo>
                    <a:pt x="205994" y="24726"/>
                  </a:lnTo>
                  <a:lnTo>
                    <a:pt x="211836" y="24726"/>
                  </a:lnTo>
                  <a:lnTo>
                    <a:pt x="213842" y="28435"/>
                  </a:lnTo>
                  <a:lnTo>
                    <a:pt x="213842" y="16433"/>
                  </a:lnTo>
                  <a:lnTo>
                    <a:pt x="209867" y="16433"/>
                  </a:lnTo>
                  <a:lnTo>
                    <a:pt x="200291" y="18453"/>
                  </a:lnTo>
                  <a:lnTo>
                    <a:pt x="192773" y="24079"/>
                  </a:lnTo>
                  <a:lnTo>
                    <a:pt x="187871" y="32727"/>
                  </a:lnTo>
                  <a:lnTo>
                    <a:pt x="186118" y="43776"/>
                  </a:lnTo>
                  <a:lnTo>
                    <a:pt x="186118" y="54698"/>
                  </a:lnTo>
                  <a:lnTo>
                    <a:pt x="191541" y="60756"/>
                  </a:lnTo>
                  <a:lnTo>
                    <a:pt x="208864" y="60756"/>
                  </a:lnTo>
                  <a:lnTo>
                    <a:pt x="225031" y="37287"/>
                  </a:lnTo>
                  <a:lnTo>
                    <a:pt x="225031" y="24726"/>
                  </a:lnTo>
                  <a:lnTo>
                    <a:pt x="225031" y="224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5" name="object 685"/>
            <p:cNvPicPr/>
            <p:nvPr/>
          </p:nvPicPr>
          <p:blipFill>
            <a:blip r:embed="rId265" cstate="print"/>
            <a:stretch>
              <a:fillRect/>
            </a:stretch>
          </p:blipFill>
          <p:spPr>
            <a:xfrm>
              <a:off x="14540786" y="9401935"/>
              <a:ext cx="1157935" cy="293754"/>
            </a:xfrm>
            <a:prstGeom prst="rect">
              <a:avLst/>
            </a:prstGeom>
          </p:spPr>
        </p:pic>
      </p:grpSp>
      <p:sp>
        <p:nvSpPr>
          <p:cNvPr id="686" name="object 686"/>
          <p:cNvSpPr txBox="1"/>
          <p:nvPr/>
        </p:nvSpPr>
        <p:spPr>
          <a:xfrm>
            <a:off x="13219008" y="8994493"/>
            <a:ext cx="1582420" cy="135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dirty="0">
                <a:solidFill>
                  <a:srgbClr val="FFFFFF"/>
                </a:solidFill>
                <a:latin typeface="ScalaSansPro-Ita"/>
                <a:cs typeface="ScalaSansPro-Ita"/>
                <a:hlinkClick r:id="rId266"/>
              </a:rPr>
              <a:t>www.tilburguniversity.edu/tranzo-</a:t>
            </a:r>
            <a:r>
              <a:rPr sz="700" spc="-20" dirty="0">
                <a:solidFill>
                  <a:srgbClr val="FFFFFF"/>
                </a:solidFill>
                <a:latin typeface="ScalaSansPro-Ita"/>
                <a:cs typeface="ScalaSansPro-Ita"/>
                <a:hlinkClick r:id="rId266"/>
              </a:rPr>
              <a:t>awvb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687" name="object 687"/>
          <p:cNvSpPr/>
          <p:nvPr/>
        </p:nvSpPr>
        <p:spPr>
          <a:xfrm>
            <a:off x="10505009" y="2734175"/>
            <a:ext cx="2649220" cy="311785"/>
          </a:xfrm>
          <a:custGeom>
            <a:avLst/>
            <a:gdLst/>
            <a:ahLst/>
            <a:cxnLst/>
            <a:rect l="l" t="t" r="r" b="b"/>
            <a:pathLst>
              <a:path w="2649219" h="311785">
                <a:moveTo>
                  <a:pt x="2648795" y="0"/>
                </a:moveTo>
                <a:lnTo>
                  <a:pt x="0" y="0"/>
                </a:lnTo>
                <a:lnTo>
                  <a:pt x="0" y="311624"/>
                </a:lnTo>
                <a:lnTo>
                  <a:pt x="2581519" y="311624"/>
                </a:lnTo>
                <a:lnTo>
                  <a:pt x="2648795" y="248369"/>
                </a:lnTo>
                <a:lnTo>
                  <a:pt x="2648795" y="0"/>
                </a:lnTo>
                <a:close/>
              </a:path>
            </a:pathLst>
          </a:custGeom>
          <a:solidFill>
            <a:srgbClr val="B89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" name="object 688"/>
          <p:cNvSpPr txBox="1"/>
          <p:nvPr/>
        </p:nvSpPr>
        <p:spPr>
          <a:xfrm>
            <a:off x="10803928" y="3286731"/>
            <a:ext cx="2903220" cy="135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heb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geen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idee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waarom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me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aan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mijn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begeleidingsafspraken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zou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spc="-10" dirty="0">
                <a:latin typeface="ScalaSansPro-Ita"/>
                <a:cs typeface="ScalaSansPro-Ita"/>
              </a:rPr>
              <a:t>houden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689" name="object 689"/>
          <p:cNvSpPr txBox="1"/>
          <p:nvPr/>
        </p:nvSpPr>
        <p:spPr>
          <a:xfrm>
            <a:off x="10803928" y="3676265"/>
            <a:ext cx="3006090" cy="135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houd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me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aan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mijn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begeleidingsafspraken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omdat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dat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leuk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vind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te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spc="-20" dirty="0">
                <a:latin typeface="ScalaSansPro-Ita"/>
                <a:cs typeface="ScalaSansPro-Ita"/>
              </a:rPr>
              <a:t>doen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690" name="object 690"/>
          <p:cNvSpPr txBox="1"/>
          <p:nvPr/>
        </p:nvSpPr>
        <p:spPr>
          <a:xfrm>
            <a:off x="10803928" y="3993609"/>
            <a:ext cx="3362960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50190">
              <a:lnSpc>
                <a:spcPct val="113799"/>
              </a:lnSpc>
              <a:spcBef>
                <a:spcPts val="95"/>
              </a:spcBef>
            </a:pP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houd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me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aan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mijn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begeleidingsafspraken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omdat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denk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dat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ze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me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helpen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spc="-20" dirty="0">
                <a:latin typeface="ScalaSansPro-Ita"/>
                <a:cs typeface="ScalaSansPro-Ita"/>
              </a:rPr>
              <a:t>mijn</a:t>
            </a:r>
            <a:r>
              <a:rPr sz="700" spc="50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doelen</a:t>
            </a:r>
            <a:r>
              <a:rPr sz="700" spc="4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te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spc="-10" dirty="0">
                <a:latin typeface="ScalaSansPro-Ita"/>
                <a:cs typeface="ScalaSansPro-Ita"/>
              </a:rPr>
              <a:t>bereiken</a:t>
            </a:r>
            <a:endParaRPr sz="700">
              <a:latin typeface="ScalaSansPro-Ita"/>
              <a:cs typeface="ScalaSansPro-It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50">
              <a:latin typeface="ScalaSansPro-Ita"/>
              <a:cs typeface="ScalaSansPro-Ita"/>
            </a:endParaRPr>
          </a:p>
          <a:p>
            <a:pPr marL="12700" marR="5080">
              <a:lnSpc>
                <a:spcPct val="113799"/>
              </a:lnSpc>
            </a:pP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houd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me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aan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mijn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begeleidingsafspraken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omdat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bang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dat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anders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spc="-10" dirty="0">
                <a:latin typeface="ScalaSansPro-Ita"/>
                <a:cs typeface="ScalaSansPro-Ita"/>
              </a:rPr>
              <a:t>problemen</a:t>
            </a:r>
            <a:r>
              <a:rPr sz="700" spc="50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krijg</a:t>
            </a:r>
            <a:r>
              <a:rPr sz="700" spc="3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met</a:t>
            </a:r>
            <a:r>
              <a:rPr sz="700" spc="3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de</a:t>
            </a:r>
            <a:r>
              <a:rPr sz="700" spc="35" dirty="0">
                <a:latin typeface="ScalaSansPro-Ita"/>
                <a:cs typeface="ScalaSansPro-Ita"/>
              </a:rPr>
              <a:t> </a:t>
            </a:r>
            <a:r>
              <a:rPr sz="700" spc="-10" dirty="0">
                <a:latin typeface="ScalaSansPro-Ita"/>
                <a:cs typeface="ScalaSansPro-Ita"/>
              </a:rPr>
              <a:t>begeleiding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691" name="object 691"/>
          <p:cNvSpPr txBox="1"/>
          <p:nvPr/>
        </p:nvSpPr>
        <p:spPr>
          <a:xfrm>
            <a:off x="10803928" y="4772675"/>
            <a:ext cx="3215640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3799"/>
              </a:lnSpc>
              <a:spcBef>
                <a:spcPts val="95"/>
              </a:spcBef>
            </a:pP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houd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me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aan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mijn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begeleidingsafspraken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omdat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mensen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dan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vinden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dat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spc="-10" dirty="0">
                <a:latin typeface="ScalaSansPro-Ita"/>
                <a:cs typeface="ScalaSansPro-Ita"/>
              </a:rPr>
              <a:t>luister</a:t>
            </a:r>
            <a:r>
              <a:rPr sz="700" spc="50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naar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wat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anderen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zeggen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dat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zou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moeten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spc="-20" dirty="0">
                <a:latin typeface="ScalaSansPro-Ita"/>
                <a:cs typeface="ScalaSansPro-Ita"/>
              </a:rPr>
              <a:t>doen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692" name="object 692"/>
          <p:cNvSpPr txBox="1"/>
          <p:nvPr/>
        </p:nvSpPr>
        <p:spPr>
          <a:xfrm>
            <a:off x="10803928" y="5162210"/>
            <a:ext cx="3195320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3799"/>
              </a:lnSpc>
              <a:spcBef>
                <a:spcPts val="95"/>
              </a:spcBef>
            </a:pP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houd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me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aan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mijn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begeleidingsafspraken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omdat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het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belangrijk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vind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dat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het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spc="-25" dirty="0">
                <a:latin typeface="ScalaSansPro-Ita"/>
                <a:cs typeface="ScalaSansPro-Ita"/>
              </a:rPr>
              <a:t>mij</a:t>
            </a:r>
            <a:r>
              <a:rPr sz="700" spc="50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echt</a:t>
            </a:r>
            <a:r>
              <a:rPr sz="700" spc="3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wat</a:t>
            </a:r>
            <a:r>
              <a:rPr sz="700" spc="3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op</a:t>
            </a:r>
            <a:r>
              <a:rPr sz="700" spc="4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gaat</a:t>
            </a:r>
            <a:r>
              <a:rPr sz="700" spc="35" dirty="0">
                <a:latin typeface="ScalaSansPro-Ita"/>
                <a:cs typeface="ScalaSansPro-Ita"/>
              </a:rPr>
              <a:t> </a:t>
            </a:r>
            <a:r>
              <a:rPr sz="700" spc="-10" dirty="0">
                <a:latin typeface="ScalaSansPro-Ita"/>
                <a:cs typeface="ScalaSansPro-Ita"/>
              </a:rPr>
              <a:t>leveren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693" name="object 693"/>
          <p:cNvSpPr txBox="1"/>
          <p:nvPr/>
        </p:nvSpPr>
        <p:spPr>
          <a:xfrm>
            <a:off x="10803928" y="5551743"/>
            <a:ext cx="3248660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3799"/>
              </a:lnSpc>
              <a:spcBef>
                <a:spcPts val="95"/>
              </a:spcBef>
            </a:pP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houd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me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aan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mijn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begeleidingsafspraken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omdat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het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boeiend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is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mijn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spc="-10" dirty="0">
                <a:latin typeface="ScalaSansPro-Ita"/>
                <a:cs typeface="ScalaSansPro-Ita"/>
              </a:rPr>
              <a:t>verbeteringen</a:t>
            </a:r>
            <a:r>
              <a:rPr sz="700" spc="50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te</a:t>
            </a:r>
            <a:r>
              <a:rPr sz="700" spc="20" dirty="0">
                <a:latin typeface="ScalaSansPro-Ita"/>
                <a:cs typeface="ScalaSansPro-Ita"/>
              </a:rPr>
              <a:t> </a:t>
            </a:r>
            <a:r>
              <a:rPr sz="700" spc="-20" dirty="0">
                <a:latin typeface="ScalaSansPro-Ita"/>
                <a:cs typeface="ScalaSansPro-Ita"/>
              </a:rPr>
              <a:t>zien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694" name="object 694"/>
          <p:cNvSpPr txBox="1"/>
          <p:nvPr/>
        </p:nvSpPr>
        <p:spPr>
          <a:xfrm>
            <a:off x="10803928" y="5941277"/>
            <a:ext cx="3107690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3799"/>
              </a:lnSpc>
              <a:spcBef>
                <a:spcPts val="95"/>
              </a:spcBef>
            </a:pP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houd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me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aan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mijn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begeleidingsafspraken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aan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mezelf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te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bewijzen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dat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spc="-25" dirty="0">
                <a:latin typeface="ScalaSansPro-Ita"/>
                <a:cs typeface="ScalaSansPro-Ita"/>
              </a:rPr>
              <a:t>een</a:t>
            </a:r>
            <a:r>
              <a:rPr sz="700" spc="50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doorzetter</a:t>
            </a:r>
            <a:r>
              <a:rPr sz="700" spc="95" dirty="0">
                <a:latin typeface="ScalaSansPro-Ita"/>
                <a:cs typeface="ScalaSansPro-Ita"/>
              </a:rPr>
              <a:t> </a:t>
            </a:r>
            <a:r>
              <a:rPr sz="700" spc="-25" dirty="0">
                <a:latin typeface="ScalaSansPro-Ita"/>
                <a:cs typeface="ScalaSansPro-Ita"/>
              </a:rPr>
              <a:t>ben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695" name="object 695"/>
          <p:cNvSpPr txBox="1"/>
          <p:nvPr/>
        </p:nvSpPr>
        <p:spPr>
          <a:xfrm>
            <a:off x="10803928" y="6330810"/>
            <a:ext cx="3094990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3799"/>
              </a:lnSpc>
              <a:spcBef>
                <a:spcPts val="95"/>
              </a:spcBef>
            </a:pP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houd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me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aan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mijn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begeleidingsafspraken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omdat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het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helpt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bij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het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oplossen</a:t>
            </a:r>
            <a:r>
              <a:rPr sz="700" spc="55" dirty="0">
                <a:latin typeface="ScalaSansPro-Ita"/>
                <a:cs typeface="ScalaSansPro-Ita"/>
              </a:rPr>
              <a:t> </a:t>
            </a:r>
            <a:r>
              <a:rPr sz="700" spc="-25" dirty="0">
                <a:latin typeface="ScalaSansPro-Ita"/>
                <a:cs typeface="ScalaSansPro-Ita"/>
              </a:rPr>
              <a:t>van</a:t>
            </a:r>
            <a:r>
              <a:rPr sz="700" spc="50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mijn</a:t>
            </a:r>
            <a:r>
              <a:rPr sz="700" spc="40" dirty="0">
                <a:latin typeface="ScalaSansPro-Ita"/>
                <a:cs typeface="ScalaSansPro-Ita"/>
              </a:rPr>
              <a:t> </a:t>
            </a:r>
            <a:r>
              <a:rPr sz="700" spc="-10" dirty="0">
                <a:latin typeface="ScalaSansPro-Ita"/>
                <a:cs typeface="ScalaSansPro-Ita"/>
              </a:rPr>
              <a:t>problemen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696" name="object 696"/>
          <p:cNvSpPr txBox="1"/>
          <p:nvPr/>
        </p:nvSpPr>
        <p:spPr>
          <a:xfrm>
            <a:off x="10803928" y="6792442"/>
            <a:ext cx="3263265" cy="135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houd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me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aan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mijn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begeleidingsafspraken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omdat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het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past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bij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wie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als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spc="-10" dirty="0">
                <a:latin typeface="ScalaSansPro-Ita"/>
                <a:cs typeface="ScalaSansPro-Ita"/>
              </a:rPr>
              <a:t>persoon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697" name="object 697"/>
          <p:cNvSpPr txBox="1"/>
          <p:nvPr/>
        </p:nvSpPr>
        <p:spPr>
          <a:xfrm>
            <a:off x="10803928" y="7181976"/>
            <a:ext cx="3349625" cy="135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houd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me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aan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mijn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begeleidingsafspraken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omdat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trots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op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mezelf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ben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als</a:t>
            </a:r>
            <a:r>
              <a:rPr sz="700" spc="45" dirty="0">
                <a:latin typeface="ScalaSansPro-Ita"/>
                <a:cs typeface="ScalaSansPro-Ita"/>
              </a:rPr>
              <a:t> </a:t>
            </a:r>
            <a:r>
              <a:rPr sz="700" dirty="0">
                <a:latin typeface="ScalaSansPro-Ita"/>
                <a:cs typeface="ScalaSansPro-Ita"/>
              </a:rPr>
              <a:t>ik</a:t>
            </a:r>
            <a:r>
              <a:rPr sz="700" spc="50" dirty="0">
                <a:latin typeface="ScalaSansPro-Ita"/>
                <a:cs typeface="ScalaSansPro-Ita"/>
              </a:rPr>
              <a:t> </a:t>
            </a:r>
            <a:r>
              <a:rPr sz="700" spc="-10" dirty="0">
                <a:latin typeface="ScalaSansPro-Ita"/>
                <a:cs typeface="ScalaSansPro-Ita"/>
              </a:rPr>
              <a:t>volhoud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698" name="object 698"/>
          <p:cNvSpPr txBox="1"/>
          <p:nvPr/>
        </p:nvSpPr>
        <p:spPr>
          <a:xfrm>
            <a:off x="10803928" y="2811526"/>
            <a:ext cx="221551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b="1" dirty="0">
                <a:solidFill>
                  <a:srgbClr val="FFFFFF"/>
                </a:solidFill>
                <a:latin typeface="ScalaSansPro-BoldIta"/>
                <a:cs typeface="ScalaSansPro-BoldIta"/>
              </a:rPr>
              <a:t>Ik</a:t>
            </a:r>
            <a:r>
              <a:rPr sz="800" b="1" spc="5" dirty="0">
                <a:solidFill>
                  <a:srgbClr val="FFFFFF"/>
                </a:solidFill>
                <a:latin typeface="ScalaSansPro-BoldIta"/>
                <a:cs typeface="ScalaSansPro-BoldIta"/>
              </a:rPr>
              <a:t> </a:t>
            </a:r>
            <a:r>
              <a:rPr sz="800" b="1" dirty="0">
                <a:solidFill>
                  <a:srgbClr val="FFFFFF"/>
                </a:solidFill>
                <a:latin typeface="ScalaSansPro-BoldIta"/>
                <a:cs typeface="ScalaSansPro-BoldIta"/>
              </a:rPr>
              <a:t>houd</a:t>
            </a:r>
            <a:r>
              <a:rPr sz="800" b="1" spc="5" dirty="0">
                <a:solidFill>
                  <a:srgbClr val="FFFFFF"/>
                </a:solidFill>
                <a:latin typeface="ScalaSansPro-BoldIta"/>
                <a:cs typeface="ScalaSansPro-BoldIta"/>
              </a:rPr>
              <a:t> </a:t>
            </a:r>
            <a:r>
              <a:rPr sz="800" b="1" dirty="0">
                <a:solidFill>
                  <a:srgbClr val="FFFFFF"/>
                </a:solidFill>
                <a:latin typeface="ScalaSansPro-BoldIta"/>
                <a:cs typeface="ScalaSansPro-BoldIta"/>
              </a:rPr>
              <a:t>me</a:t>
            </a:r>
            <a:r>
              <a:rPr sz="800" b="1" spc="10" dirty="0">
                <a:solidFill>
                  <a:srgbClr val="FFFFFF"/>
                </a:solidFill>
                <a:latin typeface="ScalaSansPro-BoldIta"/>
                <a:cs typeface="ScalaSansPro-BoldIta"/>
              </a:rPr>
              <a:t> </a:t>
            </a:r>
            <a:r>
              <a:rPr sz="800" b="1" dirty="0">
                <a:solidFill>
                  <a:srgbClr val="FFFFFF"/>
                </a:solidFill>
                <a:latin typeface="ScalaSansPro-BoldIta"/>
                <a:cs typeface="ScalaSansPro-BoldIta"/>
              </a:rPr>
              <a:t>aan</a:t>
            </a:r>
            <a:r>
              <a:rPr sz="800" b="1" spc="5" dirty="0">
                <a:solidFill>
                  <a:srgbClr val="FFFFFF"/>
                </a:solidFill>
                <a:latin typeface="ScalaSansPro-BoldIta"/>
                <a:cs typeface="ScalaSansPro-BoldIta"/>
              </a:rPr>
              <a:t> </a:t>
            </a:r>
            <a:r>
              <a:rPr sz="800" b="1" dirty="0">
                <a:solidFill>
                  <a:srgbClr val="FFFFFF"/>
                </a:solidFill>
                <a:latin typeface="ScalaSansPro-BoldIta"/>
                <a:cs typeface="ScalaSansPro-BoldIta"/>
              </a:rPr>
              <a:t>mijn</a:t>
            </a:r>
            <a:r>
              <a:rPr sz="800" b="1" spc="5" dirty="0">
                <a:solidFill>
                  <a:srgbClr val="FFFFFF"/>
                </a:solidFill>
                <a:latin typeface="ScalaSansPro-BoldIta"/>
                <a:cs typeface="ScalaSansPro-BoldIta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ScalaSansPro-BoldIta"/>
                <a:cs typeface="ScalaSansPro-BoldIta"/>
              </a:rPr>
              <a:t>begeleidingsafspraken</a:t>
            </a:r>
            <a:r>
              <a:rPr sz="800" b="1" spc="10" dirty="0">
                <a:solidFill>
                  <a:srgbClr val="FFFFFF"/>
                </a:solidFill>
                <a:latin typeface="ScalaSansPro-BoldIta"/>
                <a:cs typeface="ScalaSansPro-BoldIta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ScalaSansPro-BoldIta"/>
                <a:cs typeface="ScalaSansPro-BoldIta"/>
              </a:rPr>
              <a:t>omdat…</a:t>
            </a:r>
            <a:endParaRPr sz="800">
              <a:latin typeface="ScalaSansPro-Ita"/>
              <a:cs typeface="ScalaSansPro-Ita"/>
            </a:endParaRPr>
          </a:p>
        </p:txBody>
      </p:sp>
      <p:sp>
        <p:nvSpPr>
          <p:cNvPr id="699" name="object 699"/>
          <p:cNvSpPr/>
          <p:nvPr/>
        </p:nvSpPr>
        <p:spPr>
          <a:xfrm>
            <a:off x="14530141" y="2565377"/>
            <a:ext cx="292100" cy="467995"/>
          </a:xfrm>
          <a:custGeom>
            <a:avLst/>
            <a:gdLst/>
            <a:ahLst/>
            <a:cxnLst/>
            <a:rect l="l" t="t" r="r" b="b"/>
            <a:pathLst>
              <a:path w="292100" h="467994">
                <a:moveTo>
                  <a:pt x="197554" y="0"/>
                </a:moveTo>
                <a:lnTo>
                  <a:pt x="0" y="423641"/>
                </a:lnTo>
                <a:lnTo>
                  <a:pt x="94143" y="467545"/>
                </a:lnTo>
                <a:lnTo>
                  <a:pt x="291687" y="43904"/>
                </a:lnTo>
                <a:lnTo>
                  <a:pt x="1975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" name="object 700"/>
          <p:cNvSpPr txBox="1"/>
          <p:nvPr/>
        </p:nvSpPr>
        <p:spPr>
          <a:xfrm rot="17700000">
            <a:off x="14439127" y="2782418"/>
            <a:ext cx="414896" cy="71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60"/>
              </a:lnSpc>
            </a:pPr>
            <a:r>
              <a:rPr sz="550" dirty="0">
                <a:latin typeface="ScalaSansPro-Ita"/>
                <a:cs typeface="ScalaSansPro-Ita"/>
              </a:rPr>
              <a:t>helemaal</a:t>
            </a:r>
            <a:r>
              <a:rPr sz="550" spc="85" dirty="0">
                <a:latin typeface="ScalaSansPro-Ita"/>
                <a:cs typeface="ScalaSansPro-Ita"/>
              </a:rPr>
              <a:t> </a:t>
            </a:r>
            <a:r>
              <a:rPr sz="550" spc="-20" dirty="0">
                <a:latin typeface="ScalaSansPro-Ita"/>
                <a:cs typeface="ScalaSansPro-Ita"/>
              </a:rPr>
              <a:t>niet</a:t>
            </a:r>
            <a:endParaRPr sz="550">
              <a:latin typeface="ScalaSansPro-Ita"/>
              <a:cs typeface="ScalaSansPro-Ita"/>
            </a:endParaRPr>
          </a:p>
        </p:txBody>
      </p:sp>
      <p:sp>
        <p:nvSpPr>
          <p:cNvPr id="701" name="object 701"/>
          <p:cNvSpPr/>
          <p:nvPr/>
        </p:nvSpPr>
        <p:spPr>
          <a:xfrm>
            <a:off x="14805722" y="2706409"/>
            <a:ext cx="226060" cy="327025"/>
          </a:xfrm>
          <a:custGeom>
            <a:avLst/>
            <a:gdLst/>
            <a:ahLst/>
            <a:cxnLst/>
            <a:rect l="l" t="t" r="r" b="b"/>
            <a:pathLst>
              <a:path w="226059" h="327025">
                <a:moveTo>
                  <a:pt x="131786" y="0"/>
                </a:moveTo>
                <a:lnTo>
                  <a:pt x="0" y="282609"/>
                </a:lnTo>
                <a:lnTo>
                  <a:pt x="94143" y="326513"/>
                </a:lnTo>
                <a:lnTo>
                  <a:pt x="225919" y="43893"/>
                </a:lnTo>
                <a:lnTo>
                  <a:pt x="1317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" name="object 702"/>
          <p:cNvSpPr txBox="1"/>
          <p:nvPr/>
        </p:nvSpPr>
        <p:spPr>
          <a:xfrm rot="17700000">
            <a:off x="14791672" y="2915545"/>
            <a:ext cx="137048" cy="71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60"/>
              </a:lnSpc>
            </a:pPr>
            <a:r>
              <a:rPr sz="550" spc="-20" dirty="0">
                <a:latin typeface="ScalaSansPro-Ita"/>
                <a:cs typeface="ScalaSansPro-Ita"/>
              </a:rPr>
              <a:t>niet</a:t>
            </a:r>
            <a:endParaRPr sz="550">
              <a:latin typeface="ScalaSansPro-Ita"/>
              <a:cs typeface="ScalaSansPro-Ita"/>
            </a:endParaRPr>
          </a:p>
        </p:txBody>
      </p:sp>
      <p:sp>
        <p:nvSpPr>
          <p:cNvPr id="703" name="object 703"/>
          <p:cNvSpPr/>
          <p:nvPr/>
        </p:nvSpPr>
        <p:spPr>
          <a:xfrm>
            <a:off x="15048467" y="2706587"/>
            <a:ext cx="226060" cy="326390"/>
          </a:xfrm>
          <a:custGeom>
            <a:avLst/>
            <a:gdLst/>
            <a:ahLst/>
            <a:cxnLst/>
            <a:rect l="l" t="t" r="r" b="b"/>
            <a:pathLst>
              <a:path w="226059" h="326389">
                <a:moveTo>
                  <a:pt x="131702" y="0"/>
                </a:moveTo>
                <a:lnTo>
                  <a:pt x="0" y="282431"/>
                </a:lnTo>
                <a:lnTo>
                  <a:pt x="94143" y="326335"/>
                </a:lnTo>
                <a:lnTo>
                  <a:pt x="225836" y="43904"/>
                </a:lnTo>
                <a:lnTo>
                  <a:pt x="1317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" name="object 704"/>
          <p:cNvSpPr txBox="1"/>
          <p:nvPr/>
        </p:nvSpPr>
        <p:spPr>
          <a:xfrm rot="17700000">
            <a:off x="15001361" y="2854942"/>
            <a:ext cx="259589" cy="71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60"/>
              </a:lnSpc>
            </a:pPr>
            <a:r>
              <a:rPr sz="550" spc="-10" dirty="0">
                <a:latin typeface="ScalaSansPro-Ita"/>
                <a:cs typeface="ScalaSansPro-Ita"/>
              </a:rPr>
              <a:t>neutraal</a:t>
            </a:r>
            <a:endParaRPr sz="550">
              <a:latin typeface="ScalaSansPro-Ita"/>
              <a:cs typeface="ScalaSansPro-Ita"/>
            </a:endParaRPr>
          </a:p>
        </p:txBody>
      </p:sp>
      <p:sp>
        <p:nvSpPr>
          <p:cNvPr id="705" name="object 705"/>
          <p:cNvSpPr/>
          <p:nvPr/>
        </p:nvSpPr>
        <p:spPr>
          <a:xfrm>
            <a:off x="15291168" y="2706587"/>
            <a:ext cx="226060" cy="326390"/>
          </a:xfrm>
          <a:custGeom>
            <a:avLst/>
            <a:gdLst/>
            <a:ahLst/>
            <a:cxnLst/>
            <a:rect l="l" t="t" r="r" b="b"/>
            <a:pathLst>
              <a:path w="226059" h="326389">
                <a:moveTo>
                  <a:pt x="131702" y="0"/>
                </a:moveTo>
                <a:lnTo>
                  <a:pt x="0" y="282431"/>
                </a:lnTo>
                <a:lnTo>
                  <a:pt x="94143" y="326335"/>
                </a:lnTo>
                <a:lnTo>
                  <a:pt x="225836" y="43904"/>
                </a:lnTo>
                <a:lnTo>
                  <a:pt x="1317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" name="object 706"/>
          <p:cNvSpPr txBox="1"/>
          <p:nvPr/>
        </p:nvSpPr>
        <p:spPr>
          <a:xfrm rot="17700000">
            <a:off x="15280147" y="2921795"/>
            <a:ext cx="124978" cy="71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60"/>
              </a:lnSpc>
            </a:pPr>
            <a:r>
              <a:rPr sz="550" spc="-25" dirty="0">
                <a:latin typeface="ScalaSansPro-Ita"/>
                <a:cs typeface="ScalaSansPro-Ita"/>
              </a:rPr>
              <a:t>wel</a:t>
            </a:r>
            <a:endParaRPr sz="550">
              <a:latin typeface="ScalaSansPro-Ita"/>
              <a:cs typeface="ScalaSansPro-Ita"/>
            </a:endParaRPr>
          </a:p>
        </p:txBody>
      </p:sp>
      <p:sp>
        <p:nvSpPr>
          <p:cNvPr id="707" name="object 707"/>
          <p:cNvSpPr/>
          <p:nvPr/>
        </p:nvSpPr>
        <p:spPr>
          <a:xfrm>
            <a:off x="15500946" y="2565377"/>
            <a:ext cx="292100" cy="467995"/>
          </a:xfrm>
          <a:custGeom>
            <a:avLst/>
            <a:gdLst/>
            <a:ahLst/>
            <a:cxnLst/>
            <a:rect l="l" t="t" r="r" b="b"/>
            <a:pathLst>
              <a:path w="292100" h="467994">
                <a:moveTo>
                  <a:pt x="197543" y="0"/>
                </a:moveTo>
                <a:lnTo>
                  <a:pt x="0" y="423641"/>
                </a:lnTo>
                <a:lnTo>
                  <a:pt x="94143" y="467545"/>
                </a:lnTo>
                <a:lnTo>
                  <a:pt x="291687" y="43904"/>
                </a:lnTo>
                <a:lnTo>
                  <a:pt x="1975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" name="object 708"/>
          <p:cNvSpPr txBox="1"/>
          <p:nvPr/>
        </p:nvSpPr>
        <p:spPr>
          <a:xfrm rot="17700000">
            <a:off x="15413797" y="2788985"/>
            <a:ext cx="401155" cy="71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60"/>
              </a:lnSpc>
            </a:pPr>
            <a:r>
              <a:rPr sz="550" dirty="0">
                <a:latin typeface="ScalaSansPro-Ita"/>
                <a:cs typeface="ScalaSansPro-Ita"/>
              </a:rPr>
              <a:t>helemaal</a:t>
            </a:r>
            <a:r>
              <a:rPr sz="550" spc="85" dirty="0">
                <a:latin typeface="ScalaSansPro-Ita"/>
                <a:cs typeface="ScalaSansPro-Ita"/>
              </a:rPr>
              <a:t> </a:t>
            </a:r>
            <a:r>
              <a:rPr sz="550" spc="-25" dirty="0">
                <a:latin typeface="ScalaSansPro-Ita"/>
                <a:cs typeface="ScalaSansPro-Ita"/>
              </a:rPr>
              <a:t>wel</a:t>
            </a:r>
            <a:endParaRPr sz="550">
              <a:latin typeface="ScalaSansPro-Ita"/>
              <a:cs typeface="ScalaSansPro-Ita"/>
            </a:endParaRPr>
          </a:p>
        </p:txBody>
      </p:sp>
      <p:sp>
        <p:nvSpPr>
          <p:cNvPr id="709" name="object 709"/>
          <p:cNvSpPr txBox="1"/>
          <p:nvPr/>
        </p:nvSpPr>
        <p:spPr>
          <a:xfrm>
            <a:off x="14554759" y="3013004"/>
            <a:ext cx="61594" cy="135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b="1" spc="5" dirty="0">
                <a:solidFill>
                  <a:srgbClr val="B89600"/>
                </a:solidFill>
                <a:latin typeface="ScalaSansPro-BoldIta"/>
                <a:cs typeface="ScalaSansPro-BoldIta"/>
              </a:rPr>
              <a:t>1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710" name="object 710"/>
          <p:cNvSpPr txBox="1"/>
          <p:nvPr/>
        </p:nvSpPr>
        <p:spPr>
          <a:xfrm>
            <a:off x="14803211" y="3013004"/>
            <a:ext cx="71120" cy="135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b="1" spc="10" dirty="0">
                <a:solidFill>
                  <a:srgbClr val="B89600"/>
                </a:solidFill>
                <a:latin typeface="ScalaSansPro-BoldIta"/>
                <a:cs typeface="ScalaSansPro-BoldIta"/>
              </a:rPr>
              <a:t>2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711" name="object 711"/>
          <p:cNvSpPr txBox="1"/>
          <p:nvPr/>
        </p:nvSpPr>
        <p:spPr>
          <a:xfrm>
            <a:off x="15052853" y="3013004"/>
            <a:ext cx="65405" cy="135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b="1" spc="5" dirty="0">
                <a:solidFill>
                  <a:srgbClr val="B89600"/>
                </a:solidFill>
                <a:latin typeface="ScalaSansPro-BoldIta"/>
                <a:cs typeface="ScalaSansPro-BoldIta"/>
              </a:rPr>
              <a:t>3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712" name="object 712"/>
          <p:cNvSpPr txBox="1"/>
          <p:nvPr/>
        </p:nvSpPr>
        <p:spPr>
          <a:xfrm>
            <a:off x="15301670" y="3013004"/>
            <a:ext cx="73660" cy="135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b="1" spc="10" dirty="0">
                <a:solidFill>
                  <a:srgbClr val="B89600"/>
                </a:solidFill>
                <a:latin typeface="ScalaSansPro-BoldIta"/>
                <a:cs typeface="ScalaSansPro-BoldIta"/>
              </a:rPr>
              <a:t>4</a:t>
            </a:r>
            <a:endParaRPr sz="700">
              <a:latin typeface="ScalaSansPro-Ita"/>
              <a:cs typeface="ScalaSansPro-Ita"/>
            </a:endParaRPr>
          </a:p>
        </p:txBody>
      </p:sp>
      <p:sp>
        <p:nvSpPr>
          <p:cNvPr id="713" name="object 713"/>
          <p:cNvSpPr txBox="1"/>
          <p:nvPr/>
        </p:nvSpPr>
        <p:spPr>
          <a:xfrm>
            <a:off x="15560016" y="3013004"/>
            <a:ext cx="63500" cy="135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b="1" spc="5" dirty="0">
                <a:solidFill>
                  <a:srgbClr val="B89600"/>
                </a:solidFill>
                <a:latin typeface="ScalaSansPro-BoldIta"/>
                <a:cs typeface="ScalaSansPro-BoldIta"/>
              </a:rPr>
              <a:t>5</a:t>
            </a:r>
            <a:endParaRPr sz="700">
              <a:latin typeface="ScalaSansPro-Ita"/>
              <a:cs typeface="ScalaSansPro-It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1182985" cy="1570990"/>
            </a:xfrm>
            <a:custGeom>
              <a:avLst/>
              <a:gdLst/>
              <a:ahLst/>
              <a:cxnLst/>
              <a:rect l="l" t="t" r="r" b="b"/>
              <a:pathLst>
                <a:path w="11182985" h="1570990">
                  <a:moveTo>
                    <a:pt x="11182905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10764070" y="1570632"/>
                  </a:lnTo>
                  <a:lnTo>
                    <a:pt x="11182905" y="1151797"/>
                  </a:lnTo>
                  <a:lnTo>
                    <a:pt x="11182905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5984" y="518532"/>
              <a:ext cx="9423629" cy="47431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6709" y="2619864"/>
              <a:ext cx="4002317" cy="40284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81217" y="3244344"/>
              <a:ext cx="11305027" cy="41625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81217" y="3872178"/>
              <a:ext cx="13355656" cy="41667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7294880" cy="1570990"/>
            </a:xfrm>
            <a:custGeom>
              <a:avLst/>
              <a:gdLst/>
              <a:ahLst/>
              <a:cxnLst/>
              <a:rect l="l" t="t" r="r" b="b"/>
              <a:pathLst>
                <a:path w="7294880" h="1570990">
                  <a:moveTo>
                    <a:pt x="7294720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6875884" y="1570632"/>
                  </a:lnTo>
                  <a:lnTo>
                    <a:pt x="7294720" y="1151797"/>
                  </a:lnTo>
                  <a:lnTo>
                    <a:pt x="7294720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52517" y="7817211"/>
              <a:ext cx="3702421" cy="31239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67175" y="8445465"/>
              <a:ext cx="3626612" cy="41123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261732" y="7428121"/>
              <a:ext cx="5083810" cy="1891030"/>
            </a:xfrm>
            <a:custGeom>
              <a:avLst/>
              <a:gdLst/>
              <a:ahLst/>
              <a:cxnLst/>
              <a:rect l="l" t="t" r="r" b="b"/>
              <a:pathLst>
                <a:path w="5083810" h="1891029">
                  <a:moveTo>
                    <a:pt x="5083619" y="0"/>
                  </a:moveTo>
                  <a:lnTo>
                    <a:pt x="5052199" y="0"/>
                  </a:lnTo>
                  <a:lnTo>
                    <a:pt x="5052199" y="30480"/>
                  </a:lnTo>
                  <a:lnTo>
                    <a:pt x="5052199" y="1859280"/>
                  </a:lnTo>
                  <a:lnTo>
                    <a:pt x="31419" y="1859280"/>
                  </a:lnTo>
                  <a:lnTo>
                    <a:pt x="31419" y="30949"/>
                  </a:lnTo>
                  <a:lnTo>
                    <a:pt x="31419" y="30480"/>
                  </a:lnTo>
                  <a:lnTo>
                    <a:pt x="5052199" y="30480"/>
                  </a:lnTo>
                  <a:lnTo>
                    <a:pt x="5052199" y="0"/>
                  </a:lnTo>
                  <a:lnTo>
                    <a:pt x="0" y="0"/>
                  </a:lnTo>
                  <a:lnTo>
                    <a:pt x="0" y="15240"/>
                  </a:lnTo>
                  <a:lnTo>
                    <a:pt x="0" y="30480"/>
                  </a:lnTo>
                  <a:lnTo>
                    <a:pt x="0" y="1859280"/>
                  </a:lnTo>
                  <a:lnTo>
                    <a:pt x="0" y="1891030"/>
                  </a:lnTo>
                  <a:lnTo>
                    <a:pt x="5083619" y="1891030"/>
                  </a:lnTo>
                  <a:lnTo>
                    <a:pt x="5083619" y="1859280"/>
                  </a:lnTo>
                  <a:lnTo>
                    <a:pt x="5083619" y="30480"/>
                  </a:lnTo>
                  <a:lnTo>
                    <a:pt x="5083619" y="15240"/>
                  </a:lnTo>
                  <a:lnTo>
                    <a:pt x="5083619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91679" y="2614419"/>
              <a:ext cx="3748932" cy="31616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81217" y="3248113"/>
              <a:ext cx="5738778" cy="41123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81217" y="3872178"/>
              <a:ext cx="7801113" cy="31658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81217" y="4500431"/>
              <a:ext cx="8118559" cy="41667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88516" y="5128688"/>
              <a:ext cx="7182084" cy="41541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09275" y="518535"/>
              <a:ext cx="5492094" cy="47431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2790958" y="5740486"/>
              <a:ext cx="2767330" cy="2279015"/>
            </a:xfrm>
            <a:custGeom>
              <a:avLst/>
              <a:gdLst/>
              <a:ahLst/>
              <a:cxnLst/>
              <a:rect l="l" t="t" r="r" b="b"/>
              <a:pathLst>
                <a:path w="2767330" h="2279015">
                  <a:moveTo>
                    <a:pt x="1881095" y="71"/>
                  </a:moveTo>
                  <a:lnTo>
                    <a:pt x="1831354" y="0"/>
                  </a:lnTo>
                  <a:lnTo>
                    <a:pt x="1781672" y="528"/>
                  </a:lnTo>
                  <a:lnTo>
                    <a:pt x="1732080" y="1567"/>
                  </a:lnTo>
                  <a:lnTo>
                    <a:pt x="1682935" y="3082"/>
                  </a:lnTo>
                  <a:lnTo>
                    <a:pt x="1633808" y="5073"/>
                  </a:lnTo>
                  <a:lnTo>
                    <a:pt x="1584701" y="7520"/>
                  </a:lnTo>
                  <a:lnTo>
                    <a:pt x="1535616" y="10403"/>
                  </a:lnTo>
                  <a:lnTo>
                    <a:pt x="1486554" y="13702"/>
                  </a:lnTo>
                  <a:lnTo>
                    <a:pt x="1437518" y="17397"/>
                  </a:lnTo>
                  <a:lnTo>
                    <a:pt x="1388511" y="21467"/>
                  </a:lnTo>
                  <a:lnTo>
                    <a:pt x="1339533" y="25893"/>
                  </a:lnTo>
                  <a:lnTo>
                    <a:pt x="1290587" y="30655"/>
                  </a:lnTo>
                  <a:lnTo>
                    <a:pt x="1241675" y="35731"/>
                  </a:lnTo>
                  <a:lnTo>
                    <a:pt x="1192800" y="41103"/>
                  </a:lnTo>
                  <a:lnTo>
                    <a:pt x="1143962" y="46749"/>
                  </a:lnTo>
                  <a:lnTo>
                    <a:pt x="1094008" y="52853"/>
                  </a:lnTo>
                  <a:lnTo>
                    <a:pt x="1044083" y="59232"/>
                  </a:lnTo>
                  <a:lnTo>
                    <a:pt x="994190" y="65882"/>
                  </a:lnTo>
                  <a:lnTo>
                    <a:pt x="944330" y="72799"/>
                  </a:lnTo>
                  <a:lnTo>
                    <a:pt x="894508" y="79981"/>
                  </a:lnTo>
                  <a:lnTo>
                    <a:pt x="844723" y="87424"/>
                  </a:lnTo>
                  <a:lnTo>
                    <a:pt x="794980" y="95124"/>
                  </a:lnTo>
                  <a:lnTo>
                    <a:pt x="745280" y="103077"/>
                  </a:lnTo>
                  <a:lnTo>
                    <a:pt x="695625" y="111281"/>
                  </a:lnTo>
                  <a:lnTo>
                    <a:pt x="646019" y="119731"/>
                  </a:lnTo>
                  <a:lnTo>
                    <a:pt x="599392" y="128332"/>
                  </a:lnTo>
                  <a:lnTo>
                    <a:pt x="553100" y="137797"/>
                  </a:lnTo>
                  <a:lnTo>
                    <a:pt x="460934" y="157634"/>
                  </a:lnTo>
                  <a:lnTo>
                    <a:pt x="414769" y="167164"/>
                  </a:lnTo>
                  <a:lnTo>
                    <a:pt x="367574" y="178021"/>
                  </a:lnTo>
                  <a:lnTo>
                    <a:pt x="320975" y="191679"/>
                  </a:lnTo>
                  <a:lnTo>
                    <a:pt x="275327" y="208269"/>
                  </a:lnTo>
                  <a:lnTo>
                    <a:pt x="230982" y="227920"/>
                  </a:lnTo>
                  <a:lnTo>
                    <a:pt x="188295" y="250764"/>
                  </a:lnTo>
                  <a:lnTo>
                    <a:pt x="144592" y="283042"/>
                  </a:lnTo>
                  <a:lnTo>
                    <a:pt x="111267" y="321463"/>
                  </a:lnTo>
                  <a:lnTo>
                    <a:pt x="86586" y="365301"/>
                  </a:lnTo>
                  <a:lnTo>
                    <a:pt x="68817" y="413825"/>
                  </a:lnTo>
                  <a:lnTo>
                    <a:pt x="56225" y="466307"/>
                  </a:lnTo>
                  <a:lnTo>
                    <a:pt x="47373" y="514907"/>
                  </a:lnTo>
                  <a:lnTo>
                    <a:pt x="39578" y="563663"/>
                  </a:lnTo>
                  <a:lnTo>
                    <a:pt x="32759" y="612557"/>
                  </a:lnTo>
                  <a:lnTo>
                    <a:pt x="26839" y="661568"/>
                  </a:lnTo>
                  <a:lnTo>
                    <a:pt x="21738" y="710679"/>
                  </a:lnTo>
                  <a:lnTo>
                    <a:pt x="17377" y="759869"/>
                  </a:lnTo>
                  <a:lnTo>
                    <a:pt x="13677" y="809119"/>
                  </a:lnTo>
                  <a:lnTo>
                    <a:pt x="10558" y="858411"/>
                  </a:lnTo>
                  <a:lnTo>
                    <a:pt x="7943" y="907725"/>
                  </a:lnTo>
                  <a:lnTo>
                    <a:pt x="5750" y="957042"/>
                  </a:lnTo>
                  <a:lnTo>
                    <a:pt x="3902" y="1006343"/>
                  </a:lnTo>
                  <a:lnTo>
                    <a:pt x="2296" y="1056161"/>
                  </a:lnTo>
                  <a:lnTo>
                    <a:pt x="1016" y="1106232"/>
                  </a:lnTo>
                  <a:lnTo>
                    <a:pt x="204" y="1156493"/>
                  </a:lnTo>
                  <a:lnTo>
                    <a:pt x="0" y="1206879"/>
                  </a:lnTo>
                  <a:lnTo>
                    <a:pt x="545" y="1257323"/>
                  </a:lnTo>
                  <a:lnTo>
                    <a:pt x="1980" y="1307762"/>
                  </a:lnTo>
                  <a:lnTo>
                    <a:pt x="4446" y="1358130"/>
                  </a:lnTo>
                  <a:lnTo>
                    <a:pt x="8085" y="1408361"/>
                  </a:lnTo>
                  <a:lnTo>
                    <a:pt x="13036" y="1458392"/>
                  </a:lnTo>
                  <a:lnTo>
                    <a:pt x="19442" y="1508157"/>
                  </a:lnTo>
                  <a:lnTo>
                    <a:pt x="27442" y="1557591"/>
                  </a:lnTo>
                  <a:lnTo>
                    <a:pt x="37179" y="1606628"/>
                  </a:lnTo>
                  <a:lnTo>
                    <a:pt x="50243" y="1660269"/>
                  </a:lnTo>
                  <a:lnTo>
                    <a:pt x="67885" y="1714002"/>
                  </a:lnTo>
                  <a:lnTo>
                    <a:pt x="92249" y="1764586"/>
                  </a:lnTo>
                  <a:lnTo>
                    <a:pt x="125480" y="1808779"/>
                  </a:lnTo>
                  <a:lnTo>
                    <a:pt x="155730" y="1834904"/>
                  </a:lnTo>
                  <a:lnTo>
                    <a:pt x="192977" y="1862473"/>
                  </a:lnTo>
                  <a:lnTo>
                    <a:pt x="232410" y="1885781"/>
                  </a:lnTo>
                  <a:lnTo>
                    <a:pt x="273871" y="1905372"/>
                  </a:lnTo>
                  <a:lnTo>
                    <a:pt x="317202" y="1921792"/>
                  </a:lnTo>
                  <a:lnTo>
                    <a:pt x="370560" y="1938497"/>
                  </a:lnTo>
                  <a:lnTo>
                    <a:pt x="424700" y="1952660"/>
                  </a:lnTo>
                  <a:lnTo>
                    <a:pt x="479443" y="1964372"/>
                  </a:lnTo>
                  <a:lnTo>
                    <a:pt x="534609" y="1973727"/>
                  </a:lnTo>
                  <a:lnTo>
                    <a:pt x="586372" y="1980654"/>
                  </a:lnTo>
                  <a:lnTo>
                    <a:pt x="638345" y="1986077"/>
                  </a:lnTo>
                  <a:lnTo>
                    <a:pt x="690444" y="1990258"/>
                  </a:lnTo>
                  <a:lnTo>
                    <a:pt x="742585" y="1993457"/>
                  </a:lnTo>
                  <a:lnTo>
                    <a:pt x="794685" y="1995936"/>
                  </a:lnTo>
                  <a:lnTo>
                    <a:pt x="842260" y="1997513"/>
                  </a:lnTo>
                  <a:lnTo>
                    <a:pt x="889805" y="1998304"/>
                  </a:lnTo>
                  <a:lnTo>
                    <a:pt x="937331" y="1998380"/>
                  </a:lnTo>
                  <a:lnTo>
                    <a:pt x="984851" y="1997812"/>
                  </a:lnTo>
                  <a:lnTo>
                    <a:pt x="1032377" y="1996674"/>
                  </a:lnTo>
                  <a:lnTo>
                    <a:pt x="1079922" y="1995035"/>
                  </a:lnTo>
                  <a:lnTo>
                    <a:pt x="1188842" y="1993245"/>
                  </a:lnTo>
                  <a:lnTo>
                    <a:pt x="1233090" y="1992198"/>
                  </a:lnTo>
                  <a:lnTo>
                    <a:pt x="1276528" y="1990608"/>
                  </a:lnTo>
                  <a:lnTo>
                    <a:pt x="1323653" y="1988146"/>
                  </a:lnTo>
                  <a:lnTo>
                    <a:pt x="1689600" y="2278859"/>
                  </a:lnTo>
                  <a:lnTo>
                    <a:pt x="1666627" y="1957445"/>
                  </a:lnTo>
                  <a:lnTo>
                    <a:pt x="1703049" y="1951049"/>
                  </a:lnTo>
                  <a:lnTo>
                    <a:pt x="1898070" y="1914806"/>
                  </a:lnTo>
                  <a:lnTo>
                    <a:pt x="1934493" y="1908410"/>
                  </a:lnTo>
                  <a:lnTo>
                    <a:pt x="2070678" y="1887688"/>
                  </a:lnTo>
                  <a:lnTo>
                    <a:pt x="2116013" y="1880372"/>
                  </a:lnTo>
                  <a:lnTo>
                    <a:pt x="2161229" y="1872432"/>
                  </a:lnTo>
                  <a:lnTo>
                    <a:pt x="2249741" y="1855656"/>
                  </a:lnTo>
                  <a:lnTo>
                    <a:pt x="2294056" y="1847587"/>
                  </a:lnTo>
                  <a:lnTo>
                    <a:pt x="2357097" y="1837368"/>
                  </a:lnTo>
                  <a:lnTo>
                    <a:pt x="2375540" y="1833869"/>
                  </a:lnTo>
                  <a:lnTo>
                    <a:pt x="2393923" y="1829924"/>
                  </a:lnTo>
                  <a:lnTo>
                    <a:pt x="2412300" y="1825575"/>
                  </a:lnTo>
                  <a:lnTo>
                    <a:pt x="2457316" y="1815340"/>
                  </a:lnTo>
                  <a:lnTo>
                    <a:pt x="2502182" y="1804348"/>
                  </a:lnTo>
                  <a:lnTo>
                    <a:pt x="2545315" y="1789616"/>
                  </a:lnTo>
                  <a:lnTo>
                    <a:pt x="2585130" y="1768165"/>
                  </a:lnTo>
                  <a:lnTo>
                    <a:pt x="2620043" y="1737012"/>
                  </a:lnTo>
                  <a:lnTo>
                    <a:pt x="2647828" y="1696791"/>
                  </a:lnTo>
                  <a:lnTo>
                    <a:pt x="2667738" y="1651936"/>
                  </a:lnTo>
                  <a:lnTo>
                    <a:pt x="2686990" y="1579481"/>
                  </a:lnTo>
                  <a:lnTo>
                    <a:pt x="2699150" y="1506548"/>
                  </a:lnTo>
                  <a:lnTo>
                    <a:pt x="2706041" y="1459053"/>
                  </a:lnTo>
                  <a:lnTo>
                    <a:pt x="2712409" y="1411479"/>
                  </a:lnTo>
                  <a:lnTo>
                    <a:pt x="2718357" y="1363843"/>
                  </a:lnTo>
                  <a:lnTo>
                    <a:pt x="2723987" y="1316166"/>
                  </a:lnTo>
                  <a:lnTo>
                    <a:pt x="2735755" y="1212619"/>
                  </a:lnTo>
                  <a:lnTo>
                    <a:pt x="2741351" y="1160766"/>
                  </a:lnTo>
                  <a:lnTo>
                    <a:pt x="2746633" y="1108865"/>
                  </a:lnTo>
                  <a:lnTo>
                    <a:pt x="2751512" y="1056923"/>
                  </a:lnTo>
                  <a:lnTo>
                    <a:pt x="2755897" y="1004943"/>
                  </a:lnTo>
                  <a:lnTo>
                    <a:pt x="2759696" y="952931"/>
                  </a:lnTo>
                  <a:lnTo>
                    <a:pt x="2762818" y="900892"/>
                  </a:lnTo>
                  <a:lnTo>
                    <a:pt x="2765175" y="848830"/>
                  </a:lnTo>
                  <a:lnTo>
                    <a:pt x="2766673" y="796751"/>
                  </a:lnTo>
                  <a:lnTo>
                    <a:pt x="2767224" y="744660"/>
                  </a:lnTo>
                  <a:lnTo>
                    <a:pt x="2766735" y="692561"/>
                  </a:lnTo>
                  <a:lnTo>
                    <a:pt x="2765117" y="640459"/>
                  </a:lnTo>
                  <a:lnTo>
                    <a:pt x="2763267" y="595912"/>
                  </a:lnTo>
                  <a:lnTo>
                    <a:pt x="2760944" y="549022"/>
                  </a:lnTo>
                  <a:lnTo>
                    <a:pt x="2757486" y="500624"/>
                  </a:lnTo>
                  <a:lnTo>
                    <a:pt x="2752232" y="451557"/>
                  </a:lnTo>
                  <a:lnTo>
                    <a:pt x="2744519" y="402659"/>
                  </a:lnTo>
                  <a:lnTo>
                    <a:pt x="2733687" y="354766"/>
                  </a:lnTo>
                  <a:lnTo>
                    <a:pt x="2719072" y="308718"/>
                  </a:lnTo>
                  <a:lnTo>
                    <a:pt x="2700013" y="265351"/>
                  </a:lnTo>
                  <a:lnTo>
                    <a:pt x="2675848" y="225503"/>
                  </a:lnTo>
                  <a:lnTo>
                    <a:pt x="2645916" y="190012"/>
                  </a:lnTo>
                  <a:lnTo>
                    <a:pt x="2607883" y="156773"/>
                  </a:lnTo>
                  <a:lnTo>
                    <a:pt x="2566057" y="128411"/>
                  </a:lnTo>
                  <a:lnTo>
                    <a:pt x="2521182" y="104430"/>
                  </a:lnTo>
                  <a:lnTo>
                    <a:pt x="2474004" y="84338"/>
                  </a:lnTo>
                  <a:lnTo>
                    <a:pt x="2425266" y="67640"/>
                  </a:lnTo>
                  <a:lnTo>
                    <a:pt x="2375714" y="53842"/>
                  </a:lnTo>
                  <a:lnTo>
                    <a:pt x="2326091" y="42450"/>
                  </a:lnTo>
                  <a:lnTo>
                    <a:pt x="2277142" y="32970"/>
                  </a:lnTo>
                  <a:lnTo>
                    <a:pt x="2228127" y="24881"/>
                  </a:lnTo>
                  <a:lnTo>
                    <a:pt x="2178906" y="18107"/>
                  </a:lnTo>
                  <a:lnTo>
                    <a:pt x="2129511" y="12559"/>
                  </a:lnTo>
                  <a:lnTo>
                    <a:pt x="2079976" y="8146"/>
                  </a:lnTo>
                  <a:lnTo>
                    <a:pt x="2030334" y="4781"/>
                  </a:lnTo>
                  <a:lnTo>
                    <a:pt x="1980617" y="2373"/>
                  </a:lnTo>
                  <a:lnTo>
                    <a:pt x="1930860" y="832"/>
                  </a:lnTo>
                  <a:lnTo>
                    <a:pt x="1881095" y="71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981304" y="6778565"/>
              <a:ext cx="130969" cy="13090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272054" y="6778565"/>
              <a:ext cx="130969" cy="13090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562863" y="6778565"/>
              <a:ext cx="130969" cy="13090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4849217" y="7056384"/>
              <a:ext cx="1251585" cy="823594"/>
            </a:xfrm>
            <a:custGeom>
              <a:avLst/>
              <a:gdLst/>
              <a:ahLst/>
              <a:cxnLst/>
              <a:rect l="l" t="t" r="r" b="b"/>
              <a:pathLst>
                <a:path w="1251584" h="823595">
                  <a:moveTo>
                    <a:pt x="625618" y="0"/>
                  </a:moveTo>
                  <a:lnTo>
                    <a:pt x="559534" y="531"/>
                  </a:lnTo>
                  <a:lnTo>
                    <a:pt x="498124" y="5297"/>
                  </a:lnTo>
                  <a:lnTo>
                    <a:pt x="441226" y="14040"/>
                  </a:lnTo>
                  <a:lnTo>
                    <a:pt x="388678" y="26500"/>
                  </a:lnTo>
                  <a:lnTo>
                    <a:pt x="340316" y="42420"/>
                  </a:lnTo>
                  <a:lnTo>
                    <a:pt x="295977" y="61541"/>
                  </a:lnTo>
                  <a:lnTo>
                    <a:pt x="255499" y="83606"/>
                  </a:lnTo>
                  <a:lnTo>
                    <a:pt x="218719" y="108356"/>
                  </a:lnTo>
                  <a:lnTo>
                    <a:pt x="185473" y="135533"/>
                  </a:lnTo>
                  <a:lnTo>
                    <a:pt x="155600" y="164878"/>
                  </a:lnTo>
                  <a:lnTo>
                    <a:pt x="128936" y="196134"/>
                  </a:lnTo>
                  <a:lnTo>
                    <a:pt x="105318" y="229043"/>
                  </a:lnTo>
                  <a:lnTo>
                    <a:pt x="84584" y="263345"/>
                  </a:lnTo>
                  <a:lnTo>
                    <a:pt x="66570" y="298784"/>
                  </a:lnTo>
                  <a:lnTo>
                    <a:pt x="51114" y="335100"/>
                  </a:lnTo>
                  <a:lnTo>
                    <a:pt x="38052" y="372036"/>
                  </a:lnTo>
                  <a:lnTo>
                    <a:pt x="27223" y="409333"/>
                  </a:lnTo>
                  <a:lnTo>
                    <a:pt x="18463" y="446734"/>
                  </a:lnTo>
                  <a:lnTo>
                    <a:pt x="6499" y="520812"/>
                  </a:lnTo>
                  <a:lnTo>
                    <a:pt x="857" y="592204"/>
                  </a:lnTo>
                  <a:lnTo>
                    <a:pt x="0" y="626248"/>
                  </a:lnTo>
                  <a:lnTo>
                    <a:pt x="234" y="658845"/>
                  </a:lnTo>
                  <a:lnTo>
                    <a:pt x="3328" y="718669"/>
                  </a:lnTo>
                  <a:lnTo>
                    <a:pt x="8836" y="769612"/>
                  </a:lnTo>
                  <a:lnTo>
                    <a:pt x="44390" y="823419"/>
                  </a:lnTo>
                  <a:lnTo>
                    <a:pt x="51457" y="769677"/>
                  </a:lnTo>
                  <a:lnTo>
                    <a:pt x="76693" y="635704"/>
                  </a:lnTo>
                  <a:lnTo>
                    <a:pt x="126147" y="462381"/>
                  </a:lnTo>
                  <a:lnTo>
                    <a:pt x="205872" y="290588"/>
                  </a:lnTo>
                  <a:lnTo>
                    <a:pt x="226051" y="310770"/>
                  </a:lnTo>
                  <a:lnTo>
                    <a:pt x="294661" y="355172"/>
                  </a:lnTo>
                  <a:lnTo>
                    <a:pt x="423813" y="399574"/>
                  </a:lnTo>
                  <a:lnTo>
                    <a:pt x="625618" y="419756"/>
                  </a:lnTo>
                  <a:lnTo>
                    <a:pt x="813804" y="417738"/>
                  </a:lnTo>
                  <a:lnTo>
                    <a:pt x="920264" y="403610"/>
                  </a:lnTo>
                  <a:lnTo>
                    <a:pt x="984356" y="365263"/>
                  </a:lnTo>
                  <a:lnTo>
                    <a:pt x="1045438" y="290588"/>
                  </a:lnTo>
                  <a:lnTo>
                    <a:pt x="1129923" y="416964"/>
                  </a:lnTo>
                  <a:lnTo>
                    <a:pt x="1176581" y="514592"/>
                  </a:lnTo>
                  <a:lnTo>
                    <a:pt x="1202059" y="633427"/>
                  </a:lnTo>
                  <a:lnTo>
                    <a:pt x="1223003" y="823419"/>
                  </a:lnTo>
                  <a:lnTo>
                    <a:pt x="1239160" y="791106"/>
                  </a:lnTo>
                  <a:lnTo>
                    <a:pt x="1245395" y="745595"/>
                  </a:lnTo>
                  <a:lnTo>
                    <a:pt x="1249865" y="690533"/>
                  </a:lnTo>
                  <a:lnTo>
                    <a:pt x="1251267" y="627893"/>
                  </a:lnTo>
                  <a:lnTo>
                    <a:pt x="1250411" y="594346"/>
                  </a:lnTo>
                  <a:lnTo>
                    <a:pt x="1244769" y="524031"/>
                  </a:lnTo>
                  <a:lnTo>
                    <a:pt x="1232804" y="451062"/>
                  </a:lnTo>
                  <a:lnTo>
                    <a:pt x="1213212" y="377410"/>
                  </a:lnTo>
                  <a:lnTo>
                    <a:pt x="1200149" y="340943"/>
                  </a:lnTo>
                  <a:lnTo>
                    <a:pt x="1184691" y="305044"/>
                  </a:lnTo>
                  <a:lnTo>
                    <a:pt x="1166675" y="269959"/>
                  </a:lnTo>
                  <a:lnTo>
                    <a:pt x="1145938" y="235935"/>
                  </a:lnTo>
                  <a:lnTo>
                    <a:pt x="1122318" y="203217"/>
                  </a:lnTo>
                  <a:lnTo>
                    <a:pt x="1095652" y="172053"/>
                  </a:lnTo>
                  <a:lnTo>
                    <a:pt x="1065776" y="142687"/>
                  </a:lnTo>
                  <a:lnTo>
                    <a:pt x="1032528" y="115367"/>
                  </a:lnTo>
                  <a:lnTo>
                    <a:pt x="995746" y="90339"/>
                  </a:lnTo>
                  <a:lnTo>
                    <a:pt x="955266" y="67849"/>
                  </a:lnTo>
                  <a:lnTo>
                    <a:pt x="910925" y="48143"/>
                  </a:lnTo>
                  <a:lnTo>
                    <a:pt x="862562" y="31468"/>
                  </a:lnTo>
                  <a:lnTo>
                    <a:pt x="810012" y="18070"/>
                  </a:lnTo>
                  <a:lnTo>
                    <a:pt x="753113" y="8195"/>
                  </a:lnTo>
                  <a:lnTo>
                    <a:pt x="691703" y="2089"/>
                  </a:lnTo>
                  <a:lnTo>
                    <a:pt x="625618" y="0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4754780" y="7346981"/>
              <a:ext cx="1451610" cy="1319530"/>
            </a:xfrm>
            <a:custGeom>
              <a:avLst/>
              <a:gdLst/>
              <a:ahLst/>
              <a:cxnLst/>
              <a:rect l="l" t="t" r="r" b="b"/>
              <a:pathLst>
                <a:path w="1451609" h="1319529">
                  <a:moveTo>
                    <a:pt x="1139840" y="0"/>
                  </a:moveTo>
                  <a:lnTo>
                    <a:pt x="1078800" y="74675"/>
                  </a:lnTo>
                  <a:lnTo>
                    <a:pt x="1014730" y="113022"/>
                  </a:lnTo>
                  <a:lnTo>
                    <a:pt x="908278" y="127150"/>
                  </a:lnTo>
                  <a:lnTo>
                    <a:pt x="720093" y="129168"/>
                  </a:lnTo>
                  <a:lnTo>
                    <a:pt x="518250" y="108986"/>
                  </a:lnTo>
                  <a:lnTo>
                    <a:pt x="389076" y="64584"/>
                  </a:lnTo>
                  <a:lnTo>
                    <a:pt x="320455" y="20182"/>
                  </a:lnTo>
                  <a:lnTo>
                    <a:pt x="300274" y="0"/>
                  </a:lnTo>
                  <a:lnTo>
                    <a:pt x="274140" y="46363"/>
                  </a:lnTo>
                  <a:lnTo>
                    <a:pt x="250820" y="95198"/>
                  </a:lnTo>
                  <a:lnTo>
                    <a:pt x="230171" y="145568"/>
                  </a:lnTo>
                  <a:lnTo>
                    <a:pt x="212052" y="196536"/>
                  </a:lnTo>
                  <a:lnTo>
                    <a:pt x="196321" y="247164"/>
                  </a:lnTo>
                  <a:lnTo>
                    <a:pt x="182835" y="296515"/>
                  </a:lnTo>
                  <a:lnTo>
                    <a:pt x="171454" y="343652"/>
                  </a:lnTo>
                  <a:lnTo>
                    <a:pt x="162034" y="387638"/>
                  </a:lnTo>
                  <a:lnTo>
                    <a:pt x="154435" y="427536"/>
                  </a:lnTo>
                  <a:lnTo>
                    <a:pt x="127488" y="411774"/>
                  </a:lnTo>
                  <a:lnTo>
                    <a:pt x="100090" y="401482"/>
                  </a:lnTo>
                  <a:lnTo>
                    <a:pt x="72753" y="398152"/>
                  </a:lnTo>
                  <a:lnTo>
                    <a:pt x="45988" y="403275"/>
                  </a:lnTo>
                  <a:lnTo>
                    <a:pt x="19540" y="420864"/>
                  </a:lnTo>
                  <a:lnTo>
                    <a:pt x="4651" y="447834"/>
                  </a:lnTo>
                  <a:lnTo>
                    <a:pt x="0" y="482211"/>
                  </a:lnTo>
                  <a:lnTo>
                    <a:pt x="4262" y="522022"/>
                  </a:lnTo>
                  <a:lnTo>
                    <a:pt x="16117" y="565294"/>
                  </a:lnTo>
                  <a:lnTo>
                    <a:pt x="34242" y="610054"/>
                  </a:lnTo>
                  <a:lnTo>
                    <a:pt x="57313" y="654330"/>
                  </a:lnTo>
                  <a:lnTo>
                    <a:pt x="84008" y="696149"/>
                  </a:lnTo>
                  <a:lnTo>
                    <a:pt x="113004" y="733536"/>
                  </a:lnTo>
                  <a:lnTo>
                    <a:pt x="142980" y="764521"/>
                  </a:lnTo>
                  <a:lnTo>
                    <a:pt x="165377" y="781578"/>
                  </a:lnTo>
                  <a:lnTo>
                    <a:pt x="172915" y="818874"/>
                  </a:lnTo>
                  <a:lnTo>
                    <a:pt x="188130" y="876240"/>
                  </a:lnTo>
                  <a:lnTo>
                    <a:pt x="217430" y="944357"/>
                  </a:lnTo>
                  <a:lnTo>
                    <a:pt x="237871" y="982418"/>
                  </a:lnTo>
                  <a:lnTo>
                    <a:pt x="262000" y="1022024"/>
                  </a:lnTo>
                  <a:lnTo>
                    <a:pt x="289685" y="1062332"/>
                  </a:lnTo>
                  <a:lnTo>
                    <a:pt x="320795" y="1102501"/>
                  </a:lnTo>
                  <a:lnTo>
                    <a:pt x="355199" y="1141686"/>
                  </a:lnTo>
                  <a:lnTo>
                    <a:pt x="392767" y="1179047"/>
                  </a:lnTo>
                  <a:lnTo>
                    <a:pt x="433368" y="1213740"/>
                  </a:lnTo>
                  <a:lnTo>
                    <a:pt x="476871" y="1244922"/>
                  </a:lnTo>
                  <a:lnTo>
                    <a:pt x="523146" y="1271752"/>
                  </a:lnTo>
                  <a:lnTo>
                    <a:pt x="572061" y="1293386"/>
                  </a:lnTo>
                  <a:lnTo>
                    <a:pt x="623485" y="1308982"/>
                  </a:lnTo>
                  <a:lnTo>
                    <a:pt x="677288" y="1317698"/>
                  </a:lnTo>
                  <a:lnTo>
                    <a:pt x="727984" y="1319528"/>
                  </a:lnTo>
                  <a:lnTo>
                    <a:pt x="777602" y="1315960"/>
                  </a:lnTo>
                  <a:lnTo>
                    <a:pt x="825972" y="1307367"/>
                  </a:lnTo>
                  <a:lnTo>
                    <a:pt x="872919" y="1294121"/>
                  </a:lnTo>
                  <a:lnTo>
                    <a:pt x="918273" y="1276597"/>
                  </a:lnTo>
                  <a:lnTo>
                    <a:pt x="961860" y="1255167"/>
                  </a:lnTo>
                  <a:lnTo>
                    <a:pt x="1003508" y="1230205"/>
                  </a:lnTo>
                  <a:lnTo>
                    <a:pt x="1043046" y="1202085"/>
                  </a:lnTo>
                  <a:lnTo>
                    <a:pt x="1080300" y="1171178"/>
                  </a:lnTo>
                  <a:lnTo>
                    <a:pt x="1115098" y="1137860"/>
                  </a:lnTo>
                  <a:lnTo>
                    <a:pt x="1147268" y="1102503"/>
                  </a:lnTo>
                  <a:lnTo>
                    <a:pt x="1176637" y="1065480"/>
                  </a:lnTo>
                  <a:lnTo>
                    <a:pt x="1203034" y="1027165"/>
                  </a:lnTo>
                  <a:lnTo>
                    <a:pt x="1226285" y="987931"/>
                  </a:lnTo>
                  <a:lnTo>
                    <a:pt x="1246219" y="948152"/>
                  </a:lnTo>
                  <a:lnTo>
                    <a:pt x="1262662" y="908200"/>
                  </a:lnTo>
                  <a:lnTo>
                    <a:pt x="1275444" y="868449"/>
                  </a:lnTo>
                  <a:lnTo>
                    <a:pt x="1284390" y="829273"/>
                  </a:lnTo>
                  <a:lnTo>
                    <a:pt x="1293793" y="775463"/>
                  </a:lnTo>
                  <a:lnTo>
                    <a:pt x="1298547" y="771672"/>
                  </a:lnTo>
                  <a:lnTo>
                    <a:pt x="1338051" y="733536"/>
                  </a:lnTo>
                  <a:lnTo>
                    <a:pt x="1367048" y="696149"/>
                  </a:lnTo>
                  <a:lnTo>
                    <a:pt x="1393743" y="654330"/>
                  </a:lnTo>
                  <a:lnTo>
                    <a:pt x="1416814" y="610054"/>
                  </a:lnTo>
                  <a:lnTo>
                    <a:pt x="1434938" y="565294"/>
                  </a:lnTo>
                  <a:lnTo>
                    <a:pt x="1446793" y="522022"/>
                  </a:lnTo>
                  <a:lnTo>
                    <a:pt x="1451056" y="482211"/>
                  </a:lnTo>
                  <a:lnTo>
                    <a:pt x="1446404" y="447834"/>
                  </a:lnTo>
                  <a:lnTo>
                    <a:pt x="1431516" y="420864"/>
                  </a:lnTo>
                  <a:lnTo>
                    <a:pt x="1405067" y="403275"/>
                  </a:lnTo>
                  <a:lnTo>
                    <a:pt x="1379331" y="398153"/>
                  </a:lnTo>
                  <a:lnTo>
                    <a:pt x="1353023" y="400917"/>
                  </a:lnTo>
                  <a:lnTo>
                    <a:pt x="1326607" y="410234"/>
                  </a:lnTo>
                  <a:lnTo>
                    <a:pt x="1300547" y="424772"/>
                  </a:lnTo>
                  <a:lnTo>
                    <a:pt x="1292343" y="384897"/>
                  </a:lnTo>
                  <a:lnTo>
                    <a:pt x="1282125" y="341056"/>
                  </a:lnTo>
                  <a:lnTo>
                    <a:pt x="1269721" y="294165"/>
                  </a:lnTo>
                  <a:lnTo>
                    <a:pt x="1254960" y="245138"/>
                  </a:lnTo>
                  <a:lnTo>
                    <a:pt x="1237672" y="194890"/>
                  </a:lnTo>
                  <a:lnTo>
                    <a:pt x="1217687" y="144338"/>
                  </a:lnTo>
                  <a:lnTo>
                    <a:pt x="1194834" y="94395"/>
                  </a:lnTo>
                  <a:lnTo>
                    <a:pt x="1168942" y="45977"/>
                  </a:lnTo>
                  <a:lnTo>
                    <a:pt x="1139840" y="0"/>
                  </a:lnTo>
                  <a:close/>
                </a:path>
              </a:pathLst>
            </a:custGeom>
            <a:solidFill>
              <a:srgbClr val="FBD5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114565" y="7807064"/>
              <a:ext cx="134931" cy="17130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686828" y="7807064"/>
              <a:ext cx="134931" cy="17130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5235146" y="8300454"/>
              <a:ext cx="461645" cy="172085"/>
            </a:xfrm>
            <a:custGeom>
              <a:avLst/>
              <a:gdLst/>
              <a:ahLst/>
              <a:cxnLst/>
              <a:rect l="l" t="t" r="r" b="b"/>
              <a:pathLst>
                <a:path w="461644" h="172084">
                  <a:moveTo>
                    <a:pt x="191924" y="0"/>
                  </a:moveTo>
                  <a:lnTo>
                    <a:pt x="107891" y="904"/>
                  </a:lnTo>
                  <a:lnTo>
                    <a:pt x="0" y="13756"/>
                  </a:lnTo>
                  <a:lnTo>
                    <a:pt x="37039" y="97970"/>
                  </a:lnTo>
                  <a:lnTo>
                    <a:pt x="74030" y="142500"/>
                  </a:lnTo>
                  <a:lnTo>
                    <a:pt x="133153" y="162160"/>
                  </a:lnTo>
                  <a:lnTo>
                    <a:pt x="236589" y="171761"/>
                  </a:lnTo>
                  <a:lnTo>
                    <a:pt x="347396" y="157544"/>
                  </a:lnTo>
                  <a:lnTo>
                    <a:pt x="416288" y="113780"/>
                  </a:lnTo>
                  <a:lnTo>
                    <a:pt x="451549" y="67615"/>
                  </a:lnTo>
                  <a:lnTo>
                    <a:pt x="461462" y="46194"/>
                  </a:lnTo>
                  <a:lnTo>
                    <a:pt x="295360" y="14083"/>
                  </a:lnTo>
                  <a:lnTo>
                    <a:pt x="1919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371660" y="6792431"/>
              <a:ext cx="2767197" cy="231384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2560235" y="7502379"/>
              <a:ext cx="454025" cy="748665"/>
            </a:xfrm>
            <a:custGeom>
              <a:avLst/>
              <a:gdLst/>
              <a:ahLst/>
              <a:cxnLst/>
              <a:rect l="l" t="t" r="r" b="b"/>
              <a:pathLst>
                <a:path w="454025" h="748665">
                  <a:moveTo>
                    <a:pt x="271530" y="643592"/>
                  </a:moveTo>
                  <a:lnTo>
                    <a:pt x="171450" y="643592"/>
                  </a:lnTo>
                  <a:lnTo>
                    <a:pt x="171450" y="748176"/>
                  </a:lnTo>
                  <a:lnTo>
                    <a:pt x="271530" y="748176"/>
                  </a:lnTo>
                  <a:lnTo>
                    <a:pt x="271530" y="643592"/>
                  </a:lnTo>
                  <a:close/>
                </a:path>
                <a:path w="454025" h="748665">
                  <a:moveTo>
                    <a:pt x="412262" y="78447"/>
                  </a:moveTo>
                  <a:lnTo>
                    <a:pt x="229113" y="78447"/>
                  </a:lnTo>
                  <a:lnTo>
                    <a:pt x="261323" y="80716"/>
                  </a:lnTo>
                  <a:lnTo>
                    <a:pt x="288619" y="87516"/>
                  </a:lnTo>
                  <a:lnTo>
                    <a:pt x="328429" y="114687"/>
                  </a:lnTo>
                  <a:lnTo>
                    <a:pt x="350982" y="154140"/>
                  </a:lnTo>
                  <a:lnTo>
                    <a:pt x="358481" y="200150"/>
                  </a:lnTo>
                  <a:lnTo>
                    <a:pt x="357177" y="217578"/>
                  </a:lnTo>
                  <a:lnTo>
                    <a:pt x="337623" y="268054"/>
                  </a:lnTo>
                  <a:lnTo>
                    <a:pt x="307634" y="303708"/>
                  </a:lnTo>
                  <a:lnTo>
                    <a:pt x="266578" y="343424"/>
                  </a:lnTo>
                  <a:lnTo>
                    <a:pt x="239728" y="371044"/>
                  </a:lnTo>
                  <a:lnTo>
                    <a:pt x="201699" y="421460"/>
                  </a:lnTo>
                  <a:lnTo>
                    <a:pt x="183088" y="468011"/>
                  </a:lnTo>
                  <a:lnTo>
                    <a:pt x="174523" y="525944"/>
                  </a:lnTo>
                  <a:lnTo>
                    <a:pt x="173450" y="560181"/>
                  </a:lnTo>
                  <a:lnTo>
                    <a:pt x="262965" y="560181"/>
                  </a:lnTo>
                  <a:lnTo>
                    <a:pt x="263896" y="530411"/>
                  </a:lnTo>
                  <a:lnTo>
                    <a:pt x="266685" y="504519"/>
                  </a:lnTo>
                  <a:lnTo>
                    <a:pt x="277834" y="464352"/>
                  </a:lnTo>
                  <a:lnTo>
                    <a:pt x="301282" y="428345"/>
                  </a:lnTo>
                  <a:lnTo>
                    <a:pt x="342000" y="385192"/>
                  </a:lnTo>
                  <a:lnTo>
                    <a:pt x="372988" y="354948"/>
                  </a:lnTo>
                  <a:lnTo>
                    <a:pt x="398267" y="328610"/>
                  </a:lnTo>
                  <a:lnTo>
                    <a:pt x="431651" y="287624"/>
                  </a:lnTo>
                  <a:lnTo>
                    <a:pt x="448051" y="249392"/>
                  </a:lnTo>
                  <a:lnTo>
                    <a:pt x="453535" y="201124"/>
                  </a:lnTo>
                  <a:lnTo>
                    <a:pt x="449759" y="159103"/>
                  </a:lnTo>
                  <a:lnTo>
                    <a:pt x="438435" y="121000"/>
                  </a:lnTo>
                  <a:lnTo>
                    <a:pt x="419570" y="86821"/>
                  </a:lnTo>
                  <a:lnTo>
                    <a:pt x="412262" y="78447"/>
                  </a:lnTo>
                  <a:close/>
                </a:path>
                <a:path w="454025" h="748665">
                  <a:moveTo>
                    <a:pt x="232589" y="0"/>
                  </a:moveTo>
                  <a:lnTo>
                    <a:pt x="181281" y="4137"/>
                  </a:lnTo>
                  <a:lnTo>
                    <a:pt x="135762" y="16546"/>
                  </a:lnTo>
                  <a:lnTo>
                    <a:pt x="96036" y="37221"/>
                  </a:lnTo>
                  <a:lnTo>
                    <a:pt x="62102" y="66155"/>
                  </a:lnTo>
                  <a:lnTo>
                    <a:pt x="34915" y="101850"/>
                  </a:lnTo>
                  <a:lnTo>
                    <a:pt x="15509" y="142883"/>
                  </a:lnTo>
                  <a:lnTo>
                    <a:pt x="3875" y="189235"/>
                  </a:lnTo>
                  <a:lnTo>
                    <a:pt x="0" y="240893"/>
                  </a:lnTo>
                  <a:lnTo>
                    <a:pt x="89463" y="240893"/>
                  </a:lnTo>
                  <a:lnTo>
                    <a:pt x="91751" y="210124"/>
                  </a:lnTo>
                  <a:lnTo>
                    <a:pt x="96028" y="183180"/>
                  </a:lnTo>
                  <a:lnTo>
                    <a:pt x="110572" y="140812"/>
                  </a:lnTo>
                  <a:lnTo>
                    <a:pt x="156590" y="94041"/>
                  </a:lnTo>
                  <a:lnTo>
                    <a:pt x="229113" y="78447"/>
                  </a:lnTo>
                  <a:lnTo>
                    <a:pt x="412262" y="78447"/>
                  </a:lnTo>
                  <a:lnTo>
                    <a:pt x="393171" y="56574"/>
                  </a:lnTo>
                  <a:lnTo>
                    <a:pt x="360513" y="31822"/>
                  </a:lnTo>
                  <a:lnTo>
                    <a:pt x="322873" y="14143"/>
                  </a:lnTo>
                  <a:lnTo>
                    <a:pt x="280237" y="3535"/>
                  </a:lnTo>
                  <a:lnTo>
                    <a:pt x="2325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1251175" y="7983557"/>
              <a:ext cx="1400175" cy="1400175"/>
            </a:xfrm>
            <a:custGeom>
              <a:avLst/>
              <a:gdLst/>
              <a:ahLst/>
              <a:cxnLst/>
              <a:rect l="l" t="t" r="r" b="b"/>
              <a:pathLst>
                <a:path w="1400175" h="1400175">
                  <a:moveTo>
                    <a:pt x="465832" y="0"/>
                  </a:moveTo>
                  <a:lnTo>
                    <a:pt x="371713" y="12900"/>
                  </a:lnTo>
                  <a:lnTo>
                    <a:pt x="289661" y="69341"/>
                  </a:lnTo>
                  <a:lnTo>
                    <a:pt x="179024" y="185323"/>
                  </a:lnTo>
                  <a:lnTo>
                    <a:pt x="151443" y="219328"/>
                  </a:lnTo>
                  <a:lnTo>
                    <a:pt x="126890" y="257413"/>
                  </a:lnTo>
                  <a:lnTo>
                    <a:pt x="105182" y="299100"/>
                  </a:lnTo>
                  <a:lnTo>
                    <a:pt x="86139" y="343913"/>
                  </a:lnTo>
                  <a:lnTo>
                    <a:pt x="69579" y="391373"/>
                  </a:lnTo>
                  <a:lnTo>
                    <a:pt x="55323" y="441005"/>
                  </a:lnTo>
                  <a:lnTo>
                    <a:pt x="43188" y="492329"/>
                  </a:lnTo>
                  <a:lnTo>
                    <a:pt x="32993" y="544870"/>
                  </a:lnTo>
                  <a:lnTo>
                    <a:pt x="24558" y="598150"/>
                  </a:lnTo>
                  <a:lnTo>
                    <a:pt x="17701" y="651692"/>
                  </a:lnTo>
                  <a:lnTo>
                    <a:pt x="12242" y="705018"/>
                  </a:lnTo>
                  <a:lnTo>
                    <a:pt x="7999" y="757651"/>
                  </a:lnTo>
                  <a:lnTo>
                    <a:pt x="4791" y="809114"/>
                  </a:lnTo>
                  <a:lnTo>
                    <a:pt x="2437" y="858930"/>
                  </a:lnTo>
                  <a:lnTo>
                    <a:pt x="756" y="906621"/>
                  </a:lnTo>
                  <a:lnTo>
                    <a:pt x="0" y="935338"/>
                  </a:lnTo>
                  <a:lnTo>
                    <a:pt x="0" y="1257135"/>
                  </a:lnTo>
                  <a:lnTo>
                    <a:pt x="150048" y="1354349"/>
                  </a:lnTo>
                  <a:lnTo>
                    <a:pt x="269605" y="1389155"/>
                  </a:lnTo>
                  <a:lnTo>
                    <a:pt x="428502" y="1399813"/>
                  </a:lnTo>
                  <a:lnTo>
                    <a:pt x="690998" y="1396815"/>
                  </a:lnTo>
                  <a:lnTo>
                    <a:pt x="983337" y="1374022"/>
                  </a:lnTo>
                  <a:lnTo>
                    <a:pt x="1187286" y="1332096"/>
                  </a:lnTo>
                  <a:lnTo>
                    <a:pt x="1306775" y="1291750"/>
                  </a:lnTo>
                  <a:lnTo>
                    <a:pt x="1345732" y="1273698"/>
                  </a:lnTo>
                  <a:lnTo>
                    <a:pt x="1387891" y="1030966"/>
                  </a:lnTo>
                  <a:lnTo>
                    <a:pt x="1399899" y="874278"/>
                  </a:lnTo>
                  <a:lnTo>
                    <a:pt x="1379915" y="735437"/>
                  </a:lnTo>
                  <a:lnTo>
                    <a:pt x="1326099" y="546244"/>
                  </a:lnTo>
                  <a:lnTo>
                    <a:pt x="1305025" y="481272"/>
                  </a:lnTo>
                  <a:lnTo>
                    <a:pt x="1282546" y="421704"/>
                  </a:lnTo>
                  <a:lnTo>
                    <a:pt x="1258623" y="367289"/>
                  </a:lnTo>
                  <a:lnTo>
                    <a:pt x="1233219" y="317776"/>
                  </a:lnTo>
                  <a:lnTo>
                    <a:pt x="1206299" y="272913"/>
                  </a:lnTo>
                  <a:lnTo>
                    <a:pt x="1177826" y="232450"/>
                  </a:lnTo>
                  <a:lnTo>
                    <a:pt x="1147761" y="196137"/>
                  </a:lnTo>
                  <a:lnTo>
                    <a:pt x="1116069" y="163721"/>
                  </a:lnTo>
                  <a:lnTo>
                    <a:pt x="1082714" y="134953"/>
                  </a:lnTo>
                  <a:lnTo>
                    <a:pt x="1047657" y="109580"/>
                  </a:lnTo>
                  <a:lnTo>
                    <a:pt x="1010862" y="87353"/>
                  </a:lnTo>
                  <a:lnTo>
                    <a:pt x="972293" y="68020"/>
                  </a:lnTo>
                  <a:lnTo>
                    <a:pt x="931912" y="51331"/>
                  </a:lnTo>
                  <a:lnTo>
                    <a:pt x="889683" y="37034"/>
                  </a:lnTo>
                  <a:lnTo>
                    <a:pt x="792240" y="14637"/>
                  </a:lnTo>
                  <a:lnTo>
                    <a:pt x="612675" y="14637"/>
                  </a:lnTo>
                  <a:lnTo>
                    <a:pt x="465832" y="0"/>
                  </a:lnTo>
                  <a:close/>
                </a:path>
                <a:path w="1400175" h="1400175">
                  <a:moveTo>
                    <a:pt x="675635" y="2739"/>
                  </a:moveTo>
                  <a:lnTo>
                    <a:pt x="627629" y="9475"/>
                  </a:lnTo>
                  <a:lnTo>
                    <a:pt x="612675" y="14637"/>
                  </a:lnTo>
                  <a:lnTo>
                    <a:pt x="792240" y="14637"/>
                  </a:lnTo>
                  <a:lnTo>
                    <a:pt x="761414" y="7551"/>
                  </a:lnTo>
                  <a:lnTo>
                    <a:pt x="675635" y="2739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378927" y="8307788"/>
              <a:ext cx="1104265" cy="1195070"/>
            </a:xfrm>
            <a:custGeom>
              <a:avLst/>
              <a:gdLst/>
              <a:ahLst/>
              <a:cxnLst/>
              <a:rect l="l" t="t" r="r" b="b"/>
              <a:pathLst>
                <a:path w="1104265" h="1195070">
                  <a:moveTo>
                    <a:pt x="356260" y="0"/>
                  </a:moveTo>
                  <a:lnTo>
                    <a:pt x="301087" y="17435"/>
                  </a:lnTo>
                  <a:lnTo>
                    <a:pt x="264817" y="41515"/>
                  </a:lnTo>
                  <a:lnTo>
                    <a:pt x="231359" y="88682"/>
                  </a:lnTo>
                  <a:lnTo>
                    <a:pt x="184621" y="175376"/>
                  </a:lnTo>
                  <a:lnTo>
                    <a:pt x="161912" y="222571"/>
                  </a:lnTo>
                  <a:lnTo>
                    <a:pt x="142121" y="270909"/>
                  </a:lnTo>
                  <a:lnTo>
                    <a:pt x="125137" y="318864"/>
                  </a:lnTo>
                  <a:lnTo>
                    <a:pt x="110852" y="364910"/>
                  </a:lnTo>
                  <a:lnTo>
                    <a:pt x="99157" y="407521"/>
                  </a:lnTo>
                  <a:lnTo>
                    <a:pt x="89943" y="445169"/>
                  </a:lnTo>
                  <a:lnTo>
                    <a:pt x="83691" y="443030"/>
                  </a:lnTo>
                  <a:lnTo>
                    <a:pt x="77289" y="441421"/>
                  </a:lnTo>
                  <a:lnTo>
                    <a:pt x="70730" y="440463"/>
                  </a:lnTo>
                  <a:lnTo>
                    <a:pt x="64007" y="440279"/>
                  </a:lnTo>
                  <a:lnTo>
                    <a:pt x="34287" y="450218"/>
                  </a:lnTo>
                  <a:lnTo>
                    <a:pt x="14367" y="475184"/>
                  </a:lnTo>
                  <a:lnTo>
                    <a:pt x="3265" y="511591"/>
                  </a:lnTo>
                  <a:lnTo>
                    <a:pt x="0" y="555850"/>
                  </a:lnTo>
                  <a:lnTo>
                    <a:pt x="3588" y="604376"/>
                  </a:lnTo>
                  <a:lnTo>
                    <a:pt x="13049" y="653580"/>
                  </a:lnTo>
                  <a:lnTo>
                    <a:pt x="27401" y="699875"/>
                  </a:lnTo>
                  <a:lnTo>
                    <a:pt x="45662" y="739673"/>
                  </a:lnTo>
                  <a:lnTo>
                    <a:pt x="78307" y="783126"/>
                  </a:lnTo>
                  <a:lnTo>
                    <a:pt x="111440" y="806938"/>
                  </a:lnTo>
                  <a:lnTo>
                    <a:pt x="113754" y="816969"/>
                  </a:lnTo>
                  <a:lnTo>
                    <a:pt x="137071" y="879757"/>
                  </a:lnTo>
                  <a:lnTo>
                    <a:pt x="156133" y="917091"/>
                  </a:lnTo>
                  <a:lnTo>
                    <a:pt x="179857" y="956625"/>
                  </a:lnTo>
                  <a:lnTo>
                    <a:pt x="208038" y="997040"/>
                  </a:lnTo>
                  <a:lnTo>
                    <a:pt x="240473" y="1037015"/>
                  </a:lnTo>
                  <a:lnTo>
                    <a:pt x="276955" y="1075231"/>
                  </a:lnTo>
                  <a:lnTo>
                    <a:pt x="317280" y="1110368"/>
                  </a:lnTo>
                  <a:lnTo>
                    <a:pt x="361243" y="1141107"/>
                  </a:lnTo>
                  <a:lnTo>
                    <a:pt x="408640" y="1166127"/>
                  </a:lnTo>
                  <a:lnTo>
                    <a:pt x="459266" y="1184109"/>
                  </a:lnTo>
                  <a:lnTo>
                    <a:pt x="512915" y="1193733"/>
                  </a:lnTo>
                  <a:lnTo>
                    <a:pt x="561587" y="1194966"/>
                  </a:lnTo>
                  <a:lnTo>
                    <a:pt x="608978" y="1190053"/>
                  </a:lnTo>
                  <a:lnTo>
                    <a:pt x="654848" y="1179509"/>
                  </a:lnTo>
                  <a:lnTo>
                    <a:pt x="698958" y="1163853"/>
                  </a:lnTo>
                  <a:lnTo>
                    <a:pt x="741070" y="1143602"/>
                  </a:lnTo>
                  <a:lnTo>
                    <a:pt x="780944" y="1119272"/>
                  </a:lnTo>
                  <a:lnTo>
                    <a:pt x="818342" y="1091381"/>
                  </a:lnTo>
                  <a:lnTo>
                    <a:pt x="853025" y="1060446"/>
                  </a:lnTo>
                  <a:lnTo>
                    <a:pt x="884755" y="1026984"/>
                  </a:lnTo>
                  <a:lnTo>
                    <a:pt x="913292" y="991512"/>
                  </a:lnTo>
                  <a:lnTo>
                    <a:pt x="938397" y="954548"/>
                  </a:lnTo>
                  <a:lnTo>
                    <a:pt x="959832" y="916609"/>
                  </a:lnTo>
                  <a:lnTo>
                    <a:pt x="977358" y="878211"/>
                  </a:lnTo>
                  <a:lnTo>
                    <a:pt x="990736" y="839873"/>
                  </a:lnTo>
                  <a:lnTo>
                    <a:pt x="1000052" y="800174"/>
                  </a:lnTo>
                  <a:lnTo>
                    <a:pt x="1014063" y="790316"/>
                  </a:lnTo>
                  <a:lnTo>
                    <a:pt x="1042207" y="761020"/>
                  </a:lnTo>
                  <a:lnTo>
                    <a:pt x="1074643" y="700913"/>
                  </a:lnTo>
                  <a:lnTo>
                    <a:pt x="1089682" y="654827"/>
                  </a:lnTo>
                  <a:lnTo>
                    <a:pt x="1099871" y="605763"/>
                  </a:lnTo>
                  <a:lnTo>
                    <a:pt x="1104177" y="557291"/>
                  </a:lnTo>
                  <a:lnTo>
                    <a:pt x="1101564" y="512986"/>
                  </a:lnTo>
                  <a:lnTo>
                    <a:pt x="1091001" y="476420"/>
                  </a:lnTo>
                  <a:lnTo>
                    <a:pt x="1071451" y="451164"/>
                  </a:lnTo>
                  <a:lnTo>
                    <a:pt x="1041883" y="440792"/>
                  </a:lnTo>
                  <a:lnTo>
                    <a:pt x="1027062" y="441804"/>
                  </a:lnTo>
                  <a:lnTo>
                    <a:pt x="1013000" y="446072"/>
                  </a:lnTo>
                  <a:lnTo>
                    <a:pt x="999686" y="453140"/>
                  </a:lnTo>
                  <a:lnTo>
                    <a:pt x="987109" y="462551"/>
                  </a:lnTo>
                  <a:lnTo>
                    <a:pt x="940127" y="337371"/>
                  </a:lnTo>
                  <a:lnTo>
                    <a:pt x="935174" y="337371"/>
                  </a:lnTo>
                  <a:lnTo>
                    <a:pt x="900129" y="336131"/>
                  </a:lnTo>
                  <a:lnTo>
                    <a:pt x="822143" y="324086"/>
                  </a:lnTo>
                  <a:lnTo>
                    <a:pt x="778196" y="311867"/>
                  </a:lnTo>
                  <a:lnTo>
                    <a:pt x="730276" y="294574"/>
                  </a:lnTo>
                  <a:lnTo>
                    <a:pt x="677879" y="271499"/>
                  </a:lnTo>
                  <a:lnTo>
                    <a:pt x="620504" y="241936"/>
                  </a:lnTo>
                  <a:lnTo>
                    <a:pt x="557646" y="205176"/>
                  </a:lnTo>
                  <a:lnTo>
                    <a:pt x="452219" y="127473"/>
                  </a:lnTo>
                  <a:lnTo>
                    <a:pt x="391210" y="62015"/>
                  </a:lnTo>
                  <a:lnTo>
                    <a:pt x="363073" y="16843"/>
                  </a:lnTo>
                  <a:lnTo>
                    <a:pt x="356260" y="0"/>
                  </a:lnTo>
                  <a:close/>
                </a:path>
              </a:pathLst>
            </a:custGeom>
            <a:solidFill>
              <a:srgbClr val="FBD5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637194" y="8813803"/>
              <a:ext cx="108205" cy="13736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096098" y="8813803"/>
              <a:ext cx="108205" cy="137363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1733945" y="9209460"/>
              <a:ext cx="370205" cy="137795"/>
            </a:xfrm>
            <a:custGeom>
              <a:avLst/>
              <a:gdLst/>
              <a:ahLst/>
              <a:cxnLst/>
              <a:rect l="l" t="t" r="r" b="b"/>
              <a:pathLst>
                <a:path w="370204" h="137795">
                  <a:moveTo>
                    <a:pt x="153885" y="0"/>
                  </a:moveTo>
                  <a:lnTo>
                    <a:pt x="86507" y="710"/>
                  </a:lnTo>
                  <a:lnTo>
                    <a:pt x="0" y="10987"/>
                  </a:lnTo>
                  <a:lnTo>
                    <a:pt x="29679" y="78528"/>
                  </a:lnTo>
                  <a:lnTo>
                    <a:pt x="59329" y="114241"/>
                  </a:lnTo>
                  <a:lnTo>
                    <a:pt x="106728" y="130007"/>
                  </a:lnTo>
                  <a:lnTo>
                    <a:pt x="189659" y="137706"/>
                  </a:lnTo>
                  <a:lnTo>
                    <a:pt x="278523" y="126325"/>
                  </a:lnTo>
                  <a:lnTo>
                    <a:pt x="333772" y="91241"/>
                  </a:lnTo>
                  <a:lnTo>
                    <a:pt x="362049" y="54226"/>
                  </a:lnTo>
                  <a:lnTo>
                    <a:pt x="369999" y="37049"/>
                  </a:lnTo>
                  <a:lnTo>
                    <a:pt x="236820" y="11298"/>
                  </a:lnTo>
                  <a:lnTo>
                    <a:pt x="1538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345356" y="8357663"/>
              <a:ext cx="4102735" cy="31750"/>
            </a:xfrm>
            <a:custGeom>
              <a:avLst/>
              <a:gdLst/>
              <a:ahLst/>
              <a:cxnLst/>
              <a:rect l="l" t="t" r="r" b="b"/>
              <a:pathLst>
                <a:path w="4102734" h="31750">
                  <a:moveTo>
                    <a:pt x="4102461" y="0"/>
                  </a:moveTo>
                  <a:lnTo>
                    <a:pt x="0" y="0"/>
                  </a:lnTo>
                  <a:lnTo>
                    <a:pt x="0" y="31412"/>
                  </a:lnTo>
                  <a:lnTo>
                    <a:pt x="4102461" y="31412"/>
                  </a:lnTo>
                  <a:lnTo>
                    <a:pt x="4102461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372662" y="8301932"/>
              <a:ext cx="98216" cy="14287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171571" y="1257018"/>
              <a:ext cx="1618725" cy="76874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317541" y="1615605"/>
              <a:ext cx="213852" cy="11108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551557" y="1615605"/>
              <a:ext cx="103850" cy="111085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6685531" y="1615579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51" y="1061"/>
                  </a:lnTo>
                  <a:lnTo>
                    <a:pt x="33053" y="4654"/>
                  </a:lnTo>
                  <a:lnTo>
                    <a:pt x="26094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6" y="33371"/>
                  </a:lnTo>
                  <a:lnTo>
                    <a:pt x="31182" y="24712"/>
                  </a:lnTo>
                  <a:lnTo>
                    <a:pt x="37078" y="19456"/>
                  </a:lnTo>
                  <a:lnTo>
                    <a:pt x="42302" y="17685"/>
                  </a:lnTo>
                  <a:lnTo>
                    <a:pt x="44375" y="17685"/>
                  </a:lnTo>
                  <a:lnTo>
                    <a:pt x="46239" y="1886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84" y="2586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763015" y="1554250"/>
              <a:ext cx="93400" cy="17241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876574" y="1615598"/>
              <a:ext cx="90353" cy="111085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995644" y="1615579"/>
              <a:ext cx="158790" cy="111105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7180659" y="1570308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9967" y="48092"/>
                  </a:moveTo>
                  <a:lnTo>
                    <a:pt x="2533" y="48092"/>
                  </a:lnTo>
                  <a:lnTo>
                    <a:pt x="2533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  <a:path w="22859" h="153669">
                  <a:moveTo>
                    <a:pt x="17632" y="0"/>
                  </a:moveTo>
                  <a:lnTo>
                    <a:pt x="5120" y="0"/>
                  </a:lnTo>
                  <a:lnTo>
                    <a:pt x="0" y="5109"/>
                  </a:lnTo>
                  <a:lnTo>
                    <a:pt x="0" y="17632"/>
                  </a:lnTo>
                  <a:lnTo>
                    <a:pt x="5120" y="22795"/>
                  </a:lnTo>
                  <a:lnTo>
                    <a:pt x="17632" y="22795"/>
                  </a:lnTo>
                  <a:lnTo>
                    <a:pt x="22753" y="17632"/>
                  </a:lnTo>
                  <a:lnTo>
                    <a:pt x="22753" y="5109"/>
                  </a:lnTo>
                  <a:lnTo>
                    <a:pt x="176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7230683" y="1554247"/>
              <a:ext cx="96405" cy="172413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7363481" y="1570308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09"/>
                  </a:lnTo>
                  <a:lnTo>
                    <a:pt x="0" y="17632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32"/>
                  </a:lnTo>
                  <a:lnTo>
                    <a:pt x="22763" y="5109"/>
                  </a:lnTo>
                  <a:lnTo>
                    <a:pt x="176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7423508" y="1615586"/>
              <a:ext cx="87557" cy="10808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7541740" y="1615626"/>
              <a:ext cx="101986" cy="166832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16769424" y="962995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2" y="417416"/>
                  </a:lnTo>
                  <a:lnTo>
                    <a:pt x="304509" y="401502"/>
                  </a:lnTo>
                  <a:lnTo>
                    <a:pt x="343781" y="376533"/>
                  </a:lnTo>
                  <a:lnTo>
                    <a:pt x="376539" y="343777"/>
                  </a:lnTo>
                  <a:lnTo>
                    <a:pt x="401511" y="304507"/>
                  </a:lnTo>
                  <a:lnTo>
                    <a:pt x="417425" y="259991"/>
                  </a:lnTo>
                  <a:lnTo>
                    <a:pt x="423013" y="211501"/>
                  </a:lnTo>
                  <a:lnTo>
                    <a:pt x="417425" y="163011"/>
                  </a:lnTo>
                  <a:lnTo>
                    <a:pt x="401511" y="118495"/>
                  </a:lnTo>
                  <a:lnTo>
                    <a:pt x="376539" y="79225"/>
                  </a:lnTo>
                  <a:lnTo>
                    <a:pt x="343781" y="46469"/>
                  </a:lnTo>
                  <a:lnTo>
                    <a:pt x="304509" y="21500"/>
                  </a:lnTo>
                  <a:lnTo>
                    <a:pt x="259992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6961054" y="1123511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63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901" y="13970"/>
                  </a:lnTo>
                  <a:lnTo>
                    <a:pt x="23901" y="101600"/>
                  </a:lnTo>
                  <a:lnTo>
                    <a:pt x="39763" y="101600"/>
                  </a:lnTo>
                  <a:lnTo>
                    <a:pt x="39763" y="13970"/>
                  </a:lnTo>
                  <a:lnTo>
                    <a:pt x="39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6171571" y="4043869"/>
              <a:ext cx="1618725" cy="76835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6480685" y="4402017"/>
              <a:ext cx="86217" cy="11108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6598878" y="4402007"/>
              <a:ext cx="87568" cy="10808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6718215" y="4402017"/>
              <a:ext cx="86217" cy="111085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16835445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6873887" y="4402017"/>
              <a:ext cx="182281" cy="16685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7080233" y="4402017"/>
              <a:ext cx="90353" cy="111085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7199345" y="4402003"/>
              <a:ext cx="158785" cy="11110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7386864" y="4402007"/>
              <a:ext cx="87568" cy="108080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16769460" y="37446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468" y="0"/>
                  </a:moveTo>
                  <a:lnTo>
                    <a:pt x="162978" y="5586"/>
                  </a:lnTo>
                  <a:lnTo>
                    <a:pt x="118462" y="21500"/>
                  </a:lnTo>
                  <a:lnTo>
                    <a:pt x="79192" y="46469"/>
                  </a:lnTo>
                  <a:lnTo>
                    <a:pt x="46436" y="79225"/>
                  </a:lnTo>
                  <a:lnTo>
                    <a:pt x="21467" y="118495"/>
                  </a:lnTo>
                  <a:lnTo>
                    <a:pt x="5553" y="163011"/>
                  </a:lnTo>
                  <a:lnTo>
                    <a:pt x="89" y="210433"/>
                  </a:lnTo>
                  <a:lnTo>
                    <a:pt x="0" y="212116"/>
                  </a:lnTo>
                  <a:lnTo>
                    <a:pt x="1205" y="234531"/>
                  </a:lnTo>
                  <a:lnTo>
                    <a:pt x="10732" y="278301"/>
                  </a:lnTo>
                  <a:lnTo>
                    <a:pt x="43345" y="339835"/>
                  </a:lnTo>
                  <a:lnTo>
                    <a:pt x="76282" y="374160"/>
                  </a:lnTo>
                  <a:lnTo>
                    <a:pt x="116199" y="400382"/>
                  </a:lnTo>
                  <a:lnTo>
                    <a:pt x="161720" y="417126"/>
                  </a:lnTo>
                  <a:lnTo>
                    <a:pt x="211468" y="423013"/>
                  </a:lnTo>
                  <a:lnTo>
                    <a:pt x="261216" y="417126"/>
                  </a:lnTo>
                  <a:lnTo>
                    <a:pt x="306736" y="400382"/>
                  </a:lnTo>
                  <a:lnTo>
                    <a:pt x="346653" y="374160"/>
                  </a:lnTo>
                  <a:lnTo>
                    <a:pt x="379591" y="339835"/>
                  </a:lnTo>
                  <a:lnTo>
                    <a:pt x="404174" y="298786"/>
                  </a:lnTo>
                  <a:lnTo>
                    <a:pt x="409506" y="285185"/>
                  </a:lnTo>
                  <a:lnTo>
                    <a:pt x="176108" y="285185"/>
                  </a:lnTo>
                  <a:lnTo>
                    <a:pt x="176108" y="271646"/>
                  </a:lnTo>
                  <a:lnTo>
                    <a:pt x="213583" y="263813"/>
                  </a:lnTo>
                  <a:lnTo>
                    <a:pt x="231185" y="235856"/>
                  </a:lnTo>
                  <a:lnTo>
                    <a:pt x="229195" y="225015"/>
                  </a:lnTo>
                  <a:lnTo>
                    <a:pt x="223392" y="217039"/>
                  </a:lnTo>
                  <a:lnTo>
                    <a:pt x="214018" y="212116"/>
                  </a:lnTo>
                  <a:lnTo>
                    <a:pt x="201322" y="210433"/>
                  </a:lnTo>
                  <a:lnTo>
                    <a:pt x="190746" y="210433"/>
                  </a:lnTo>
                  <a:lnTo>
                    <a:pt x="190746" y="198800"/>
                  </a:lnTo>
                  <a:lnTo>
                    <a:pt x="205107" y="194195"/>
                  </a:lnTo>
                  <a:lnTo>
                    <a:pt x="215672" y="187483"/>
                  </a:lnTo>
                  <a:lnTo>
                    <a:pt x="222192" y="178860"/>
                  </a:lnTo>
                  <a:lnTo>
                    <a:pt x="224420" y="168518"/>
                  </a:lnTo>
                  <a:lnTo>
                    <a:pt x="224420" y="163440"/>
                  </a:lnTo>
                  <a:lnTo>
                    <a:pt x="185458" y="163440"/>
                  </a:lnTo>
                  <a:lnTo>
                    <a:pt x="176108" y="152864"/>
                  </a:lnTo>
                  <a:lnTo>
                    <a:pt x="211688" y="137849"/>
                  </a:lnTo>
                  <a:lnTo>
                    <a:pt x="408388" y="137849"/>
                  </a:lnTo>
                  <a:lnTo>
                    <a:pt x="401469" y="118495"/>
                  </a:lnTo>
                  <a:lnTo>
                    <a:pt x="376499" y="79225"/>
                  </a:lnTo>
                  <a:lnTo>
                    <a:pt x="343744" y="46469"/>
                  </a:lnTo>
                  <a:lnTo>
                    <a:pt x="304473" y="21500"/>
                  </a:lnTo>
                  <a:lnTo>
                    <a:pt x="259958" y="5586"/>
                  </a:lnTo>
                  <a:lnTo>
                    <a:pt x="211468" y="0"/>
                  </a:lnTo>
                  <a:close/>
                </a:path>
                <a:path w="423544" h="423545">
                  <a:moveTo>
                    <a:pt x="408388" y="137849"/>
                  </a:moveTo>
                  <a:lnTo>
                    <a:pt x="211688" y="137849"/>
                  </a:lnTo>
                  <a:lnTo>
                    <a:pt x="223316" y="139906"/>
                  </a:lnTo>
                  <a:lnTo>
                    <a:pt x="232195" y="145750"/>
                  </a:lnTo>
                  <a:lnTo>
                    <a:pt x="237862" y="154887"/>
                  </a:lnTo>
                  <a:lnTo>
                    <a:pt x="239854" y="166822"/>
                  </a:lnTo>
                  <a:lnTo>
                    <a:pt x="238572" y="177171"/>
                  </a:lnTo>
                  <a:lnTo>
                    <a:pt x="234669" y="186006"/>
                  </a:lnTo>
                  <a:lnTo>
                    <a:pt x="228060" y="193413"/>
                  </a:lnTo>
                  <a:lnTo>
                    <a:pt x="218661" y="199480"/>
                  </a:lnTo>
                  <a:lnTo>
                    <a:pt x="224797" y="201386"/>
                  </a:lnTo>
                  <a:lnTo>
                    <a:pt x="246838" y="234380"/>
                  </a:lnTo>
                  <a:lnTo>
                    <a:pt x="242211" y="255345"/>
                  </a:lnTo>
                  <a:lnTo>
                    <a:pt x="229046" y="271362"/>
                  </a:lnTo>
                  <a:lnTo>
                    <a:pt x="208416" y="281589"/>
                  </a:lnTo>
                  <a:lnTo>
                    <a:pt x="181395" y="285185"/>
                  </a:lnTo>
                  <a:lnTo>
                    <a:pt x="409506" y="285185"/>
                  </a:lnTo>
                  <a:lnTo>
                    <a:pt x="412204" y="278301"/>
                  </a:lnTo>
                  <a:lnTo>
                    <a:pt x="418099" y="256840"/>
                  </a:lnTo>
                  <a:lnTo>
                    <a:pt x="421730" y="234531"/>
                  </a:lnTo>
                  <a:lnTo>
                    <a:pt x="422936" y="212116"/>
                  </a:lnTo>
                  <a:lnTo>
                    <a:pt x="422846" y="210433"/>
                  </a:lnTo>
                  <a:lnTo>
                    <a:pt x="417382" y="163011"/>
                  </a:lnTo>
                  <a:lnTo>
                    <a:pt x="408388" y="137849"/>
                  </a:lnTo>
                  <a:close/>
                </a:path>
                <a:path w="423544" h="423545">
                  <a:moveTo>
                    <a:pt x="218243" y="151848"/>
                  </a:moveTo>
                  <a:lnTo>
                    <a:pt x="208724" y="151848"/>
                  </a:lnTo>
                  <a:lnTo>
                    <a:pt x="203596" y="152380"/>
                  </a:lnTo>
                  <a:lnTo>
                    <a:pt x="198505" y="154232"/>
                  </a:lnTo>
                  <a:lnTo>
                    <a:pt x="192707" y="157790"/>
                  </a:lnTo>
                  <a:lnTo>
                    <a:pt x="185458" y="163440"/>
                  </a:lnTo>
                  <a:lnTo>
                    <a:pt x="224420" y="163440"/>
                  </a:lnTo>
                  <a:lnTo>
                    <a:pt x="224420" y="158361"/>
                  </a:lnTo>
                  <a:lnTo>
                    <a:pt x="218243" y="151848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6945564" y="3882493"/>
              <a:ext cx="70730" cy="147335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4890698" y="2637472"/>
              <a:ext cx="1618757" cy="76835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5150306" y="2840849"/>
              <a:ext cx="1100324" cy="392770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5300076" y="3122534"/>
              <a:ext cx="90353" cy="111085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5419156" y="3122519"/>
              <a:ext cx="87568" cy="108080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15488578" y="23429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101" y="233217"/>
                  </a:lnTo>
                  <a:lnTo>
                    <a:pt x="9585" y="274646"/>
                  </a:lnTo>
                  <a:lnTo>
                    <a:pt x="40969" y="336636"/>
                  </a:lnTo>
                  <a:lnTo>
                    <a:pt x="74017" y="372231"/>
                  </a:lnTo>
                  <a:lnTo>
                    <a:pt x="114431" y="399467"/>
                  </a:lnTo>
                  <a:lnTo>
                    <a:pt x="160747" y="416882"/>
                  </a:lnTo>
                  <a:lnTo>
                    <a:pt x="211501" y="423013"/>
                  </a:lnTo>
                  <a:lnTo>
                    <a:pt x="262255" y="416882"/>
                  </a:lnTo>
                  <a:lnTo>
                    <a:pt x="308571" y="399467"/>
                  </a:lnTo>
                  <a:lnTo>
                    <a:pt x="348985" y="372231"/>
                  </a:lnTo>
                  <a:lnTo>
                    <a:pt x="382033" y="336636"/>
                  </a:lnTo>
                  <a:lnTo>
                    <a:pt x="406249" y="294148"/>
                  </a:lnTo>
                  <a:lnTo>
                    <a:pt x="409624" y="284965"/>
                  </a:lnTo>
                  <a:lnTo>
                    <a:pt x="224914" y="284965"/>
                  </a:lnTo>
                  <a:lnTo>
                    <a:pt x="224914" y="240505"/>
                  </a:lnTo>
                  <a:lnTo>
                    <a:pt x="158236" y="240505"/>
                  </a:lnTo>
                  <a:lnTo>
                    <a:pt x="158236" y="236495"/>
                  </a:lnTo>
                  <a:lnTo>
                    <a:pt x="232778" y="138058"/>
                  </a:lnTo>
                  <a:lnTo>
                    <a:pt x="408495" y="138058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08495" y="138058"/>
                  </a:moveTo>
                  <a:lnTo>
                    <a:pt x="240181" y="138058"/>
                  </a:lnTo>
                  <a:lnTo>
                    <a:pt x="240181" y="227186"/>
                  </a:lnTo>
                  <a:lnTo>
                    <a:pt x="264756" y="227186"/>
                  </a:lnTo>
                  <a:lnTo>
                    <a:pt x="264756" y="240505"/>
                  </a:lnTo>
                  <a:lnTo>
                    <a:pt x="240181" y="240505"/>
                  </a:lnTo>
                  <a:lnTo>
                    <a:pt x="240181" y="284965"/>
                  </a:lnTo>
                  <a:lnTo>
                    <a:pt x="409624" y="284965"/>
                  </a:lnTo>
                  <a:lnTo>
                    <a:pt x="413417" y="274646"/>
                  </a:lnTo>
                  <a:lnTo>
                    <a:pt x="418670" y="254301"/>
                  </a:lnTo>
                  <a:lnTo>
                    <a:pt x="421901" y="233217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08495" y="138058"/>
                  </a:lnTo>
                  <a:close/>
                </a:path>
                <a:path w="423544" h="423544">
                  <a:moveTo>
                    <a:pt x="225124" y="168979"/>
                  </a:moveTo>
                  <a:lnTo>
                    <a:pt x="221993" y="175324"/>
                  </a:lnTo>
                  <a:lnTo>
                    <a:pt x="185774" y="223804"/>
                  </a:lnTo>
                  <a:lnTo>
                    <a:pt x="181764" y="228244"/>
                  </a:lnTo>
                  <a:lnTo>
                    <a:pt x="187051" y="227186"/>
                  </a:lnTo>
                  <a:lnTo>
                    <a:pt x="224914" y="227186"/>
                  </a:lnTo>
                  <a:lnTo>
                    <a:pt x="224694" y="175533"/>
                  </a:lnTo>
                  <a:lnTo>
                    <a:pt x="225124" y="168979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5646821" y="2481005"/>
              <a:ext cx="106509" cy="146906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7451344" y="2640896"/>
              <a:ext cx="1618694" cy="768350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7823059" y="2872114"/>
              <a:ext cx="206890" cy="166853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8050140" y="2872114"/>
              <a:ext cx="420006" cy="166853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8498877" y="2872105"/>
              <a:ext cx="87568" cy="108080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8619401" y="2872114"/>
              <a:ext cx="76228" cy="111085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7711201" y="3125923"/>
              <a:ext cx="200359" cy="111085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7940320" y="3125902"/>
              <a:ext cx="156503" cy="108083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8118281" y="3125923"/>
              <a:ext cx="86217" cy="111085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8236482" y="3125908"/>
              <a:ext cx="157743" cy="108080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8423540" y="3125923"/>
              <a:ext cx="90353" cy="111085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8588285" y="3125923"/>
              <a:ext cx="90353" cy="111085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8707361" y="3125908"/>
              <a:ext cx="87568" cy="108080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18049146" y="2339538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306" y="235142"/>
                  </a:lnTo>
                  <a:lnTo>
                    <a:pt x="11339" y="280000"/>
                  </a:lnTo>
                  <a:lnTo>
                    <a:pt x="44523" y="341322"/>
                  </a:lnTo>
                  <a:lnTo>
                    <a:pt x="77399" y="375055"/>
                  </a:lnTo>
                  <a:lnTo>
                    <a:pt x="117078" y="400807"/>
                  </a:lnTo>
                  <a:lnTo>
                    <a:pt x="162225" y="417238"/>
                  </a:lnTo>
                  <a:lnTo>
                    <a:pt x="211501" y="423013"/>
                  </a:lnTo>
                  <a:lnTo>
                    <a:pt x="260777" y="417238"/>
                  </a:lnTo>
                  <a:lnTo>
                    <a:pt x="305923" y="400807"/>
                  </a:lnTo>
                  <a:lnTo>
                    <a:pt x="345603" y="375055"/>
                  </a:lnTo>
                  <a:lnTo>
                    <a:pt x="378479" y="341322"/>
                  </a:lnTo>
                  <a:lnTo>
                    <a:pt x="403212" y="300943"/>
                  </a:lnTo>
                  <a:lnTo>
                    <a:pt x="416506" y="262850"/>
                  </a:lnTo>
                  <a:lnTo>
                    <a:pt x="168958" y="262850"/>
                  </a:lnTo>
                  <a:lnTo>
                    <a:pt x="168958" y="254819"/>
                  </a:lnTo>
                  <a:lnTo>
                    <a:pt x="218066" y="212255"/>
                  </a:lnTo>
                  <a:lnTo>
                    <a:pt x="225050" y="206339"/>
                  </a:lnTo>
                  <a:lnTo>
                    <a:pt x="228684" y="199103"/>
                  </a:lnTo>
                  <a:lnTo>
                    <a:pt x="228684" y="192339"/>
                  </a:lnTo>
                  <a:lnTo>
                    <a:pt x="181010" y="192339"/>
                  </a:lnTo>
                  <a:lnTo>
                    <a:pt x="170225" y="184339"/>
                  </a:lnTo>
                  <a:lnTo>
                    <a:pt x="204395" y="160730"/>
                  </a:lnTo>
                  <a:lnTo>
                    <a:pt x="211763" y="160152"/>
                  </a:lnTo>
                  <a:lnTo>
                    <a:pt x="416393" y="160152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393" y="160152"/>
                  </a:moveTo>
                  <a:lnTo>
                    <a:pt x="211763" y="160152"/>
                  </a:lnTo>
                  <a:lnTo>
                    <a:pt x="225637" y="162330"/>
                  </a:lnTo>
                  <a:lnTo>
                    <a:pt x="236161" y="168541"/>
                  </a:lnTo>
                  <a:lnTo>
                    <a:pt x="242839" y="178298"/>
                  </a:lnTo>
                  <a:lnTo>
                    <a:pt x="245175" y="191114"/>
                  </a:lnTo>
                  <a:lnTo>
                    <a:pt x="245175" y="195931"/>
                  </a:lnTo>
                  <a:lnTo>
                    <a:pt x="195428" y="249531"/>
                  </a:lnTo>
                  <a:lnTo>
                    <a:pt x="254065" y="249531"/>
                  </a:lnTo>
                  <a:lnTo>
                    <a:pt x="254065" y="262850"/>
                  </a:lnTo>
                  <a:lnTo>
                    <a:pt x="416506" y="262850"/>
                  </a:lnTo>
                  <a:lnTo>
                    <a:pt x="417870" y="258020"/>
                  </a:lnTo>
                  <a:lnTo>
                    <a:pt x="421696" y="235142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393" y="160152"/>
                  </a:lnTo>
                  <a:close/>
                </a:path>
                <a:path w="423544" h="423544">
                  <a:moveTo>
                    <a:pt x="210035" y="174361"/>
                  </a:moveTo>
                  <a:lnTo>
                    <a:pt x="205166" y="174361"/>
                  </a:lnTo>
                  <a:lnTo>
                    <a:pt x="199658" y="175837"/>
                  </a:lnTo>
                  <a:lnTo>
                    <a:pt x="196067" y="178162"/>
                  </a:lnTo>
                  <a:lnTo>
                    <a:pt x="190988" y="181544"/>
                  </a:lnTo>
                  <a:lnTo>
                    <a:pt x="181010" y="192339"/>
                  </a:lnTo>
                  <a:lnTo>
                    <a:pt x="228684" y="192339"/>
                  </a:lnTo>
                  <a:lnTo>
                    <a:pt x="210035" y="174361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8218105" y="2499687"/>
              <a:ext cx="85107" cy="102698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15318778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52" y="40792"/>
                  </a:moveTo>
                  <a:lnTo>
                    <a:pt x="631939" y="24892"/>
                  </a:lnTo>
                  <a:lnTo>
                    <a:pt x="625716" y="11938"/>
                  </a:lnTo>
                  <a:lnTo>
                    <a:pt x="614337" y="3200"/>
                  </a:lnTo>
                  <a:lnTo>
                    <a:pt x="598868" y="0"/>
                  </a:lnTo>
                  <a:lnTo>
                    <a:pt x="462699" y="2133"/>
                  </a:lnTo>
                  <a:lnTo>
                    <a:pt x="448411" y="4940"/>
                  </a:lnTo>
                  <a:lnTo>
                    <a:pt x="440753" y="12141"/>
                  </a:lnTo>
                  <a:lnTo>
                    <a:pt x="440245" y="22644"/>
                  </a:lnTo>
                  <a:lnTo>
                    <a:pt x="447395" y="35331"/>
                  </a:lnTo>
                  <a:lnTo>
                    <a:pt x="494220" y="91884"/>
                  </a:lnTo>
                  <a:lnTo>
                    <a:pt x="457301" y="126098"/>
                  </a:lnTo>
                  <a:lnTo>
                    <a:pt x="421398" y="161302"/>
                  </a:lnTo>
                  <a:lnTo>
                    <a:pt x="386524" y="197485"/>
                  </a:lnTo>
                  <a:lnTo>
                    <a:pt x="352704" y="234607"/>
                  </a:lnTo>
                  <a:lnTo>
                    <a:pt x="319938" y="272656"/>
                  </a:lnTo>
                  <a:lnTo>
                    <a:pt x="288264" y="311594"/>
                  </a:lnTo>
                  <a:lnTo>
                    <a:pt x="257708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34" y="475716"/>
                  </a:lnTo>
                  <a:lnTo>
                    <a:pt x="146888" y="518706"/>
                  </a:lnTo>
                  <a:lnTo>
                    <a:pt x="122135" y="562419"/>
                  </a:lnTo>
                  <a:lnTo>
                    <a:pt x="98615" y="606844"/>
                  </a:lnTo>
                  <a:lnTo>
                    <a:pt x="76339" y="651929"/>
                  </a:lnTo>
                  <a:lnTo>
                    <a:pt x="55308" y="697674"/>
                  </a:lnTo>
                  <a:lnTo>
                    <a:pt x="35572" y="744029"/>
                  </a:lnTo>
                  <a:lnTo>
                    <a:pt x="17119" y="790981"/>
                  </a:lnTo>
                  <a:lnTo>
                    <a:pt x="0" y="838504"/>
                  </a:lnTo>
                  <a:lnTo>
                    <a:pt x="39992" y="852373"/>
                  </a:lnTo>
                  <a:lnTo>
                    <a:pt x="56680" y="806069"/>
                  </a:lnTo>
                  <a:lnTo>
                    <a:pt x="74650" y="760310"/>
                  </a:lnTo>
                  <a:lnTo>
                    <a:pt x="93878" y="715137"/>
                  </a:lnTo>
                  <a:lnTo>
                    <a:pt x="114363" y="670547"/>
                  </a:lnTo>
                  <a:lnTo>
                    <a:pt x="136067" y="626605"/>
                  </a:lnTo>
                  <a:lnTo>
                    <a:pt x="158978" y="583311"/>
                  </a:lnTo>
                  <a:lnTo>
                    <a:pt x="183070" y="540689"/>
                  </a:lnTo>
                  <a:lnTo>
                    <a:pt x="208343" y="498792"/>
                  </a:lnTo>
                  <a:lnTo>
                    <a:pt x="234772" y="457619"/>
                  </a:lnTo>
                  <a:lnTo>
                    <a:pt x="262318" y="417207"/>
                  </a:lnTo>
                  <a:lnTo>
                    <a:pt x="290982" y="377583"/>
                  </a:lnTo>
                  <a:lnTo>
                    <a:pt x="320751" y="338785"/>
                  </a:lnTo>
                  <a:lnTo>
                    <a:pt x="351586" y="300812"/>
                  </a:lnTo>
                  <a:lnTo>
                    <a:pt x="383489" y="263715"/>
                  </a:lnTo>
                  <a:lnTo>
                    <a:pt x="416433" y="227507"/>
                  </a:lnTo>
                  <a:lnTo>
                    <a:pt x="450380" y="192214"/>
                  </a:lnTo>
                  <a:lnTo>
                    <a:pt x="485343" y="157873"/>
                  </a:lnTo>
                  <a:lnTo>
                    <a:pt x="521284" y="124498"/>
                  </a:lnTo>
                  <a:lnTo>
                    <a:pt x="575513" y="189928"/>
                  </a:lnTo>
                  <a:lnTo>
                    <a:pt x="581964" y="193586"/>
                  </a:lnTo>
                  <a:lnTo>
                    <a:pt x="587692" y="193586"/>
                  </a:lnTo>
                  <a:lnTo>
                    <a:pt x="593293" y="192303"/>
                  </a:lnTo>
                  <a:lnTo>
                    <a:pt x="598144" y="188480"/>
                  </a:lnTo>
                  <a:lnTo>
                    <a:pt x="602043" y="182194"/>
                  </a:lnTo>
                  <a:lnTo>
                    <a:pt x="604748" y="173482"/>
                  </a:lnTo>
                  <a:lnTo>
                    <a:pt x="631952" y="40792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34" y="2823946"/>
                  </a:lnTo>
                  <a:lnTo>
                    <a:pt x="632358" y="2793987"/>
                  </a:lnTo>
                  <a:lnTo>
                    <a:pt x="594283" y="2762974"/>
                  </a:lnTo>
                  <a:lnTo>
                    <a:pt x="557136" y="2730931"/>
                  </a:lnTo>
                  <a:lnTo>
                    <a:pt x="520928" y="2697886"/>
                  </a:lnTo>
                  <a:lnTo>
                    <a:pt x="485698" y="2663863"/>
                  </a:lnTo>
                  <a:lnTo>
                    <a:pt x="451446" y="2628874"/>
                  </a:lnTo>
                  <a:lnTo>
                    <a:pt x="418198" y="2592971"/>
                  </a:lnTo>
                  <a:lnTo>
                    <a:pt x="385978" y="2556167"/>
                  </a:lnTo>
                  <a:lnTo>
                    <a:pt x="354799" y="2518486"/>
                  </a:lnTo>
                  <a:lnTo>
                    <a:pt x="324688" y="2479954"/>
                  </a:lnTo>
                  <a:lnTo>
                    <a:pt x="295668" y="2440584"/>
                  </a:lnTo>
                  <a:lnTo>
                    <a:pt x="267754" y="2400414"/>
                  </a:lnTo>
                  <a:lnTo>
                    <a:pt x="240969" y="2359482"/>
                  </a:lnTo>
                  <a:lnTo>
                    <a:pt x="215315" y="2317788"/>
                  </a:lnTo>
                  <a:lnTo>
                    <a:pt x="190842" y="2275370"/>
                  </a:lnTo>
                  <a:lnTo>
                    <a:pt x="167551" y="2232241"/>
                  </a:lnTo>
                  <a:lnTo>
                    <a:pt x="145465" y="2188451"/>
                  </a:lnTo>
                  <a:lnTo>
                    <a:pt x="214363" y="2158403"/>
                  </a:lnTo>
                  <a:lnTo>
                    <a:pt x="226491" y="2150287"/>
                  </a:lnTo>
                  <a:lnTo>
                    <a:pt x="230784" y="2140699"/>
                  </a:lnTo>
                  <a:lnTo>
                    <a:pt x="227203" y="2130818"/>
                  </a:lnTo>
                  <a:lnTo>
                    <a:pt x="215722" y="2121865"/>
                  </a:lnTo>
                  <a:lnTo>
                    <a:pt x="90017" y="2055850"/>
                  </a:lnTo>
                  <a:lnTo>
                    <a:pt x="84150" y="2054428"/>
                  </a:lnTo>
                  <a:lnTo>
                    <a:pt x="78562" y="2054428"/>
                  </a:lnTo>
                  <a:lnTo>
                    <a:pt x="47193" y="2080031"/>
                  </a:lnTo>
                  <a:lnTo>
                    <a:pt x="11658" y="2210778"/>
                  </a:lnTo>
                  <a:lnTo>
                    <a:pt x="10109" y="2222182"/>
                  </a:lnTo>
                  <a:lnTo>
                    <a:pt x="12153" y="2230755"/>
                  </a:lnTo>
                  <a:lnTo>
                    <a:pt x="17399" y="2236152"/>
                  </a:lnTo>
                  <a:lnTo>
                    <a:pt x="25438" y="2238032"/>
                  </a:lnTo>
                  <a:lnTo>
                    <a:pt x="29438" y="2238032"/>
                  </a:lnTo>
                  <a:lnTo>
                    <a:pt x="34124" y="2236952"/>
                  </a:lnTo>
                  <a:lnTo>
                    <a:pt x="106629" y="2205367"/>
                  </a:lnTo>
                  <a:lnTo>
                    <a:pt x="129247" y="2250338"/>
                  </a:lnTo>
                  <a:lnTo>
                    <a:pt x="153111" y="2294610"/>
                  </a:lnTo>
                  <a:lnTo>
                    <a:pt x="178193" y="2338159"/>
                  </a:lnTo>
                  <a:lnTo>
                    <a:pt x="204470" y="2380958"/>
                  </a:lnTo>
                  <a:lnTo>
                    <a:pt x="231940" y="2422995"/>
                  </a:lnTo>
                  <a:lnTo>
                    <a:pt x="260553" y="2464231"/>
                  </a:lnTo>
                  <a:lnTo>
                    <a:pt x="290322" y="2504643"/>
                  </a:lnTo>
                  <a:lnTo>
                    <a:pt x="321195" y="2544216"/>
                  </a:lnTo>
                  <a:lnTo>
                    <a:pt x="353161" y="2582900"/>
                  </a:lnTo>
                  <a:lnTo>
                    <a:pt x="386207" y="2620683"/>
                  </a:lnTo>
                  <a:lnTo>
                    <a:pt x="420319" y="2657551"/>
                  </a:lnTo>
                  <a:lnTo>
                    <a:pt x="455447" y="2693454"/>
                  </a:lnTo>
                  <a:lnTo>
                    <a:pt x="491604" y="2728379"/>
                  </a:lnTo>
                  <a:lnTo>
                    <a:pt x="528739" y="2762300"/>
                  </a:lnTo>
                  <a:lnTo>
                    <a:pt x="566851" y="2795193"/>
                  </a:lnTo>
                  <a:lnTo>
                    <a:pt x="605904" y="2827032"/>
                  </a:lnTo>
                  <a:lnTo>
                    <a:pt x="645896" y="2857792"/>
                  </a:lnTo>
                  <a:lnTo>
                    <a:pt x="686790" y="2887434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67"/>
                  </a:moveTo>
                  <a:lnTo>
                    <a:pt x="3306407" y="2049170"/>
                  </a:lnTo>
                  <a:lnTo>
                    <a:pt x="3288436" y="2094992"/>
                  </a:lnTo>
                  <a:lnTo>
                    <a:pt x="3269196" y="2140229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38" y="2397887"/>
                  </a:lnTo>
                  <a:lnTo>
                    <a:pt x="3100679" y="2438298"/>
                  </a:lnTo>
                  <a:lnTo>
                    <a:pt x="3072015" y="2477922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53"/>
                  </a:lnTo>
                  <a:lnTo>
                    <a:pt x="2877731" y="2697581"/>
                  </a:lnTo>
                  <a:lnTo>
                    <a:pt x="2841828" y="2730944"/>
                  </a:lnTo>
                  <a:lnTo>
                    <a:pt x="2804972" y="2763304"/>
                  </a:lnTo>
                  <a:lnTo>
                    <a:pt x="2752433" y="2696197"/>
                  </a:lnTo>
                  <a:lnTo>
                    <a:pt x="2745956" y="2692362"/>
                  </a:lnTo>
                  <a:lnTo>
                    <a:pt x="2740152" y="2692362"/>
                  </a:lnTo>
                  <a:lnTo>
                    <a:pt x="2734640" y="2693606"/>
                  </a:lnTo>
                  <a:lnTo>
                    <a:pt x="2692031" y="2843885"/>
                  </a:lnTo>
                  <a:lnTo>
                    <a:pt x="2691612" y="2859900"/>
                  </a:lnTo>
                  <a:lnTo>
                    <a:pt x="2697619" y="2873108"/>
                  </a:lnTo>
                  <a:lnTo>
                    <a:pt x="2709011" y="2882138"/>
                  </a:lnTo>
                  <a:lnTo>
                    <a:pt x="2724696" y="2885592"/>
                  </a:lnTo>
                  <a:lnTo>
                    <a:pt x="2860814" y="2887243"/>
                  </a:lnTo>
                  <a:lnTo>
                    <a:pt x="2874822" y="2884678"/>
                  </a:lnTo>
                  <a:lnTo>
                    <a:pt x="2882430" y="2877655"/>
                  </a:lnTo>
                  <a:lnTo>
                    <a:pt x="2883103" y="2867228"/>
                  </a:lnTo>
                  <a:lnTo>
                    <a:pt x="2876346" y="2854464"/>
                  </a:lnTo>
                  <a:lnTo>
                    <a:pt x="2831071" y="2796629"/>
                  </a:lnTo>
                  <a:lnTo>
                    <a:pt x="2868942" y="2763469"/>
                  </a:lnTo>
                  <a:lnTo>
                    <a:pt x="2905823" y="2729268"/>
                  </a:lnTo>
                  <a:lnTo>
                    <a:pt x="2941701" y="2694076"/>
                  </a:lnTo>
                  <a:lnTo>
                    <a:pt x="2976562" y="2657906"/>
                  </a:lnTo>
                  <a:lnTo>
                    <a:pt x="3010370" y="2620784"/>
                  </a:lnTo>
                  <a:lnTo>
                    <a:pt x="3043123" y="2582735"/>
                  </a:lnTo>
                  <a:lnTo>
                    <a:pt x="3074797" y="2543797"/>
                  </a:lnTo>
                  <a:lnTo>
                    <a:pt x="3105353" y="2503995"/>
                  </a:lnTo>
                  <a:lnTo>
                    <a:pt x="3134791" y="2463342"/>
                  </a:lnTo>
                  <a:lnTo>
                    <a:pt x="3163100" y="2421890"/>
                  </a:lnTo>
                  <a:lnTo>
                    <a:pt x="3190240" y="2379637"/>
                  </a:lnTo>
                  <a:lnTo>
                    <a:pt x="3216186" y="2336622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501"/>
                  </a:lnTo>
                  <a:lnTo>
                    <a:pt x="3327552" y="2111083"/>
                  </a:lnTo>
                  <a:lnTo>
                    <a:pt x="3346005" y="2064067"/>
                  </a:lnTo>
                  <a:close/>
                </a:path>
                <a:path w="3408680" h="2887979">
                  <a:moveTo>
                    <a:pt x="3408616" y="679462"/>
                  </a:moveTo>
                  <a:lnTo>
                    <a:pt x="3408311" y="669544"/>
                  </a:lnTo>
                  <a:lnTo>
                    <a:pt x="3402584" y="663803"/>
                  </a:lnTo>
                  <a:lnTo>
                    <a:pt x="3389236" y="663803"/>
                  </a:lnTo>
                  <a:lnTo>
                    <a:pt x="3384702" y="664794"/>
                  </a:lnTo>
                  <a:lnTo>
                    <a:pt x="3311753" y="694778"/>
                  </a:lnTo>
                  <a:lnTo>
                    <a:pt x="3290062" y="649363"/>
                  </a:lnTo>
                  <a:lnTo>
                    <a:pt x="3267100" y="604608"/>
                  </a:lnTo>
                  <a:lnTo>
                    <a:pt x="3242919" y="560539"/>
                  </a:lnTo>
                  <a:lnTo>
                    <a:pt x="3217519" y="517207"/>
                  </a:lnTo>
                  <a:lnTo>
                    <a:pt x="3190913" y="474624"/>
                  </a:lnTo>
                  <a:lnTo>
                    <a:pt x="3163151" y="432803"/>
                  </a:lnTo>
                  <a:lnTo>
                    <a:pt x="3134220" y="391795"/>
                  </a:lnTo>
                  <a:lnTo>
                    <a:pt x="3104172" y="351599"/>
                  </a:lnTo>
                  <a:lnTo>
                    <a:pt x="3073006" y="312267"/>
                  </a:lnTo>
                  <a:lnTo>
                    <a:pt x="3040735" y="273812"/>
                  </a:lnTo>
                  <a:lnTo>
                    <a:pt x="3007410" y="236258"/>
                  </a:lnTo>
                  <a:lnTo>
                    <a:pt x="2973019" y="199631"/>
                  </a:lnTo>
                  <a:lnTo>
                    <a:pt x="2937599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83" y="35052"/>
                  </a:lnTo>
                  <a:lnTo>
                    <a:pt x="2759938" y="64744"/>
                  </a:lnTo>
                  <a:lnTo>
                    <a:pt x="2798292" y="95504"/>
                  </a:lnTo>
                  <a:lnTo>
                    <a:pt x="2835706" y="127304"/>
                  </a:lnTo>
                  <a:lnTo>
                    <a:pt x="2872181" y="160108"/>
                  </a:lnTo>
                  <a:lnTo>
                    <a:pt x="2907690" y="193890"/>
                  </a:lnTo>
                  <a:lnTo>
                    <a:pt x="2942221" y="228638"/>
                  </a:lnTo>
                  <a:lnTo>
                    <a:pt x="2975737" y="264312"/>
                  </a:lnTo>
                  <a:lnTo>
                    <a:pt x="3008236" y="300901"/>
                  </a:lnTo>
                  <a:lnTo>
                    <a:pt x="3039681" y="338366"/>
                  </a:lnTo>
                  <a:lnTo>
                    <a:pt x="3070072" y="376682"/>
                  </a:lnTo>
                  <a:lnTo>
                    <a:pt x="3099384" y="415836"/>
                  </a:lnTo>
                  <a:lnTo>
                    <a:pt x="3127578" y="455790"/>
                  </a:lnTo>
                  <a:lnTo>
                    <a:pt x="3154667" y="496519"/>
                  </a:lnTo>
                  <a:lnTo>
                    <a:pt x="3180600" y="538010"/>
                  </a:lnTo>
                  <a:lnTo>
                    <a:pt x="3205378" y="580212"/>
                  </a:lnTo>
                  <a:lnTo>
                    <a:pt x="3228975" y="623125"/>
                  </a:lnTo>
                  <a:lnTo>
                    <a:pt x="3251365" y="666711"/>
                  </a:lnTo>
                  <a:lnTo>
                    <a:pt x="3272548" y="710946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27"/>
                  </a:lnTo>
                  <a:lnTo>
                    <a:pt x="3331641" y="846277"/>
                  </a:lnTo>
                  <a:lnTo>
                    <a:pt x="3337445" y="846277"/>
                  </a:lnTo>
                  <a:lnTo>
                    <a:pt x="3368573" y="821309"/>
                  </a:lnTo>
                  <a:lnTo>
                    <a:pt x="3407956" y="687616"/>
                  </a:lnTo>
                  <a:lnTo>
                    <a:pt x="3408515" y="684199"/>
                  </a:lnTo>
                  <a:lnTo>
                    <a:pt x="3408616" y="679462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280113" y="5284243"/>
              <a:ext cx="446405" cy="41910"/>
            </a:xfrm>
            <a:custGeom>
              <a:avLst/>
              <a:gdLst/>
              <a:ahLst/>
              <a:cxnLst/>
              <a:rect l="l" t="t" r="r" b="b"/>
              <a:pathLst>
                <a:path w="446405" h="41910">
                  <a:moveTo>
                    <a:pt x="446122" y="0"/>
                  </a:moveTo>
                  <a:lnTo>
                    <a:pt x="0" y="0"/>
                  </a:lnTo>
                  <a:lnTo>
                    <a:pt x="0" y="41883"/>
                  </a:lnTo>
                  <a:lnTo>
                    <a:pt x="446122" y="41883"/>
                  </a:lnTo>
                  <a:lnTo>
                    <a:pt x="446122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636253" y="5219447"/>
              <a:ext cx="120739" cy="17148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0743565" cy="1570990"/>
            </a:xfrm>
            <a:custGeom>
              <a:avLst/>
              <a:gdLst/>
              <a:ahLst/>
              <a:cxnLst/>
              <a:rect l="l" t="t" r="r" b="b"/>
              <a:pathLst>
                <a:path w="10743565" h="1570990">
                  <a:moveTo>
                    <a:pt x="10743128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10324292" y="1570632"/>
                  </a:lnTo>
                  <a:lnTo>
                    <a:pt x="10743128" y="1151797"/>
                  </a:lnTo>
                  <a:lnTo>
                    <a:pt x="10743128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92944" y="2626569"/>
              <a:ext cx="2828925" cy="400685"/>
            </a:xfrm>
            <a:custGeom>
              <a:avLst/>
              <a:gdLst/>
              <a:ahLst/>
              <a:cxnLst/>
              <a:rect l="l" t="t" r="r" b="b"/>
              <a:pathLst>
                <a:path w="2828925" h="400685">
                  <a:moveTo>
                    <a:pt x="52762" y="22187"/>
                  </a:moveTo>
                  <a:lnTo>
                    <a:pt x="0" y="22187"/>
                  </a:lnTo>
                  <a:lnTo>
                    <a:pt x="0" y="298577"/>
                  </a:lnTo>
                  <a:lnTo>
                    <a:pt x="52762" y="298577"/>
                  </a:lnTo>
                  <a:lnTo>
                    <a:pt x="52762" y="22187"/>
                  </a:lnTo>
                  <a:close/>
                </a:path>
                <a:path w="2828925" h="400685">
                  <a:moveTo>
                    <a:pt x="169188" y="103850"/>
                  </a:moveTo>
                  <a:lnTo>
                    <a:pt x="118938" y="103850"/>
                  </a:lnTo>
                  <a:lnTo>
                    <a:pt x="118938" y="298577"/>
                  </a:lnTo>
                  <a:lnTo>
                    <a:pt x="169188" y="298577"/>
                  </a:lnTo>
                  <a:lnTo>
                    <a:pt x="169188" y="181324"/>
                  </a:lnTo>
                  <a:lnTo>
                    <a:pt x="175889" y="174204"/>
                  </a:lnTo>
                  <a:lnTo>
                    <a:pt x="190933" y="159008"/>
                  </a:lnTo>
                  <a:lnTo>
                    <a:pt x="203580" y="148445"/>
                  </a:lnTo>
                  <a:lnTo>
                    <a:pt x="214106" y="142281"/>
                  </a:lnTo>
                  <a:lnTo>
                    <a:pt x="222789" y="140278"/>
                  </a:lnTo>
                  <a:lnTo>
                    <a:pt x="287317" y="140278"/>
                  </a:lnTo>
                  <a:lnTo>
                    <a:pt x="286746" y="136090"/>
                  </a:lnTo>
                  <a:lnTo>
                    <a:pt x="169188" y="136090"/>
                  </a:lnTo>
                  <a:lnTo>
                    <a:pt x="169188" y="103850"/>
                  </a:lnTo>
                  <a:close/>
                </a:path>
                <a:path w="2828925" h="400685">
                  <a:moveTo>
                    <a:pt x="287317" y="140278"/>
                  </a:moveTo>
                  <a:lnTo>
                    <a:pt x="222789" y="140278"/>
                  </a:lnTo>
                  <a:lnTo>
                    <a:pt x="230465" y="142032"/>
                  </a:lnTo>
                  <a:lnTo>
                    <a:pt x="235511" y="147712"/>
                  </a:lnTo>
                  <a:lnTo>
                    <a:pt x="238279" y="157948"/>
                  </a:lnTo>
                  <a:lnTo>
                    <a:pt x="239123" y="173366"/>
                  </a:lnTo>
                  <a:lnTo>
                    <a:pt x="239123" y="298577"/>
                  </a:lnTo>
                  <a:lnTo>
                    <a:pt x="289373" y="298577"/>
                  </a:lnTo>
                  <a:lnTo>
                    <a:pt x="289373" y="155356"/>
                  </a:lnTo>
                  <a:lnTo>
                    <a:pt x="287317" y="140278"/>
                  </a:lnTo>
                  <a:close/>
                </a:path>
                <a:path w="2828925" h="400685">
                  <a:moveTo>
                    <a:pt x="236610" y="100080"/>
                  </a:moveTo>
                  <a:lnTo>
                    <a:pt x="218949" y="102115"/>
                  </a:lnTo>
                  <a:lnTo>
                    <a:pt x="202428" y="108508"/>
                  </a:lnTo>
                  <a:lnTo>
                    <a:pt x="186143" y="119689"/>
                  </a:lnTo>
                  <a:lnTo>
                    <a:pt x="169188" y="136090"/>
                  </a:lnTo>
                  <a:lnTo>
                    <a:pt x="286746" y="136090"/>
                  </a:lnTo>
                  <a:lnTo>
                    <a:pt x="286076" y="131174"/>
                  </a:lnTo>
                  <a:lnTo>
                    <a:pt x="276185" y="113900"/>
                  </a:lnTo>
                  <a:lnTo>
                    <a:pt x="259697" y="103535"/>
                  </a:lnTo>
                  <a:lnTo>
                    <a:pt x="236610" y="100080"/>
                  </a:lnTo>
                  <a:close/>
                </a:path>
                <a:path w="2828925" h="400685">
                  <a:moveTo>
                    <a:pt x="394940" y="140697"/>
                  </a:moveTo>
                  <a:lnTo>
                    <a:pt x="347622" y="140697"/>
                  </a:lnTo>
                  <a:lnTo>
                    <a:pt x="347622" y="261719"/>
                  </a:lnTo>
                  <a:lnTo>
                    <a:pt x="349926" y="280521"/>
                  </a:lnTo>
                  <a:lnTo>
                    <a:pt x="356940" y="293708"/>
                  </a:lnTo>
                  <a:lnTo>
                    <a:pt x="368822" y="301476"/>
                  </a:lnTo>
                  <a:lnTo>
                    <a:pt x="385726" y="304022"/>
                  </a:lnTo>
                  <a:lnTo>
                    <a:pt x="396531" y="303138"/>
                  </a:lnTo>
                  <a:lnTo>
                    <a:pt x="408081" y="300409"/>
                  </a:lnTo>
                  <a:lnTo>
                    <a:pt x="420182" y="295717"/>
                  </a:lnTo>
                  <a:lnTo>
                    <a:pt x="432636" y="288944"/>
                  </a:lnTo>
                  <a:lnTo>
                    <a:pt x="447703" y="279729"/>
                  </a:lnTo>
                  <a:lnTo>
                    <a:pt x="437097" y="255437"/>
                  </a:lnTo>
                  <a:lnTo>
                    <a:pt x="404992" y="255437"/>
                  </a:lnTo>
                  <a:lnTo>
                    <a:pt x="400065" y="254116"/>
                  </a:lnTo>
                  <a:lnTo>
                    <a:pt x="396982" y="249578"/>
                  </a:lnTo>
                  <a:lnTo>
                    <a:pt x="395392" y="240956"/>
                  </a:lnTo>
                  <a:lnTo>
                    <a:pt x="394940" y="227385"/>
                  </a:lnTo>
                  <a:lnTo>
                    <a:pt x="394940" y="140697"/>
                  </a:lnTo>
                  <a:close/>
                </a:path>
                <a:path w="2828925" h="400685">
                  <a:moveTo>
                    <a:pt x="431798" y="243301"/>
                  </a:moveTo>
                  <a:lnTo>
                    <a:pt x="422603" y="249080"/>
                  </a:lnTo>
                  <a:lnTo>
                    <a:pt x="415411" y="252820"/>
                  </a:lnTo>
                  <a:lnTo>
                    <a:pt x="409711" y="254835"/>
                  </a:lnTo>
                  <a:lnTo>
                    <a:pt x="404992" y="255437"/>
                  </a:lnTo>
                  <a:lnTo>
                    <a:pt x="437097" y="255437"/>
                  </a:lnTo>
                  <a:lnTo>
                    <a:pt x="431798" y="243301"/>
                  </a:lnTo>
                  <a:close/>
                </a:path>
                <a:path w="2828925" h="400685">
                  <a:moveTo>
                    <a:pt x="394940" y="45642"/>
                  </a:moveTo>
                  <a:lnTo>
                    <a:pt x="347622" y="45642"/>
                  </a:lnTo>
                  <a:lnTo>
                    <a:pt x="347622" y="103850"/>
                  </a:lnTo>
                  <a:lnTo>
                    <a:pt x="318723" y="108876"/>
                  </a:lnTo>
                  <a:lnTo>
                    <a:pt x="318723" y="140697"/>
                  </a:lnTo>
                  <a:lnTo>
                    <a:pt x="437232" y="140697"/>
                  </a:lnTo>
                  <a:lnTo>
                    <a:pt x="437232" y="103850"/>
                  </a:lnTo>
                  <a:lnTo>
                    <a:pt x="394940" y="103850"/>
                  </a:lnTo>
                  <a:lnTo>
                    <a:pt x="394940" y="45642"/>
                  </a:lnTo>
                  <a:close/>
                </a:path>
                <a:path w="2828925" h="400685">
                  <a:moveTo>
                    <a:pt x="554087" y="98405"/>
                  </a:moveTo>
                  <a:lnTo>
                    <a:pt x="515346" y="106629"/>
                  </a:lnTo>
                  <a:lnTo>
                    <a:pt x="484418" y="129340"/>
                  </a:lnTo>
                  <a:lnTo>
                    <a:pt x="463933" y="163593"/>
                  </a:lnTo>
                  <a:lnTo>
                    <a:pt x="456520" y="206443"/>
                  </a:lnTo>
                  <a:lnTo>
                    <a:pt x="463114" y="246777"/>
                  </a:lnTo>
                  <a:lnTo>
                    <a:pt x="481957" y="277532"/>
                  </a:lnTo>
                  <a:lnTo>
                    <a:pt x="511636" y="297137"/>
                  </a:lnTo>
                  <a:lnTo>
                    <a:pt x="550737" y="304022"/>
                  </a:lnTo>
                  <a:lnTo>
                    <a:pt x="567405" y="303158"/>
                  </a:lnTo>
                  <a:lnTo>
                    <a:pt x="614808" y="290200"/>
                  </a:lnTo>
                  <a:lnTo>
                    <a:pt x="635750" y="279729"/>
                  </a:lnTo>
                  <a:lnTo>
                    <a:pt x="627850" y="263395"/>
                  </a:lnTo>
                  <a:lnTo>
                    <a:pt x="557019" y="263395"/>
                  </a:lnTo>
                  <a:lnTo>
                    <a:pt x="543623" y="261733"/>
                  </a:lnTo>
                  <a:lnTo>
                    <a:pt x="510598" y="234047"/>
                  </a:lnTo>
                  <a:lnTo>
                    <a:pt x="506769" y="208956"/>
                  </a:lnTo>
                  <a:lnTo>
                    <a:pt x="635750" y="208956"/>
                  </a:lnTo>
                  <a:lnTo>
                    <a:pt x="635750" y="187606"/>
                  </a:lnTo>
                  <a:lnTo>
                    <a:pt x="634088" y="177554"/>
                  </a:lnTo>
                  <a:lnTo>
                    <a:pt x="509282" y="177554"/>
                  </a:lnTo>
                  <a:lnTo>
                    <a:pt x="514406" y="159944"/>
                  </a:lnTo>
                  <a:lnTo>
                    <a:pt x="523260" y="146927"/>
                  </a:lnTo>
                  <a:lnTo>
                    <a:pt x="535488" y="138858"/>
                  </a:lnTo>
                  <a:lnTo>
                    <a:pt x="550737" y="136090"/>
                  </a:lnTo>
                  <a:lnTo>
                    <a:pt x="620645" y="136090"/>
                  </a:lnTo>
                  <a:lnTo>
                    <a:pt x="612981" y="123216"/>
                  </a:lnTo>
                  <a:lnTo>
                    <a:pt x="587167" y="104921"/>
                  </a:lnTo>
                  <a:lnTo>
                    <a:pt x="554087" y="98405"/>
                  </a:lnTo>
                  <a:close/>
                </a:path>
                <a:path w="2828925" h="400685">
                  <a:moveTo>
                    <a:pt x="617321" y="241626"/>
                  </a:moveTo>
                  <a:lnTo>
                    <a:pt x="580055" y="260044"/>
                  </a:lnTo>
                  <a:lnTo>
                    <a:pt x="564558" y="263395"/>
                  </a:lnTo>
                  <a:lnTo>
                    <a:pt x="627850" y="263395"/>
                  </a:lnTo>
                  <a:lnTo>
                    <a:pt x="617321" y="241626"/>
                  </a:lnTo>
                  <a:close/>
                </a:path>
                <a:path w="2828925" h="400685">
                  <a:moveTo>
                    <a:pt x="620645" y="136090"/>
                  </a:moveTo>
                  <a:lnTo>
                    <a:pt x="550737" y="136090"/>
                  </a:lnTo>
                  <a:lnTo>
                    <a:pt x="565887" y="138387"/>
                  </a:lnTo>
                  <a:lnTo>
                    <a:pt x="576443" y="145670"/>
                  </a:lnTo>
                  <a:lnTo>
                    <a:pt x="582836" y="158530"/>
                  </a:lnTo>
                  <a:lnTo>
                    <a:pt x="585500" y="177554"/>
                  </a:lnTo>
                  <a:lnTo>
                    <a:pt x="634088" y="177554"/>
                  </a:lnTo>
                  <a:lnTo>
                    <a:pt x="629763" y="151405"/>
                  </a:lnTo>
                  <a:lnTo>
                    <a:pt x="620645" y="136090"/>
                  </a:lnTo>
                  <a:close/>
                </a:path>
                <a:path w="2828925" h="400685">
                  <a:moveTo>
                    <a:pt x="711569" y="103850"/>
                  </a:moveTo>
                  <a:lnTo>
                    <a:pt x="668440" y="103850"/>
                  </a:lnTo>
                  <a:lnTo>
                    <a:pt x="668440" y="298577"/>
                  </a:lnTo>
                  <a:lnTo>
                    <a:pt x="718271" y="298577"/>
                  </a:lnTo>
                  <a:lnTo>
                    <a:pt x="718271" y="209375"/>
                  </a:lnTo>
                  <a:lnTo>
                    <a:pt x="719069" y="198958"/>
                  </a:lnTo>
                  <a:lnTo>
                    <a:pt x="743663" y="161324"/>
                  </a:lnTo>
                  <a:lnTo>
                    <a:pt x="755966" y="157450"/>
                  </a:lnTo>
                  <a:lnTo>
                    <a:pt x="772955" y="157450"/>
                  </a:lnTo>
                  <a:lnTo>
                    <a:pt x="776523" y="146560"/>
                  </a:lnTo>
                  <a:lnTo>
                    <a:pt x="713664" y="146560"/>
                  </a:lnTo>
                  <a:lnTo>
                    <a:pt x="711569" y="103850"/>
                  </a:lnTo>
                  <a:close/>
                </a:path>
                <a:path w="2828925" h="400685">
                  <a:moveTo>
                    <a:pt x="838895" y="103850"/>
                  </a:moveTo>
                  <a:lnTo>
                    <a:pt x="786551" y="103850"/>
                  </a:lnTo>
                  <a:lnTo>
                    <a:pt x="851879" y="298577"/>
                  </a:lnTo>
                  <a:lnTo>
                    <a:pt x="901710" y="298577"/>
                  </a:lnTo>
                  <a:lnTo>
                    <a:pt x="923795" y="241207"/>
                  </a:lnTo>
                  <a:lnTo>
                    <a:pt x="879522" y="241207"/>
                  </a:lnTo>
                  <a:lnTo>
                    <a:pt x="878266" y="232830"/>
                  </a:lnTo>
                  <a:lnTo>
                    <a:pt x="838895" y="103850"/>
                  </a:lnTo>
                  <a:close/>
                </a:path>
                <a:path w="2828925" h="400685">
                  <a:moveTo>
                    <a:pt x="976671" y="103850"/>
                  </a:moveTo>
                  <a:lnTo>
                    <a:pt x="924327" y="103850"/>
                  </a:lnTo>
                  <a:lnTo>
                    <a:pt x="880779" y="232830"/>
                  </a:lnTo>
                  <a:lnTo>
                    <a:pt x="879522" y="241207"/>
                  </a:lnTo>
                  <a:lnTo>
                    <a:pt x="923795" y="241207"/>
                  </a:lnTo>
                  <a:lnTo>
                    <a:pt x="976671" y="103850"/>
                  </a:lnTo>
                  <a:close/>
                </a:path>
                <a:path w="2828925" h="400685">
                  <a:moveTo>
                    <a:pt x="772955" y="157450"/>
                  </a:moveTo>
                  <a:lnTo>
                    <a:pt x="761411" y="157450"/>
                  </a:lnTo>
                  <a:lnTo>
                    <a:pt x="765599" y="159126"/>
                  </a:lnTo>
                  <a:lnTo>
                    <a:pt x="771034" y="163314"/>
                  </a:lnTo>
                  <a:lnTo>
                    <a:pt x="772955" y="157450"/>
                  </a:lnTo>
                  <a:close/>
                </a:path>
                <a:path w="2828925" h="400685">
                  <a:moveTo>
                    <a:pt x="759736" y="100918"/>
                  </a:moveTo>
                  <a:lnTo>
                    <a:pt x="748826" y="103398"/>
                  </a:lnTo>
                  <a:lnTo>
                    <a:pt x="738113" y="111335"/>
                  </a:lnTo>
                  <a:lnTo>
                    <a:pt x="726693" y="125474"/>
                  </a:lnTo>
                  <a:lnTo>
                    <a:pt x="713664" y="146560"/>
                  </a:lnTo>
                  <a:lnTo>
                    <a:pt x="776523" y="146560"/>
                  </a:lnTo>
                  <a:lnTo>
                    <a:pt x="786949" y="114739"/>
                  </a:lnTo>
                  <a:lnTo>
                    <a:pt x="780811" y="108693"/>
                  </a:lnTo>
                  <a:lnTo>
                    <a:pt x="774281" y="104373"/>
                  </a:lnTo>
                  <a:lnTo>
                    <a:pt x="767282" y="101782"/>
                  </a:lnTo>
                  <a:lnTo>
                    <a:pt x="759736" y="100918"/>
                  </a:lnTo>
                  <a:close/>
                </a:path>
                <a:path w="2828925" h="400685">
                  <a:moveTo>
                    <a:pt x="1055004" y="103850"/>
                  </a:moveTo>
                  <a:lnTo>
                    <a:pt x="1005173" y="103850"/>
                  </a:lnTo>
                  <a:lnTo>
                    <a:pt x="1005173" y="298577"/>
                  </a:lnTo>
                  <a:lnTo>
                    <a:pt x="1055004" y="298577"/>
                  </a:lnTo>
                  <a:lnTo>
                    <a:pt x="1055004" y="103850"/>
                  </a:lnTo>
                  <a:close/>
                </a:path>
                <a:path w="2828925" h="400685">
                  <a:moveTo>
                    <a:pt x="1030303" y="0"/>
                  </a:moveTo>
                  <a:lnTo>
                    <a:pt x="1019315" y="2648"/>
                  </a:lnTo>
                  <a:lnTo>
                    <a:pt x="1010251" y="9889"/>
                  </a:lnTo>
                  <a:lnTo>
                    <a:pt x="1004093" y="20664"/>
                  </a:lnTo>
                  <a:lnTo>
                    <a:pt x="1001822" y="33915"/>
                  </a:lnTo>
                  <a:lnTo>
                    <a:pt x="1004093" y="47165"/>
                  </a:lnTo>
                  <a:lnTo>
                    <a:pt x="1010251" y="57940"/>
                  </a:lnTo>
                  <a:lnTo>
                    <a:pt x="1019315" y="65181"/>
                  </a:lnTo>
                  <a:lnTo>
                    <a:pt x="1030303" y="67830"/>
                  </a:lnTo>
                  <a:lnTo>
                    <a:pt x="1041224" y="65181"/>
                  </a:lnTo>
                  <a:lnTo>
                    <a:pt x="1050140" y="57940"/>
                  </a:lnTo>
                  <a:lnTo>
                    <a:pt x="1056151" y="47165"/>
                  </a:lnTo>
                  <a:lnTo>
                    <a:pt x="1058355" y="33915"/>
                  </a:lnTo>
                  <a:lnTo>
                    <a:pt x="1056151" y="20664"/>
                  </a:lnTo>
                  <a:lnTo>
                    <a:pt x="1050140" y="9889"/>
                  </a:lnTo>
                  <a:lnTo>
                    <a:pt x="1041224" y="2648"/>
                  </a:lnTo>
                  <a:lnTo>
                    <a:pt x="1030303" y="0"/>
                  </a:lnTo>
                  <a:close/>
                </a:path>
                <a:path w="2828925" h="400685">
                  <a:moveTo>
                    <a:pt x="1189031" y="98405"/>
                  </a:moveTo>
                  <a:lnTo>
                    <a:pt x="1150289" y="106629"/>
                  </a:lnTo>
                  <a:lnTo>
                    <a:pt x="1119357" y="129340"/>
                  </a:lnTo>
                  <a:lnTo>
                    <a:pt x="1098868" y="163593"/>
                  </a:lnTo>
                  <a:lnTo>
                    <a:pt x="1091453" y="206443"/>
                  </a:lnTo>
                  <a:lnTo>
                    <a:pt x="1098050" y="246777"/>
                  </a:lnTo>
                  <a:lnTo>
                    <a:pt x="1116896" y="277532"/>
                  </a:lnTo>
                  <a:lnTo>
                    <a:pt x="1146578" y="297137"/>
                  </a:lnTo>
                  <a:lnTo>
                    <a:pt x="1185681" y="304022"/>
                  </a:lnTo>
                  <a:lnTo>
                    <a:pt x="1202343" y="303158"/>
                  </a:lnTo>
                  <a:lnTo>
                    <a:pt x="1249752" y="290200"/>
                  </a:lnTo>
                  <a:lnTo>
                    <a:pt x="1270683" y="279729"/>
                  </a:lnTo>
                  <a:lnTo>
                    <a:pt x="1262788" y="263395"/>
                  </a:lnTo>
                  <a:lnTo>
                    <a:pt x="1191963" y="263395"/>
                  </a:lnTo>
                  <a:lnTo>
                    <a:pt x="1178560" y="261733"/>
                  </a:lnTo>
                  <a:lnTo>
                    <a:pt x="1145531" y="234047"/>
                  </a:lnTo>
                  <a:lnTo>
                    <a:pt x="1141703" y="208956"/>
                  </a:lnTo>
                  <a:lnTo>
                    <a:pt x="1270683" y="208956"/>
                  </a:lnTo>
                  <a:lnTo>
                    <a:pt x="1270683" y="187606"/>
                  </a:lnTo>
                  <a:lnTo>
                    <a:pt x="1269021" y="177554"/>
                  </a:lnTo>
                  <a:lnTo>
                    <a:pt x="1144216" y="177554"/>
                  </a:lnTo>
                  <a:lnTo>
                    <a:pt x="1149340" y="159944"/>
                  </a:lnTo>
                  <a:lnTo>
                    <a:pt x="1158195" y="146927"/>
                  </a:lnTo>
                  <a:lnTo>
                    <a:pt x="1170426" y="138858"/>
                  </a:lnTo>
                  <a:lnTo>
                    <a:pt x="1185681" y="136090"/>
                  </a:lnTo>
                  <a:lnTo>
                    <a:pt x="1255580" y="136090"/>
                  </a:lnTo>
                  <a:lnTo>
                    <a:pt x="1247916" y="123216"/>
                  </a:lnTo>
                  <a:lnTo>
                    <a:pt x="1222105" y="104921"/>
                  </a:lnTo>
                  <a:lnTo>
                    <a:pt x="1189031" y="98405"/>
                  </a:lnTo>
                  <a:close/>
                </a:path>
                <a:path w="2828925" h="400685">
                  <a:moveTo>
                    <a:pt x="1252265" y="241626"/>
                  </a:moveTo>
                  <a:lnTo>
                    <a:pt x="1214989" y="260044"/>
                  </a:lnTo>
                  <a:lnTo>
                    <a:pt x="1199502" y="263395"/>
                  </a:lnTo>
                  <a:lnTo>
                    <a:pt x="1262788" y="263395"/>
                  </a:lnTo>
                  <a:lnTo>
                    <a:pt x="1252265" y="241626"/>
                  </a:lnTo>
                  <a:close/>
                </a:path>
                <a:path w="2828925" h="400685">
                  <a:moveTo>
                    <a:pt x="1255580" y="136090"/>
                  </a:moveTo>
                  <a:lnTo>
                    <a:pt x="1185681" y="136090"/>
                  </a:lnTo>
                  <a:lnTo>
                    <a:pt x="1200825" y="138387"/>
                  </a:lnTo>
                  <a:lnTo>
                    <a:pt x="1211378" y="145670"/>
                  </a:lnTo>
                  <a:lnTo>
                    <a:pt x="1217770" y="158530"/>
                  </a:lnTo>
                  <a:lnTo>
                    <a:pt x="1220434" y="177554"/>
                  </a:lnTo>
                  <a:lnTo>
                    <a:pt x="1269021" y="177554"/>
                  </a:lnTo>
                  <a:lnTo>
                    <a:pt x="1264697" y="151405"/>
                  </a:lnTo>
                  <a:lnTo>
                    <a:pt x="1255580" y="136090"/>
                  </a:lnTo>
                  <a:close/>
                </a:path>
                <a:path w="2828925" h="400685">
                  <a:moveTo>
                    <a:pt x="1332692" y="103850"/>
                  </a:moveTo>
                  <a:lnTo>
                    <a:pt x="1279929" y="103850"/>
                  </a:lnTo>
                  <a:lnTo>
                    <a:pt x="1341906" y="298577"/>
                  </a:lnTo>
                  <a:lnTo>
                    <a:pt x="1392156" y="298577"/>
                  </a:lnTo>
                  <a:lnTo>
                    <a:pt x="1406829" y="246652"/>
                  </a:lnTo>
                  <a:lnTo>
                    <a:pt x="1369120" y="246652"/>
                  </a:lnTo>
                  <a:lnTo>
                    <a:pt x="1368701" y="241207"/>
                  </a:lnTo>
                  <a:lnTo>
                    <a:pt x="1332692" y="103850"/>
                  </a:lnTo>
                  <a:close/>
                </a:path>
                <a:path w="2828925" h="400685">
                  <a:moveTo>
                    <a:pt x="1466259" y="185931"/>
                  </a:moveTo>
                  <a:lnTo>
                    <a:pt x="1423988" y="185931"/>
                  </a:lnTo>
                  <a:lnTo>
                    <a:pt x="1455809" y="298577"/>
                  </a:lnTo>
                  <a:lnTo>
                    <a:pt x="1505640" y="298577"/>
                  </a:lnTo>
                  <a:lnTo>
                    <a:pt x="1522166" y="246652"/>
                  </a:lnTo>
                  <a:lnTo>
                    <a:pt x="1479682" y="246652"/>
                  </a:lnTo>
                  <a:lnTo>
                    <a:pt x="1479682" y="240788"/>
                  </a:lnTo>
                  <a:lnTo>
                    <a:pt x="1466259" y="185931"/>
                  </a:lnTo>
                  <a:close/>
                </a:path>
                <a:path w="2828925" h="400685">
                  <a:moveTo>
                    <a:pt x="1446175" y="103850"/>
                  </a:moveTo>
                  <a:lnTo>
                    <a:pt x="1395926" y="103850"/>
                  </a:lnTo>
                  <a:lnTo>
                    <a:pt x="1401789" y="126456"/>
                  </a:lnTo>
                  <a:lnTo>
                    <a:pt x="1369539" y="241207"/>
                  </a:lnTo>
                  <a:lnTo>
                    <a:pt x="1369120" y="246652"/>
                  </a:lnTo>
                  <a:lnTo>
                    <a:pt x="1406829" y="246652"/>
                  </a:lnTo>
                  <a:lnTo>
                    <a:pt x="1423988" y="185931"/>
                  </a:lnTo>
                  <a:lnTo>
                    <a:pt x="1466259" y="185931"/>
                  </a:lnTo>
                  <a:lnTo>
                    <a:pt x="1446175" y="103850"/>
                  </a:lnTo>
                  <a:close/>
                </a:path>
                <a:path w="2828925" h="400685">
                  <a:moveTo>
                    <a:pt x="1567617" y="103850"/>
                  </a:moveTo>
                  <a:lnTo>
                    <a:pt x="1517786" y="103850"/>
                  </a:lnTo>
                  <a:lnTo>
                    <a:pt x="1480520" y="240788"/>
                  </a:lnTo>
                  <a:lnTo>
                    <a:pt x="1479682" y="246652"/>
                  </a:lnTo>
                  <a:lnTo>
                    <a:pt x="1522166" y="246652"/>
                  </a:lnTo>
                  <a:lnTo>
                    <a:pt x="1567617" y="103850"/>
                  </a:lnTo>
                  <a:close/>
                </a:path>
                <a:path w="2828925" h="400685">
                  <a:moveTo>
                    <a:pt x="1626296" y="103850"/>
                  </a:moveTo>
                  <a:lnTo>
                    <a:pt x="1573941" y="103850"/>
                  </a:lnTo>
                  <a:lnTo>
                    <a:pt x="1639269" y="298577"/>
                  </a:lnTo>
                  <a:lnTo>
                    <a:pt x="1689110" y="298577"/>
                  </a:lnTo>
                  <a:lnTo>
                    <a:pt x="1711192" y="241207"/>
                  </a:lnTo>
                  <a:lnTo>
                    <a:pt x="1666912" y="241207"/>
                  </a:lnTo>
                  <a:lnTo>
                    <a:pt x="1665656" y="232830"/>
                  </a:lnTo>
                  <a:lnTo>
                    <a:pt x="1626296" y="103850"/>
                  </a:lnTo>
                  <a:close/>
                </a:path>
                <a:path w="2828925" h="400685">
                  <a:moveTo>
                    <a:pt x="1764061" y="103850"/>
                  </a:moveTo>
                  <a:lnTo>
                    <a:pt x="1711717" y="103850"/>
                  </a:lnTo>
                  <a:lnTo>
                    <a:pt x="1668169" y="232830"/>
                  </a:lnTo>
                  <a:lnTo>
                    <a:pt x="1666912" y="241207"/>
                  </a:lnTo>
                  <a:lnTo>
                    <a:pt x="1711192" y="241207"/>
                  </a:lnTo>
                  <a:lnTo>
                    <a:pt x="1764061" y="103850"/>
                  </a:lnTo>
                  <a:close/>
                </a:path>
                <a:path w="2828925" h="400685">
                  <a:moveTo>
                    <a:pt x="1834446" y="103850"/>
                  </a:moveTo>
                  <a:lnTo>
                    <a:pt x="1791317" y="103850"/>
                  </a:lnTo>
                  <a:lnTo>
                    <a:pt x="1791317" y="298577"/>
                  </a:lnTo>
                  <a:lnTo>
                    <a:pt x="1841148" y="298577"/>
                  </a:lnTo>
                  <a:lnTo>
                    <a:pt x="1841148" y="209375"/>
                  </a:lnTo>
                  <a:lnTo>
                    <a:pt x="1841946" y="198958"/>
                  </a:lnTo>
                  <a:lnTo>
                    <a:pt x="1866530" y="161324"/>
                  </a:lnTo>
                  <a:lnTo>
                    <a:pt x="1878832" y="157450"/>
                  </a:lnTo>
                  <a:lnTo>
                    <a:pt x="1895832" y="157450"/>
                  </a:lnTo>
                  <a:lnTo>
                    <a:pt x="1899400" y="146560"/>
                  </a:lnTo>
                  <a:lnTo>
                    <a:pt x="1836540" y="146560"/>
                  </a:lnTo>
                  <a:lnTo>
                    <a:pt x="1834446" y="103850"/>
                  </a:lnTo>
                  <a:close/>
                </a:path>
                <a:path w="2828925" h="400685">
                  <a:moveTo>
                    <a:pt x="1895832" y="157450"/>
                  </a:moveTo>
                  <a:lnTo>
                    <a:pt x="1884277" y="157450"/>
                  </a:lnTo>
                  <a:lnTo>
                    <a:pt x="1888466" y="159126"/>
                  </a:lnTo>
                  <a:lnTo>
                    <a:pt x="1893910" y="163314"/>
                  </a:lnTo>
                  <a:lnTo>
                    <a:pt x="1895832" y="157450"/>
                  </a:lnTo>
                  <a:close/>
                </a:path>
                <a:path w="2828925" h="400685">
                  <a:moveTo>
                    <a:pt x="1882602" y="100918"/>
                  </a:moveTo>
                  <a:lnTo>
                    <a:pt x="1871694" y="103398"/>
                  </a:lnTo>
                  <a:lnTo>
                    <a:pt x="1860985" y="111335"/>
                  </a:lnTo>
                  <a:lnTo>
                    <a:pt x="1849569" y="125474"/>
                  </a:lnTo>
                  <a:lnTo>
                    <a:pt x="1836540" y="146560"/>
                  </a:lnTo>
                  <a:lnTo>
                    <a:pt x="1899400" y="146560"/>
                  </a:lnTo>
                  <a:lnTo>
                    <a:pt x="1909826" y="114739"/>
                  </a:lnTo>
                  <a:lnTo>
                    <a:pt x="1903688" y="108693"/>
                  </a:lnTo>
                  <a:lnTo>
                    <a:pt x="1897156" y="104373"/>
                  </a:lnTo>
                  <a:lnTo>
                    <a:pt x="1890154" y="101782"/>
                  </a:lnTo>
                  <a:lnTo>
                    <a:pt x="1882602" y="100918"/>
                  </a:lnTo>
                  <a:close/>
                </a:path>
                <a:path w="2828925" h="400685">
                  <a:moveTo>
                    <a:pt x="2073360" y="132739"/>
                  </a:moveTo>
                  <a:lnTo>
                    <a:pt x="2003226" y="132739"/>
                  </a:lnTo>
                  <a:lnTo>
                    <a:pt x="2013848" y="134571"/>
                  </a:lnTo>
                  <a:lnTo>
                    <a:pt x="2021289" y="140173"/>
                  </a:lnTo>
                  <a:lnTo>
                    <a:pt x="2025667" y="149702"/>
                  </a:lnTo>
                  <a:lnTo>
                    <a:pt x="2027100" y="163314"/>
                  </a:lnTo>
                  <a:lnTo>
                    <a:pt x="2027100" y="179648"/>
                  </a:lnTo>
                  <a:lnTo>
                    <a:pt x="1971824" y="195554"/>
                  </a:lnTo>
                  <a:lnTo>
                    <a:pt x="1953422" y="202118"/>
                  </a:lnTo>
                  <a:lnTo>
                    <a:pt x="1924915" y="231155"/>
                  </a:lnTo>
                  <a:lnTo>
                    <a:pt x="1921564" y="244139"/>
                  </a:lnTo>
                  <a:lnTo>
                    <a:pt x="1921564" y="250840"/>
                  </a:lnTo>
                  <a:lnTo>
                    <a:pt x="1925746" y="272155"/>
                  </a:lnTo>
                  <a:lnTo>
                    <a:pt x="1937427" y="288840"/>
                  </a:lnTo>
                  <a:lnTo>
                    <a:pt x="1955313" y="299716"/>
                  </a:lnTo>
                  <a:lnTo>
                    <a:pt x="1978107" y="303603"/>
                  </a:lnTo>
                  <a:lnTo>
                    <a:pt x="1992322" y="302229"/>
                  </a:lnTo>
                  <a:lnTo>
                    <a:pt x="2005793" y="297949"/>
                  </a:lnTo>
                  <a:lnTo>
                    <a:pt x="2019031" y="290527"/>
                  </a:lnTo>
                  <a:lnTo>
                    <a:pt x="2032545" y="279729"/>
                  </a:lnTo>
                  <a:lnTo>
                    <a:pt x="2089398" y="279729"/>
                  </a:lnTo>
                  <a:lnTo>
                    <a:pt x="2092582" y="264651"/>
                  </a:lnTo>
                  <a:lnTo>
                    <a:pt x="1993593" y="264651"/>
                  </a:lnTo>
                  <a:lnTo>
                    <a:pt x="1985153" y="263277"/>
                  </a:lnTo>
                  <a:lnTo>
                    <a:pt x="1978835" y="259312"/>
                  </a:lnTo>
                  <a:lnTo>
                    <a:pt x="1974872" y="252994"/>
                  </a:lnTo>
                  <a:lnTo>
                    <a:pt x="1973500" y="244557"/>
                  </a:lnTo>
                  <a:lnTo>
                    <a:pt x="1973500" y="239531"/>
                  </a:lnTo>
                  <a:lnTo>
                    <a:pt x="1974337" y="235762"/>
                  </a:lnTo>
                  <a:lnTo>
                    <a:pt x="1977269" y="228223"/>
                  </a:lnTo>
                  <a:lnTo>
                    <a:pt x="2027100" y="211888"/>
                  </a:lnTo>
                  <a:lnTo>
                    <a:pt x="2077350" y="211888"/>
                  </a:lnTo>
                  <a:lnTo>
                    <a:pt x="2077289" y="159963"/>
                  </a:lnTo>
                  <a:lnTo>
                    <a:pt x="2073360" y="132739"/>
                  </a:lnTo>
                  <a:close/>
                </a:path>
                <a:path w="2828925" h="400685">
                  <a:moveTo>
                    <a:pt x="2089398" y="279729"/>
                  </a:moveTo>
                  <a:lnTo>
                    <a:pt x="2032545" y="279729"/>
                  </a:lnTo>
                  <a:lnTo>
                    <a:pt x="2039260" y="290311"/>
                  </a:lnTo>
                  <a:lnTo>
                    <a:pt x="2047352" y="296849"/>
                  </a:lnTo>
                  <a:lnTo>
                    <a:pt x="2058509" y="300167"/>
                  </a:lnTo>
                  <a:lnTo>
                    <a:pt x="2074418" y="301090"/>
                  </a:lnTo>
                  <a:lnTo>
                    <a:pt x="2084889" y="301090"/>
                  </a:lnTo>
                  <a:lnTo>
                    <a:pt x="2089398" y="279729"/>
                  </a:lnTo>
                  <a:close/>
                </a:path>
                <a:path w="2828925" h="400685">
                  <a:moveTo>
                    <a:pt x="2077350" y="211888"/>
                  </a:moveTo>
                  <a:lnTo>
                    <a:pt x="2027100" y="211888"/>
                  </a:lnTo>
                  <a:lnTo>
                    <a:pt x="2027100" y="250002"/>
                  </a:lnTo>
                  <a:lnTo>
                    <a:pt x="2019980" y="255437"/>
                  </a:lnTo>
                  <a:lnTo>
                    <a:pt x="2017467" y="257112"/>
                  </a:lnTo>
                  <a:lnTo>
                    <a:pt x="2014116" y="258787"/>
                  </a:lnTo>
                  <a:lnTo>
                    <a:pt x="2007415" y="262557"/>
                  </a:lnTo>
                  <a:lnTo>
                    <a:pt x="1999876" y="264651"/>
                  </a:lnTo>
                  <a:lnTo>
                    <a:pt x="2092582" y="264651"/>
                  </a:lnTo>
                  <a:lnTo>
                    <a:pt x="2092847" y="263395"/>
                  </a:lnTo>
                  <a:lnTo>
                    <a:pt x="2084771" y="261935"/>
                  </a:lnTo>
                  <a:lnTo>
                    <a:pt x="2080072" y="258632"/>
                  </a:lnTo>
                  <a:lnTo>
                    <a:pt x="2077886" y="252267"/>
                  </a:lnTo>
                  <a:lnTo>
                    <a:pt x="2077477" y="244139"/>
                  </a:lnTo>
                  <a:lnTo>
                    <a:pt x="2077350" y="211888"/>
                  </a:lnTo>
                  <a:close/>
                </a:path>
                <a:path w="2828925" h="400685">
                  <a:moveTo>
                    <a:pt x="2009928" y="98405"/>
                  </a:moveTo>
                  <a:lnTo>
                    <a:pt x="1948682" y="112539"/>
                  </a:lnTo>
                  <a:lnTo>
                    <a:pt x="1927110" y="152005"/>
                  </a:lnTo>
                  <a:lnTo>
                    <a:pt x="1927009" y="157869"/>
                  </a:lnTo>
                  <a:lnTo>
                    <a:pt x="1927428" y="159963"/>
                  </a:lnTo>
                  <a:lnTo>
                    <a:pt x="1929522" y="165827"/>
                  </a:lnTo>
                  <a:lnTo>
                    <a:pt x="1977269" y="155356"/>
                  </a:lnTo>
                  <a:lnTo>
                    <a:pt x="1976431" y="152843"/>
                  </a:lnTo>
                  <a:lnTo>
                    <a:pt x="1976013" y="152005"/>
                  </a:lnTo>
                  <a:lnTo>
                    <a:pt x="1976013" y="150330"/>
                  </a:lnTo>
                  <a:lnTo>
                    <a:pt x="1978144" y="143517"/>
                  </a:lnTo>
                  <a:lnTo>
                    <a:pt x="1983965" y="137922"/>
                  </a:lnTo>
                  <a:lnTo>
                    <a:pt x="1992613" y="134133"/>
                  </a:lnTo>
                  <a:lnTo>
                    <a:pt x="2003226" y="132739"/>
                  </a:lnTo>
                  <a:lnTo>
                    <a:pt x="2073360" y="132739"/>
                  </a:lnTo>
                  <a:lnTo>
                    <a:pt x="2061069" y="113377"/>
                  </a:lnTo>
                  <a:lnTo>
                    <a:pt x="2040071" y="102083"/>
                  </a:lnTo>
                  <a:lnTo>
                    <a:pt x="2009928" y="98405"/>
                  </a:lnTo>
                  <a:close/>
                </a:path>
                <a:path w="2828925" h="400685">
                  <a:moveTo>
                    <a:pt x="2206780" y="98405"/>
                  </a:moveTo>
                  <a:lnTo>
                    <a:pt x="2172030" y="103581"/>
                  </a:lnTo>
                  <a:lnTo>
                    <a:pt x="2145797" y="118455"/>
                  </a:lnTo>
                  <a:lnTo>
                    <a:pt x="2129221" y="142044"/>
                  </a:lnTo>
                  <a:lnTo>
                    <a:pt x="2123443" y="173366"/>
                  </a:lnTo>
                  <a:lnTo>
                    <a:pt x="2124536" y="186710"/>
                  </a:lnTo>
                  <a:lnTo>
                    <a:pt x="2145222" y="226548"/>
                  </a:lnTo>
                  <a:lnTo>
                    <a:pt x="2157787" y="236181"/>
                  </a:lnTo>
                  <a:lnTo>
                    <a:pt x="2146897" y="243720"/>
                  </a:lnTo>
                  <a:lnTo>
                    <a:pt x="2134228" y="253255"/>
                  </a:lnTo>
                  <a:lnTo>
                    <a:pt x="2125956" y="261616"/>
                  </a:lnTo>
                  <a:lnTo>
                    <a:pt x="2121453" y="269507"/>
                  </a:lnTo>
                  <a:lnTo>
                    <a:pt x="2120092" y="277635"/>
                  </a:lnTo>
                  <a:lnTo>
                    <a:pt x="2121636" y="285704"/>
                  </a:lnTo>
                  <a:lnTo>
                    <a:pt x="2126479" y="292556"/>
                  </a:lnTo>
                  <a:lnTo>
                    <a:pt x="2134934" y="298544"/>
                  </a:lnTo>
                  <a:lnTo>
                    <a:pt x="2147316" y="304022"/>
                  </a:lnTo>
                  <a:lnTo>
                    <a:pt x="2132932" y="317418"/>
                  </a:lnTo>
                  <a:lnTo>
                    <a:pt x="2123338" y="329247"/>
                  </a:lnTo>
                  <a:lnTo>
                    <a:pt x="2117985" y="340293"/>
                  </a:lnTo>
                  <a:lnTo>
                    <a:pt x="2116322" y="351340"/>
                  </a:lnTo>
                  <a:lnTo>
                    <a:pt x="2122107" y="371359"/>
                  </a:lnTo>
                  <a:lnTo>
                    <a:pt x="2138415" y="386827"/>
                  </a:lnTo>
                  <a:lnTo>
                    <a:pt x="2163673" y="396799"/>
                  </a:lnTo>
                  <a:lnTo>
                    <a:pt x="2196310" y="400333"/>
                  </a:lnTo>
                  <a:lnTo>
                    <a:pt x="2241405" y="394078"/>
                  </a:lnTo>
                  <a:lnTo>
                    <a:pt x="2276921" y="376674"/>
                  </a:lnTo>
                  <a:lnTo>
                    <a:pt x="2290699" y="360973"/>
                  </a:lnTo>
                  <a:lnTo>
                    <a:pt x="2203849" y="360973"/>
                  </a:lnTo>
                  <a:lnTo>
                    <a:pt x="2187719" y="359278"/>
                  </a:lnTo>
                  <a:lnTo>
                    <a:pt x="2174692" y="354638"/>
                  </a:lnTo>
                  <a:lnTo>
                    <a:pt x="2165986" y="347721"/>
                  </a:lnTo>
                  <a:lnTo>
                    <a:pt x="2162813" y="339193"/>
                  </a:lnTo>
                  <a:lnTo>
                    <a:pt x="2162813" y="334167"/>
                  </a:lnTo>
                  <a:lnTo>
                    <a:pt x="2166583" y="325791"/>
                  </a:lnTo>
                  <a:lnTo>
                    <a:pt x="2172017" y="316995"/>
                  </a:lnTo>
                  <a:lnTo>
                    <a:pt x="2176205" y="310304"/>
                  </a:lnTo>
                  <a:lnTo>
                    <a:pt x="2307498" y="310304"/>
                  </a:lnTo>
                  <a:lnTo>
                    <a:pt x="2305129" y="296000"/>
                  </a:lnTo>
                  <a:lnTo>
                    <a:pt x="2294773" y="281351"/>
                  </a:lnTo>
                  <a:lnTo>
                    <a:pt x="2277270" y="272589"/>
                  </a:lnTo>
                  <a:lnTo>
                    <a:pt x="2252423" y="269677"/>
                  </a:lnTo>
                  <a:lnTo>
                    <a:pt x="2174530" y="269677"/>
                  </a:lnTo>
                  <a:lnTo>
                    <a:pt x="2171190" y="268421"/>
                  </a:lnTo>
                  <a:lnTo>
                    <a:pt x="2171190" y="264232"/>
                  </a:lnTo>
                  <a:lnTo>
                    <a:pt x="2172373" y="260195"/>
                  </a:lnTo>
                  <a:lnTo>
                    <a:pt x="2175949" y="255490"/>
                  </a:lnTo>
                  <a:lnTo>
                    <a:pt x="2181960" y="249924"/>
                  </a:lnTo>
                  <a:lnTo>
                    <a:pt x="2190446" y="243301"/>
                  </a:lnTo>
                  <a:lnTo>
                    <a:pt x="2212899" y="243301"/>
                  </a:lnTo>
                  <a:lnTo>
                    <a:pt x="2239588" y="239218"/>
                  </a:lnTo>
                  <a:lnTo>
                    <a:pt x="2266560" y="224141"/>
                  </a:lnTo>
                  <a:lnTo>
                    <a:pt x="2279404" y="206862"/>
                  </a:lnTo>
                  <a:lnTo>
                    <a:pt x="2206780" y="206862"/>
                  </a:lnTo>
                  <a:lnTo>
                    <a:pt x="2194135" y="204062"/>
                  </a:lnTo>
                  <a:lnTo>
                    <a:pt x="2183902" y="196445"/>
                  </a:lnTo>
                  <a:lnTo>
                    <a:pt x="2177037" y="185133"/>
                  </a:lnTo>
                  <a:lnTo>
                    <a:pt x="2174530" y="171272"/>
                  </a:lnTo>
                  <a:lnTo>
                    <a:pt x="2177030" y="157031"/>
                  </a:lnTo>
                  <a:lnTo>
                    <a:pt x="2183849" y="145304"/>
                  </a:lnTo>
                  <a:lnTo>
                    <a:pt x="2193967" y="137346"/>
                  </a:lnTo>
                  <a:lnTo>
                    <a:pt x="2206362" y="134414"/>
                  </a:lnTo>
                  <a:lnTo>
                    <a:pt x="2315657" y="134414"/>
                  </a:lnTo>
                  <a:lnTo>
                    <a:pt x="2315657" y="106363"/>
                  </a:lnTo>
                  <a:lnTo>
                    <a:pt x="2247397" y="106363"/>
                  </a:lnTo>
                  <a:lnTo>
                    <a:pt x="2235283" y="102469"/>
                  </a:lnTo>
                  <a:lnTo>
                    <a:pt x="2225522" y="100028"/>
                  </a:lnTo>
                  <a:lnTo>
                    <a:pt x="2216544" y="98765"/>
                  </a:lnTo>
                  <a:lnTo>
                    <a:pt x="2206780" y="98405"/>
                  </a:lnTo>
                  <a:close/>
                </a:path>
                <a:path w="2828925" h="400685">
                  <a:moveTo>
                    <a:pt x="2307498" y="310304"/>
                  </a:moveTo>
                  <a:lnTo>
                    <a:pt x="2236926" y="310304"/>
                  </a:lnTo>
                  <a:lnTo>
                    <a:pt x="2247855" y="311083"/>
                  </a:lnTo>
                  <a:lnTo>
                    <a:pt x="2255564" y="313392"/>
                  </a:lnTo>
                  <a:lnTo>
                    <a:pt x="2260132" y="317191"/>
                  </a:lnTo>
                  <a:lnTo>
                    <a:pt x="2261637" y="322440"/>
                  </a:lnTo>
                  <a:lnTo>
                    <a:pt x="2260643" y="328284"/>
                  </a:lnTo>
                  <a:lnTo>
                    <a:pt x="2226670" y="357046"/>
                  </a:lnTo>
                  <a:lnTo>
                    <a:pt x="2203849" y="360973"/>
                  </a:lnTo>
                  <a:lnTo>
                    <a:pt x="2290699" y="360973"/>
                  </a:lnTo>
                  <a:lnTo>
                    <a:pt x="2300188" y="350160"/>
                  </a:lnTo>
                  <a:lnTo>
                    <a:pt x="2308537" y="316576"/>
                  </a:lnTo>
                  <a:lnTo>
                    <a:pt x="2307498" y="310304"/>
                  </a:lnTo>
                  <a:close/>
                </a:path>
                <a:path w="2828925" h="400685">
                  <a:moveTo>
                    <a:pt x="2212899" y="243301"/>
                  </a:moveTo>
                  <a:lnTo>
                    <a:pt x="2190446" y="243301"/>
                  </a:lnTo>
                  <a:lnTo>
                    <a:pt x="2196728" y="244557"/>
                  </a:lnTo>
                  <a:lnTo>
                    <a:pt x="2204686" y="244557"/>
                  </a:lnTo>
                  <a:lnTo>
                    <a:pt x="2212899" y="243301"/>
                  </a:lnTo>
                  <a:close/>
                </a:path>
                <a:path w="2828925" h="400685">
                  <a:moveTo>
                    <a:pt x="2315657" y="134414"/>
                  </a:moveTo>
                  <a:lnTo>
                    <a:pt x="2206362" y="134414"/>
                  </a:lnTo>
                  <a:lnTo>
                    <a:pt x="2219062" y="137281"/>
                  </a:lnTo>
                  <a:lnTo>
                    <a:pt x="2229445" y="145095"/>
                  </a:lnTo>
                  <a:lnTo>
                    <a:pt x="2236450" y="156678"/>
                  </a:lnTo>
                  <a:lnTo>
                    <a:pt x="2238944" y="170434"/>
                  </a:lnTo>
                  <a:lnTo>
                    <a:pt x="2238946" y="171272"/>
                  </a:lnTo>
                  <a:lnTo>
                    <a:pt x="2236515" y="184956"/>
                  </a:lnTo>
                  <a:lnTo>
                    <a:pt x="2229654" y="196393"/>
                  </a:lnTo>
                  <a:lnTo>
                    <a:pt x="2219386" y="204068"/>
                  </a:lnTo>
                  <a:lnTo>
                    <a:pt x="2206780" y="206862"/>
                  </a:lnTo>
                  <a:lnTo>
                    <a:pt x="2279404" y="206862"/>
                  </a:lnTo>
                  <a:lnTo>
                    <a:pt x="2283954" y="200741"/>
                  </a:lnTo>
                  <a:lnTo>
                    <a:pt x="2290118" y="170434"/>
                  </a:lnTo>
                  <a:lnTo>
                    <a:pt x="2289686" y="161972"/>
                  </a:lnTo>
                  <a:lnTo>
                    <a:pt x="2288233" y="154885"/>
                  </a:lnTo>
                  <a:lnTo>
                    <a:pt x="2285524" y="148347"/>
                  </a:lnTo>
                  <a:lnTo>
                    <a:pt x="2281323" y="141534"/>
                  </a:lnTo>
                  <a:lnTo>
                    <a:pt x="2315657" y="141534"/>
                  </a:lnTo>
                  <a:lnTo>
                    <a:pt x="2315657" y="134414"/>
                  </a:lnTo>
                  <a:close/>
                </a:path>
                <a:path w="2828925" h="400685">
                  <a:moveTo>
                    <a:pt x="2315657" y="103850"/>
                  </a:moveTo>
                  <a:lnTo>
                    <a:pt x="2276297" y="106363"/>
                  </a:lnTo>
                  <a:lnTo>
                    <a:pt x="2315657" y="106363"/>
                  </a:lnTo>
                  <a:lnTo>
                    <a:pt x="2315657" y="103850"/>
                  </a:lnTo>
                  <a:close/>
                </a:path>
                <a:path w="2828925" h="400685">
                  <a:moveTo>
                    <a:pt x="2425821" y="98405"/>
                  </a:moveTo>
                  <a:lnTo>
                    <a:pt x="2387080" y="106629"/>
                  </a:lnTo>
                  <a:lnTo>
                    <a:pt x="2356152" y="129340"/>
                  </a:lnTo>
                  <a:lnTo>
                    <a:pt x="2335666" y="163593"/>
                  </a:lnTo>
                  <a:lnTo>
                    <a:pt x="2328253" y="206443"/>
                  </a:lnTo>
                  <a:lnTo>
                    <a:pt x="2334848" y="246777"/>
                  </a:lnTo>
                  <a:lnTo>
                    <a:pt x="2353691" y="277532"/>
                  </a:lnTo>
                  <a:lnTo>
                    <a:pt x="2383369" y="297137"/>
                  </a:lnTo>
                  <a:lnTo>
                    <a:pt x="2422470" y="304022"/>
                  </a:lnTo>
                  <a:lnTo>
                    <a:pt x="2439138" y="303158"/>
                  </a:lnTo>
                  <a:lnTo>
                    <a:pt x="2486542" y="290200"/>
                  </a:lnTo>
                  <a:lnTo>
                    <a:pt x="2507483" y="279729"/>
                  </a:lnTo>
                  <a:lnTo>
                    <a:pt x="2499583" y="263395"/>
                  </a:lnTo>
                  <a:lnTo>
                    <a:pt x="2428753" y="263395"/>
                  </a:lnTo>
                  <a:lnTo>
                    <a:pt x="2415356" y="261733"/>
                  </a:lnTo>
                  <a:lnTo>
                    <a:pt x="2382331" y="234047"/>
                  </a:lnTo>
                  <a:lnTo>
                    <a:pt x="2378503" y="208956"/>
                  </a:lnTo>
                  <a:lnTo>
                    <a:pt x="2507483" y="208956"/>
                  </a:lnTo>
                  <a:lnTo>
                    <a:pt x="2507483" y="187606"/>
                  </a:lnTo>
                  <a:lnTo>
                    <a:pt x="2505821" y="177554"/>
                  </a:lnTo>
                  <a:lnTo>
                    <a:pt x="2381016" y="177554"/>
                  </a:lnTo>
                  <a:lnTo>
                    <a:pt x="2386140" y="159944"/>
                  </a:lnTo>
                  <a:lnTo>
                    <a:pt x="2394993" y="146927"/>
                  </a:lnTo>
                  <a:lnTo>
                    <a:pt x="2407222" y="138858"/>
                  </a:lnTo>
                  <a:lnTo>
                    <a:pt x="2422470" y="136090"/>
                  </a:lnTo>
                  <a:lnTo>
                    <a:pt x="2492379" y="136090"/>
                  </a:lnTo>
                  <a:lnTo>
                    <a:pt x="2484714" y="123216"/>
                  </a:lnTo>
                  <a:lnTo>
                    <a:pt x="2458901" y="104921"/>
                  </a:lnTo>
                  <a:lnTo>
                    <a:pt x="2425821" y="98405"/>
                  </a:lnTo>
                  <a:close/>
                </a:path>
                <a:path w="2828925" h="400685">
                  <a:moveTo>
                    <a:pt x="2489055" y="241626"/>
                  </a:moveTo>
                  <a:lnTo>
                    <a:pt x="2451789" y="260044"/>
                  </a:lnTo>
                  <a:lnTo>
                    <a:pt x="2436292" y="263395"/>
                  </a:lnTo>
                  <a:lnTo>
                    <a:pt x="2499583" y="263395"/>
                  </a:lnTo>
                  <a:lnTo>
                    <a:pt x="2489055" y="241626"/>
                  </a:lnTo>
                  <a:close/>
                </a:path>
                <a:path w="2828925" h="400685">
                  <a:moveTo>
                    <a:pt x="2492379" y="136090"/>
                  </a:moveTo>
                  <a:lnTo>
                    <a:pt x="2422470" y="136090"/>
                  </a:lnTo>
                  <a:lnTo>
                    <a:pt x="2437620" y="138387"/>
                  </a:lnTo>
                  <a:lnTo>
                    <a:pt x="2448176" y="145670"/>
                  </a:lnTo>
                  <a:lnTo>
                    <a:pt x="2454570" y="158530"/>
                  </a:lnTo>
                  <a:lnTo>
                    <a:pt x="2457234" y="177554"/>
                  </a:lnTo>
                  <a:lnTo>
                    <a:pt x="2505821" y="177554"/>
                  </a:lnTo>
                  <a:lnTo>
                    <a:pt x="2501497" y="151405"/>
                  </a:lnTo>
                  <a:lnTo>
                    <a:pt x="2492379" y="136090"/>
                  </a:lnTo>
                  <a:close/>
                </a:path>
                <a:path w="2828925" h="400685">
                  <a:moveTo>
                    <a:pt x="2594612" y="103850"/>
                  </a:moveTo>
                  <a:lnTo>
                    <a:pt x="2544362" y="103850"/>
                  </a:lnTo>
                  <a:lnTo>
                    <a:pt x="2544362" y="298577"/>
                  </a:lnTo>
                  <a:lnTo>
                    <a:pt x="2594612" y="298577"/>
                  </a:lnTo>
                  <a:lnTo>
                    <a:pt x="2594612" y="181324"/>
                  </a:lnTo>
                  <a:lnTo>
                    <a:pt x="2601313" y="174204"/>
                  </a:lnTo>
                  <a:lnTo>
                    <a:pt x="2616358" y="159008"/>
                  </a:lnTo>
                  <a:lnTo>
                    <a:pt x="2629007" y="148445"/>
                  </a:lnTo>
                  <a:lnTo>
                    <a:pt x="2639534" y="142281"/>
                  </a:lnTo>
                  <a:lnTo>
                    <a:pt x="2648212" y="140278"/>
                  </a:lnTo>
                  <a:lnTo>
                    <a:pt x="2712741" y="140278"/>
                  </a:lnTo>
                  <a:lnTo>
                    <a:pt x="2712170" y="136090"/>
                  </a:lnTo>
                  <a:lnTo>
                    <a:pt x="2594612" y="136090"/>
                  </a:lnTo>
                  <a:lnTo>
                    <a:pt x="2594612" y="103850"/>
                  </a:lnTo>
                  <a:close/>
                </a:path>
                <a:path w="2828925" h="400685">
                  <a:moveTo>
                    <a:pt x="2712741" y="140278"/>
                  </a:moveTo>
                  <a:lnTo>
                    <a:pt x="2648212" y="140278"/>
                  </a:lnTo>
                  <a:lnTo>
                    <a:pt x="2655889" y="142032"/>
                  </a:lnTo>
                  <a:lnTo>
                    <a:pt x="2660934" y="147712"/>
                  </a:lnTo>
                  <a:lnTo>
                    <a:pt x="2663702" y="157948"/>
                  </a:lnTo>
                  <a:lnTo>
                    <a:pt x="2664547" y="173366"/>
                  </a:lnTo>
                  <a:lnTo>
                    <a:pt x="2664547" y="298577"/>
                  </a:lnTo>
                  <a:lnTo>
                    <a:pt x="2714796" y="298577"/>
                  </a:lnTo>
                  <a:lnTo>
                    <a:pt x="2714796" y="155356"/>
                  </a:lnTo>
                  <a:lnTo>
                    <a:pt x="2712741" y="140278"/>
                  </a:lnTo>
                  <a:close/>
                </a:path>
                <a:path w="2828925" h="400685">
                  <a:moveTo>
                    <a:pt x="2662034" y="100080"/>
                  </a:moveTo>
                  <a:lnTo>
                    <a:pt x="2644377" y="102115"/>
                  </a:lnTo>
                  <a:lnTo>
                    <a:pt x="2627855" y="108508"/>
                  </a:lnTo>
                  <a:lnTo>
                    <a:pt x="2611568" y="119689"/>
                  </a:lnTo>
                  <a:lnTo>
                    <a:pt x="2594612" y="136090"/>
                  </a:lnTo>
                  <a:lnTo>
                    <a:pt x="2712170" y="136090"/>
                  </a:lnTo>
                  <a:lnTo>
                    <a:pt x="2711500" y="131174"/>
                  </a:lnTo>
                  <a:lnTo>
                    <a:pt x="2701608" y="113900"/>
                  </a:lnTo>
                  <a:lnTo>
                    <a:pt x="2685120" y="103535"/>
                  </a:lnTo>
                  <a:lnTo>
                    <a:pt x="2662034" y="100080"/>
                  </a:lnTo>
                  <a:close/>
                </a:path>
                <a:path w="2828925" h="400685">
                  <a:moveTo>
                    <a:pt x="2795663" y="237018"/>
                  </a:moveTo>
                  <a:lnTo>
                    <a:pt x="2782653" y="239602"/>
                  </a:lnTo>
                  <a:lnTo>
                    <a:pt x="2771999" y="246699"/>
                  </a:lnTo>
                  <a:lnTo>
                    <a:pt x="2764800" y="257330"/>
                  </a:lnTo>
                  <a:lnTo>
                    <a:pt x="2762156" y="270515"/>
                  </a:lnTo>
                  <a:lnTo>
                    <a:pt x="2764800" y="283525"/>
                  </a:lnTo>
                  <a:lnTo>
                    <a:pt x="2771999" y="294179"/>
                  </a:lnTo>
                  <a:lnTo>
                    <a:pt x="2782653" y="301378"/>
                  </a:lnTo>
                  <a:lnTo>
                    <a:pt x="2795663" y="304022"/>
                  </a:lnTo>
                  <a:lnTo>
                    <a:pt x="2808602" y="301378"/>
                  </a:lnTo>
                  <a:lnTo>
                    <a:pt x="2819109" y="294179"/>
                  </a:lnTo>
                  <a:lnTo>
                    <a:pt x="2826162" y="283525"/>
                  </a:lnTo>
                  <a:lnTo>
                    <a:pt x="2828741" y="270515"/>
                  </a:lnTo>
                  <a:lnTo>
                    <a:pt x="2826162" y="257330"/>
                  </a:lnTo>
                  <a:lnTo>
                    <a:pt x="2819109" y="246699"/>
                  </a:lnTo>
                  <a:lnTo>
                    <a:pt x="2808602" y="239602"/>
                  </a:lnTo>
                  <a:lnTo>
                    <a:pt x="2795663" y="237018"/>
                  </a:lnTo>
                  <a:close/>
                </a:path>
                <a:path w="2828925" h="400685">
                  <a:moveTo>
                    <a:pt x="2795663" y="98405"/>
                  </a:moveTo>
                  <a:lnTo>
                    <a:pt x="2782653" y="101049"/>
                  </a:lnTo>
                  <a:lnTo>
                    <a:pt x="2771999" y="108246"/>
                  </a:lnTo>
                  <a:lnTo>
                    <a:pt x="2764800" y="118897"/>
                  </a:lnTo>
                  <a:lnTo>
                    <a:pt x="2762156" y="131901"/>
                  </a:lnTo>
                  <a:lnTo>
                    <a:pt x="2764800" y="144911"/>
                  </a:lnTo>
                  <a:lnTo>
                    <a:pt x="2771999" y="155565"/>
                  </a:lnTo>
                  <a:lnTo>
                    <a:pt x="2782653" y="162764"/>
                  </a:lnTo>
                  <a:lnTo>
                    <a:pt x="2795663" y="165408"/>
                  </a:lnTo>
                  <a:lnTo>
                    <a:pt x="2808602" y="162764"/>
                  </a:lnTo>
                  <a:lnTo>
                    <a:pt x="2819109" y="155565"/>
                  </a:lnTo>
                  <a:lnTo>
                    <a:pt x="2826162" y="144911"/>
                  </a:lnTo>
                  <a:lnTo>
                    <a:pt x="2828741" y="131901"/>
                  </a:lnTo>
                  <a:lnTo>
                    <a:pt x="2826162" y="118897"/>
                  </a:lnTo>
                  <a:lnTo>
                    <a:pt x="2819109" y="108246"/>
                  </a:lnTo>
                  <a:lnTo>
                    <a:pt x="2808602" y="101049"/>
                  </a:lnTo>
                  <a:lnTo>
                    <a:pt x="2795663" y="98405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81217" y="3243925"/>
              <a:ext cx="10322481" cy="41667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81217" y="3872178"/>
              <a:ext cx="12763841" cy="41667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81217" y="4500431"/>
              <a:ext cx="10410834" cy="41667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81217" y="5128684"/>
              <a:ext cx="8698248" cy="41667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81217" y="5757356"/>
              <a:ext cx="6915276" cy="41625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81217" y="6385609"/>
              <a:ext cx="8109376" cy="41625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75984" y="518532"/>
              <a:ext cx="9037253" cy="47431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6748449" y="5318552"/>
              <a:ext cx="1757045" cy="1751964"/>
            </a:xfrm>
            <a:custGeom>
              <a:avLst/>
              <a:gdLst/>
              <a:ahLst/>
              <a:cxnLst/>
              <a:rect l="l" t="t" r="r" b="b"/>
              <a:pathLst>
                <a:path w="1757044" h="1751965">
                  <a:moveTo>
                    <a:pt x="587781" y="0"/>
                  </a:moveTo>
                  <a:lnTo>
                    <a:pt x="469999" y="16136"/>
                  </a:lnTo>
                  <a:lnTo>
                    <a:pt x="367320" y="86764"/>
                  </a:lnTo>
                  <a:lnTo>
                    <a:pt x="228869" y="231906"/>
                  </a:lnTo>
                  <a:lnTo>
                    <a:pt x="200079" y="266676"/>
                  </a:lnTo>
                  <a:lnTo>
                    <a:pt x="173901" y="305001"/>
                  </a:lnTo>
                  <a:lnTo>
                    <a:pt x="150208" y="346543"/>
                  </a:lnTo>
                  <a:lnTo>
                    <a:pt x="128871" y="390967"/>
                  </a:lnTo>
                  <a:lnTo>
                    <a:pt x="109763" y="437935"/>
                  </a:lnTo>
                  <a:lnTo>
                    <a:pt x="92757" y="487111"/>
                  </a:lnTo>
                  <a:lnTo>
                    <a:pt x="77723" y="538158"/>
                  </a:lnTo>
                  <a:lnTo>
                    <a:pt x="64535" y="590740"/>
                  </a:lnTo>
                  <a:lnTo>
                    <a:pt x="53065" y="644520"/>
                  </a:lnTo>
                  <a:lnTo>
                    <a:pt x="43185" y="699162"/>
                  </a:lnTo>
                  <a:lnTo>
                    <a:pt x="34767" y="754328"/>
                  </a:lnTo>
                  <a:lnTo>
                    <a:pt x="27684" y="809683"/>
                  </a:lnTo>
                  <a:lnTo>
                    <a:pt x="21808" y="864889"/>
                  </a:lnTo>
                  <a:lnTo>
                    <a:pt x="17011" y="919610"/>
                  </a:lnTo>
                  <a:lnTo>
                    <a:pt x="13165" y="973509"/>
                  </a:lnTo>
                  <a:lnTo>
                    <a:pt x="10143" y="1026251"/>
                  </a:lnTo>
                  <a:lnTo>
                    <a:pt x="7816" y="1077497"/>
                  </a:lnTo>
                  <a:lnTo>
                    <a:pt x="6058" y="1126912"/>
                  </a:lnTo>
                  <a:lnTo>
                    <a:pt x="4740" y="1174158"/>
                  </a:lnTo>
                  <a:lnTo>
                    <a:pt x="1315" y="1334731"/>
                  </a:lnTo>
                  <a:lnTo>
                    <a:pt x="0" y="1485243"/>
                  </a:lnTo>
                  <a:lnTo>
                    <a:pt x="3934" y="1567166"/>
                  </a:lnTo>
                  <a:lnTo>
                    <a:pt x="11807" y="1607906"/>
                  </a:lnTo>
                  <a:lnTo>
                    <a:pt x="192618" y="1694784"/>
                  </a:lnTo>
                  <a:lnTo>
                    <a:pt x="342240" y="1738329"/>
                  </a:lnTo>
                  <a:lnTo>
                    <a:pt x="541089" y="1751666"/>
                  </a:lnTo>
                  <a:lnTo>
                    <a:pt x="869582" y="1747923"/>
                  </a:lnTo>
                  <a:lnTo>
                    <a:pt x="1235384" y="1719415"/>
                  </a:lnTo>
                  <a:lnTo>
                    <a:pt x="1490580" y="1666970"/>
                  </a:lnTo>
                  <a:lnTo>
                    <a:pt x="1640091" y="1616499"/>
                  </a:lnTo>
                  <a:lnTo>
                    <a:pt x="1688835" y="1593917"/>
                  </a:lnTo>
                  <a:lnTo>
                    <a:pt x="1741607" y="1290128"/>
                  </a:lnTo>
                  <a:lnTo>
                    <a:pt x="1756643" y="1094033"/>
                  </a:lnTo>
                  <a:lnTo>
                    <a:pt x="1731641" y="920282"/>
                  </a:lnTo>
                  <a:lnTo>
                    <a:pt x="1664301" y="683526"/>
                  </a:lnTo>
                  <a:lnTo>
                    <a:pt x="1643942" y="619705"/>
                  </a:lnTo>
                  <a:lnTo>
                    <a:pt x="1622523" y="560016"/>
                  </a:lnTo>
                  <a:lnTo>
                    <a:pt x="1600024" y="504311"/>
                  </a:lnTo>
                  <a:lnTo>
                    <a:pt x="1576422" y="452441"/>
                  </a:lnTo>
                  <a:lnTo>
                    <a:pt x="1551696" y="404260"/>
                  </a:lnTo>
                  <a:lnTo>
                    <a:pt x="1525824" y="359620"/>
                  </a:lnTo>
                  <a:lnTo>
                    <a:pt x="1498785" y="318372"/>
                  </a:lnTo>
                  <a:lnTo>
                    <a:pt x="1470557" y="280370"/>
                  </a:lnTo>
                  <a:lnTo>
                    <a:pt x="1441118" y="245466"/>
                  </a:lnTo>
                  <a:lnTo>
                    <a:pt x="1410448" y="213511"/>
                  </a:lnTo>
                  <a:lnTo>
                    <a:pt x="1378523" y="184359"/>
                  </a:lnTo>
                  <a:lnTo>
                    <a:pt x="1345323" y="157862"/>
                  </a:lnTo>
                  <a:lnTo>
                    <a:pt x="1310826" y="133872"/>
                  </a:lnTo>
                  <a:lnTo>
                    <a:pt x="1275011" y="112242"/>
                  </a:lnTo>
                  <a:lnTo>
                    <a:pt x="1237855" y="92823"/>
                  </a:lnTo>
                  <a:lnTo>
                    <a:pt x="1199337" y="75469"/>
                  </a:lnTo>
                  <a:lnTo>
                    <a:pt x="1159436" y="60031"/>
                  </a:lnTo>
                  <a:lnTo>
                    <a:pt x="1118130" y="46362"/>
                  </a:lnTo>
                  <a:lnTo>
                    <a:pt x="957644" y="9474"/>
                  </a:lnTo>
                  <a:lnTo>
                    <a:pt x="850320" y="3451"/>
                  </a:lnTo>
                  <a:lnTo>
                    <a:pt x="790254" y="11875"/>
                  </a:lnTo>
                  <a:lnTo>
                    <a:pt x="771543" y="18331"/>
                  </a:lnTo>
                  <a:lnTo>
                    <a:pt x="587781" y="0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913189" y="5724339"/>
              <a:ext cx="1381760" cy="1496060"/>
            </a:xfrm>
            <a:custGeom>
              <a:avLst/>
              <a:gdLst/>
              <a:ahLst/>
              <a:cxnLst/>
              <a:rect l="l" t="t" r="r" b="b"/>
              <a:pathLst>
                <a:path w="1381759" h="1496059">
                  <a:moveTo>
                    <a:pt x="445778" y="0"/>
                  </a:moveTo>
                  <a:lnTo>
                    <a:pt x="376762" y="21810"/>
                  </a:lnTo>
                  <a:lnTo>
                    <a:pt x="331385" y="51936"/>
                  </a:lnTo>
                  <a:lnTo>
                    <a:pt x="289512" y="110949"/>
                  </a:lnTo>
                  <a:lnTo>
                    <a:pt x="231009" y="219417"/>
                  </a:lnTo>
                  <a:lnTo>
                    <a:pt x="206414" y="269898"/>
                  </a:lnTo>
                  <a:lnTo>
                    <a:pt x="184525" y="321634"/>
                  </a:lnTo>
                  <a:lnTo>
                    <a:pt x="165254" y="373421"/>
                  </a:lnTo>
                  <a:lnTo>
                    <a:pt x="148513" y="424058"/>
                  </a:lnTo>
                  <a:lnTo>
                    <a:pt x="134214" y="472340"/>
                  </a:lnTo>
                  <a:lnTo>
                    <a:pt x="122267" y="517065"/>
                  </a:lnTo>
                  <a:lnTo>
                    <a:pt x="112584" y="557030"/>
                  </a:lnTo>
                  <a:lnTo>
                    <a:pt x="104742" y="554345"/>
                  </a:lnTo>
                  <a:lnTo>
                    <a:pt x="96736" y="552330"/>
                  </a:lnTo>
                  <a:lnTo>
                    <a:pt x="88541" y="551132"/>
                  </a:lnTo>
                  <a:lnTo>
                    <a:pt x="80134" y="550904"/>
                  </a:lnTo>
                  <a:lnTo>
                    <a:pt x="49344" y="559206"/>
                  </a:lnTo>
                  <a:lnTo>
                    <a:pt x="26565" y="580117"/>
                  </a:lnTo>
                  <a:lnTo>
                    <a:pt x="11168" y="611340"/>
                  </a:lnTo>
                  <a:lnTo>
                    <a:pt x="2523" y="650575"/>
                  </a:lnTo>
                  <a:lnTo>
                    <a:pt x="0" y="695525"/>
                  </a:lnTo>
                  <a:lnTo>
                    <a:pt x="2968" y="743893"/>
                  </a:lnTo>
                  <a:lnTo>
                    <a:pt x="10798" y="793380"/>
                  </a:lnTo>
                  <a:lnTo>
                    <a:pt x="22861" y="841687"/>
                  </a:lnTo>
                  <a:lnTo>
                    <a:pt x="38525" y="886518"/>
                  </a:lnTo>
                  <a:lnTo>
                    <a:pt x="57161" y="925573"/>
                  </a:lnTo>
                  <a:lnTo>
                    <a:pt x="98027" y="980019"/>
                  </a:lnTo>
                  <a:lnTo>
                    <a:pt x="139504" y="1009948"/>
                  </a:lnTo>
                  <a:lnTo>
                    <a:pt x="142311" y="1022324"/>
                  </a:lnTo>
                  <a:lnTo>
                    <a:pt x="163660" y="1083336"/>
                  </a:lnTo>
                  <a:lnTo>
                    <a:pt x="180344" y="1119129"/>
                  </a:lnTo>
                  <a:lnTo>
                    <a:pt x="200858" y="1157319"/>
                  </a:lnTo>
                  <a:lnTo>
                    <a:pt x="225072" y="1197061"/>
                  </a:lnTo>
                  <a:lnTo>
                    <a:pt x="252854" y="1237510"/>
                  </a:lnTo>
                  <a:lnTo>
                    <a:pt x="284073" y="1277818"/>
                  </a:lnTo>
                  <a:lnTo>
                    <a:pt x="318598" y="1317142"/>
                  </a:lnTo>
                  <a:lnTo>
                    <a:pt x="356297" y="1354635"/>
                  </a:lnTo>
                  <a:lnTo>
                    <a:pt x="397040" y="1389452"/>
                  </a:lnTo>
                  <a:lnTo>
                    <a:pt x="440695" y="1420747"/>
                  </a:lnTo>
                  <a:lnTo>
                    <a:pt x="487131" y="1447675"/>
                  </a:lnTo>
                  <a:lnTo>
                    <a:pt x="536217" y="1469389"/>
                  </a:lnTo>
                  <a:lnTo>
                    <a:pt x="587822" y="1485045"/>
                  </a:lnTo>
                  <a:lnTo>
                    <a:pt x="641814" y="1493797"/>
                  </a:lnTo>
                  <a:lnTo>
                    <a:pt x="692682" y="1495627"/>
                  </a:lnTo>
                  <a:lnTo>
                    <a:pt x="742468" y="1492041"/>
                  </a:lnTo>
                  <a:lnTo>
                    <a:pt x="791001" y="1483413"/>
                  </a:lnTo>
                  <a:lnTo>
                    <a:pt x="838107" y="1470118"/>
                  </a:lnTo>
                  <a:lnTo>
                    <a:pt x="883613" y="1452529"/>
                  </a:lnTo>
                  <a:lnTo>
                    <a:pt x="927346" y="1431023"/>
                  </a:lnTo>
                  <a:lnTo>
                    <a:pt x="969134" y="1405973"/>
                  </a:lnTo>
                  <a:lnTo>
                    <a:pt x="1008804" y="1377754"/>
                  </a:lnTo>
                  <a:lnTo>
                    <a:pt x="1046184" y="1346740"/>
                  </a:lnTo>
                  <a:lnTo>
                    <a:pt x="1081099" y="1313306"/>
                  </a:lnTo>
                  <a:lnTo>
                    <a:pt x="1113378" y="1277826"/>
                  </a:lnTo>
                  <a:lnTo>
                    <a:pt x="1142847" y="1240675"/>
                  </a:lnTo>
                  <a:lnTo>
                    <a:pt x="1169334" y="1202227"/>
                  </a:lnTo>
                  <a:lnTo>
                    <a:pt x="1192667" y="1162857"/>
                  </a:lnTo>
                  <a:lnTo>
                    <a:pt x="1212671" y="1122939"/>
                  </a:lnTo>
                  <a:lnTo>
                    <a:pt x="1229175" y="1082848"/>
                  </a:lnTo>
                  <a:lnTo>
                    <a:pt x="1242005" y="1042958"/>
                  </a:lnTo>
                  <a:lnTo>
                    <a:pt x="1251272" y="1002126"/>
                  </a:lnTo>
                  <a:lnTo>
                    <a:pt x="1268842" y="989642"/>
                  </a:lnTo>
                  <a:lnTo>
                    <a:pt x="1304139" y="952367"/>
                  </a:lnTo>
                  <a:lnTo>
                    <a:pt x="1340344" y="887722"/>
                  </a:lnTo>
                  <a:lnTo>
                    <a:pt x="1356661" y="843129"/>
                  </a:lnTo>
                  <a:lnTo>
                    <a:pt x="1369431" y="795006"/>
                  </a:lnTo>
                  <a:lnTo>
                    <a:pt x="1377989" y="745641"/>
                  </a:lnTo>
                  <a:lnTo>
                    <a:pt x="1381672" y="697324"/>
                  </a:lnTo>
                  <a:lnTo>
                    <a:pt x="1379817" y="652342"/>
                  </a:lnTo>
                  <a:lnTo>
                    <a:pt x="1371760" y="612986"/>
                  </a:lnTo>
                  <a:lnTo>
                    <a:pt x="1356838" y="581543"/>
                  </a:lnTo>
                  <a:lnTo>
                    <a:pt x="1334386" y="560302"/>
                  </a:lnTo>
                  <a:lnTo>
                    <a:pt x="1303741" y="551553"/>
                  </a:lnTo>
                  <a:lnTo>
                    <a:pt x="1285225" y="552813"/>
                  </a:lnTo>
                  <a:lnTo>
                    <a:pt x="1267642" y="558146"/>
                  </a:lnTo>
                  <a:lnTo>
                    <a:pt x="1250975" y="566983"/>
                  </a:lnTo>
                  <a:lnTo>
                    <a:pt x="1235209" y="578757"/>
                  </a:lnTo>
                  <a:lnTo>
                    <a:pt x="1176478" y="422123"/>
                  </a:lnTo>
                  <a:lnTo>
                    <a:pt x="1170216" y="422123"/>
                  </a:lnTo>
                  <a:lnTo>
                    <a:pt x="1135365" y="421147"/>
                  </a:lnTo>
                  <a:lnTo>
                    <a:pt x="1059654" y="411986"/>
                  </a:lnTo>
                  <a:lnTo>
                    <a:pt x="1018152" y="402896"/>
                  </a:lnTo>
                  <a:lnTo>
                    <a:pt x="973789" y="390197"/>
                  </a:lnTo>
                  <a:lnTo>
                    <a:pt x="926246" y="373437"/>
                  </a:lnTo>
                  <a:lnTo>
                    <a:pt x="875200" y="352164"/>
                  </a:lnTo>
                  <a:lnTo>
                    <a:pt x="820330" y="325926"/>
                  </a:lnTo>
                  <a:lnTo>
                    <a:pt x="761315" y="294270"/>
                  </a:lnTo>
                  <a:lnTo>
                    <a:pt x="697833" y="256746"/>
                  </a:lnTo>
                  <a:lnTo>
                    <a:pt x="565883" y="159521"/>
                  </a:lnTo>
                  <a:lnTo>
                    <a:pt x="489524" y="77610"/>
                  </a:lnTo>
                  <a:lnTo>
                    <a:pt x="454306" y="21080"/>
                  </a:lnTo>
                  <a:lnTo>
                    <a:pt x="445778" y="0"/>
                  </a:lnTo>
                  <a:close/>
                </a:path>
              </a:pathLst>
            </a:custGeom>
            <a:solidFill>
              <a:srgbClr val="FBD5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236375" y="6357501"/>
              <a:ext cx="135395" cy="17190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810627" y="6357501"/>
              <a:ext cx="135395" cy="17190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7357394" y="6852647"/>
              <a:ext cx="463550" cy="172720"/>
            </a:xfrm>
            <a:custGeom>
              <a:avLst/>
              <a:gdLst/>
              <a:ahLst/>
              <a:cxnLst/>
              <a:rect l="l" t="t" r="r" b="b"/>
              <a:pathLst>
                <a:path w="463550" h="172720">
                  <a:moveTo>
                    <a:pt x="192577" y="0"/>
                  </a:moveTo>
                  <a:lnTo>
                    <a:pt x="108258" y="888"/>
                  </a:lnTo>
                  <a:lnTo>
                    <a:pt x="0" y="13737"/>
                  </a:lnTo>
                  <a:lnTo>
                    <a:pt x="37158" y="98261"/>
                  </a:lnTo>
                  <a:lnTo>
                    <a:pt x="74275" y="142952"/>
                  </a:lnTo>
                  <a:lnTo>
                    <a:pt x="133608" y="162676"/>
                  </a:lnTo>
                  <a:lnTo>
                    <a:pt x="237416" y="172298"/>
                  </a:lnTo>
                  <a:lnTo>
                    <a:pt x="348592" y="158034"/>
                  </a:lnTo>
                  <a:lnTo>
                    <a:pt x="417716" y="114128"/>
                  </a:lnTo>
                  <a:lnTo>
                    <a:pt x="453096" y="67813"/>
                  </a:lnTo>
                  <a:lnTo>
                    <a:pt x="463043" y="46323"/>
                  </a:lnTo>
                  <a:lnTo>
                    <a:pt x="296369" y="14126"/>
                  </a:lnTo>
                  <a:lnTo>
                    <a:pt x="1925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191074" y="4601577"/>
              <a:ext cx="1978864" cy="162985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996299" y="5379411"/>
              <a:ext cx="93662" cy="9362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204235" y="5379411"/>
              <a:ext cx="93662" cy="9362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412213" y="5379411"/>
              <a:ext cx="93662" cy="9362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7168302" y="4088536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69" h="1055370">
                  <a:moveTo>
                    <a:pt x="527481" y="0"/>
                  </a:moveTo>
                  <a:lnTo>
                    <a:pt x="479471" y="2155"/>
                  </a:lnTo>
                  <a:lnTo>
                    <a:pt x="432668" y="8497"/>
                  </a:lnTo>
                  <a:lnTo>
                    <a:pt x="387259" y="18839"/>
                  </a:lnTo>
                  <a:lnTo>
                    <a:pt x="343429" y="32996"/>
                  </a:lnTo>
                  <a:lnTo>
                    <a:pt x="301366" y="50782"/>
                  </a:lnTo>
                  <a:lnTo>
                    <a:pt x="261255" y="72009"/>
                  </a:lnTo>
                  <a:lnTo>
                    <a:pt x="223283" y="96492"/>
                  </a:lnTo>
                  <a:lnTo>
                    <a:pt x="187635" y="124046"/>
                  </a:lnTo>
                  <a:lnTo>
                    <a:pt x="154499" y="154483"/>
                  </a:lnTo>
                  <a:lnTo>
                    <a:pt x="124060" y="187618"/>
                  </a:lnTo>
                  <a:lnTo>
                    <a:pt x="96504" y="223264"/>
                  </a:lnTo>
                  <a:lnTo>
                    <a:pt x="72018" y="261236"/>
                  </a:lnTo>
                  <a:lnTo>
                    <a:pt x="50789" y="301348"/>
                  </a:lnTo>
                  <a:lnTo>
                    <a:pt x="33001" y="343412"/>
                  </a:lnTo>
                  <a:lnTo>
                    <a:pt x="18842" y="387244"/>
                  </a:lnTo>
                  <a:lnTo>
                    <a:pt x="8498" y="432657"/>
                  </a:lnTo>
                  <a:lnTo>
                    <a:pt x="2155" y="479464"/>
                  </a:lnTo>
                  <a:lnTo>
                    <a:pt x="0" y="527481"/>
                  </a:lnTo>
                  <a:lnTo>
                    <a:pt x="2155" y="575491"/>
                  </a:lnTo>
                  <a:lnTo>
                    <a:pt x="8498" y="622294"/>
                  </a:lnTo>
                  <a:lnTo>
                    <a:pt x="18842" y="667703"/>
                  </a:lnTo>
                  <a:lnTo>
                    <a:pt x="33001" y="711532"/>
                  </a:lnTo>
                  <a:lnTo>
                    <a:pt x="50789" y="753596"/>
                  </a:lnTo>
                  <a:lnTo>
                    <a:pt x="72018" y="793707"/>
                  </a:lnTo>
                  <a:lnTo>
                    <a:pt x="96504" y="831679"/>
                  </a:lnTo>
                  <a:lnTo>
                    <a:pt x="124060" y="867326"/>
                  </a:lnTo>
                  <a:lnTo>
                    <a:pt x="154499" y="900463"/>
                  </a:lnTo>
                  <a:lnTo>
                    <a:pt x="187635" y="930902"/>
                  </a:lnTo>
                  <a:lnTo>
                    <a:pt x="223283" y="958458"/>
                  </a:lnTo>
                  <a:lnTo>
                    <a:pt x="261255" y="982943"/>
                  </a:lnTo>
                  <a:lnTo>
                    <a:pt x="301366" y="1004173"/>
                  </a:lnTo>
                  <a:lnTo>
                    <a:pt x="343429" y="1021960"/>
                  </a:lnTo>
                  <a:lnTo>
                    <a:pt x="387259" y="1036119"/>
                  </a:lnTo>
                  <a:lnTo>
                    <a:pt x="432668" y="1046463"/>
                  </a:lnTo>
                  <a:lnTo>
                    <a:pt x="479471" y="1052806"/>
                  </a:lnTo>
                  <a:lnTo>
                    <a:pt x="527481" y="1054962"/>
                  </a:lnTo>
                  <a:lnTo>
                    <a:pt x="575498" y="1052806"/>
                  </a:lnTo>
                  <a:lnTo>
                    <a:pt x="622306" y="1046463"/>
                  </a:lnTo>
                  <a:lnTo>
                    <a:pt x="667721" y="1036119"/>
                  </a:lnTo>
                  <a:lnTo>
                    <a:pt x="711555" y="1021960"/>
                  </a:lnTo>
                  <a:lnTo>
                    <a:pt x="753622" y="1004173"/>
                  </a:lnTo>
                  <a:lnTo>
                    <a:pt x="793736" y="982943"/>
                  </a:lnTo>
                  <a:lnTo>
                    <a:pt x="831711" y="958458"/>
                  </a:lnTo>
                  <a:lnTo>
                    <a:pt x="867361" y="930902"/>
                  </a:lnTo>
                  <a:lnTo>
                    <a:pt x="900500" y="900463"/>
                  </a:lnTo>
                  <a:lnTo>
                    <a:pt x="930940" y="867326"/>
                  </a:lnTo>
                  <a:lnTo>
                    <a:pt x="958497" y="831679"/>
                  </a:lnTo>
                  <a:lnTo>
                    <a:pt x="982984" y="793707"/>
                  </a:lnTo>
                  <a:lnTo>
                    <a:pt x="983955" y="791871"/>
                  </a:lnTo>
                  <a:lnTo>
                    <a:pt x="525230" y="791871"/>
                  </a:lnTo>
                  <a:lnTo>
                    <a:pt x="479868" y="787806"/>
                  </a:lnTo>
                  <a:lnTo>
                    <a:pt x="436553" y="775973"/>
                  </a:lnTo>
                  <a:lnTo>
                    <a:pt x="396210" y="756911"/>
                  </a:lnTo>
                  <a:lnTo>
                    <a:pt x="359764" y="731160"/>
                  </a:lnTo>
                  <a:lnTo>
                    <a:pt x="328140" y="699259"/>
                  </a:lnTo>
                  <a:lnTo>
                    <a:pt x="302263" y="661749"/>
                  </a:lnTo>
                  <a:lnTo>
                    <a:pt x="299428" y="653065"/>
                  </a:lnTo>
                  <a:lnTo>
                    <a:pt x="300128" y="644264"/>
                  </a:lnTo>
                  <a:lnTo>
                    <a:pt x="304081" y="636368"/>
                  </a:lnTo>
                  <a:lnTo>
                    <a:pt x="311006" y="630399"/>
                  </a:lnTo>
                  <a:lnTo>
                    <a:pt x="319643" y="627527"/>
                  </a:lnTo>
                  <a:lnTo>
                    <a:pt x="715370" y="627527"/>
                  </a:lnTo>
                  <a:lnTo>
                    <a:pt x="717903" y="624357"/>
                  </a:lnTo>
                  <a:lnTo>
                    <a:pt x="725661" y="620089"/>
                  </a:lnTo>
                  <a:lnTo>
                    <a:pt x="734427" y="619024"/>
                  </a:lnTo>
                  <a:lnTo>
                    <a:pt x="1046948" y="619024"/>
                  </a:lnTo>
                  <a:lnTo>
                    <a:pt x="1052848" y="575491"/>
                  </a:lnTo>
                  <a:lnTo>
                    <a:pt x="1055004" y="527481"/>
                  </a:lnTo>
                  <a:lnTo>
                    <a:pt x="1052848" y="479464"/>
                  </a:lnTo>
                  <a:lnTo>
                    <a:pt x="1048353" y="446290"/>
                  </a:lnTo>
                  <a:lnTo>
                    <a:pt x="358010" y="446290"/>
                  </a:lnTo>
                  <a:lnTo>
                    <a:pt x="335617" y="441765"/>
                  </a:lnTo>
                  <a:lnTo>
                    <a:pt x="317328" y="429430"/>
                  </a:lnTo>
                  <a:lnTo>
                    <a:pt x="304995" y="411140"/>
                  </a:lnTo>
                  <a:lnTo>
                    <a:pt x="300472" y="388752"/>
                  </a:lnTo>
                  <a:lnTo>
                    <a:pt x="304995" y="366348"/>
                  </a:lnTo>
                  <a:lnTo>
                    <a:pt x="317328" y="348064"/>
                  </a:lnTo>
                  <a:lnTo>
                    <a:pt x="335617" y="335742"/>
                  </a:lnTo>
                  <a:lnTo>
                    <a:pt x="358010" y="331225"/>
                  </a:lnTo>
                  <a:lnTo>
                    <a:pt x="1016848" y="331225"/>
                  </a:lnTo>
                  <a:lnTo>
                    <a:pt x="1004214" y="301348"/>
                  </a:lnTo>
                  <a:lnTo>
                    <a:pt x="982984" y="261236"/>
                  </a:lnTo>
                  <a:lnTo>
                    <a:pt x="958497" y="223264"/>
                  </a:lnTo>
                  <a:lnTo>
                    <a:pt x="930940" y="187618"/>
                  </a:lnTo>
                  <a:lnTo>
                    <a:pt x="900500" y="154483"/>
                  </a:lnTo>
                  <a:lnTo>
                    <a:pt x="867361" y="124046"/>
                  </a:lnTo>
                  <a:lnTo>
                    <a:pt x="831711" y="96492"/>
                  </a:lnTo>
                  <a:lnTo>
                    <a:pt x="793736" y="72009"/>
                  </a:lnTo>
                  <a:lnTo>
                    <a:pt x="753622" y="50782"/>
                  </a:lnTo>
                  <a:lnTo>
                    <a:pt x="711555" y="32996"/>
                  </a:lnTo>
                  <a:lnTo>
                    <a:pt x="667721" y="18839"/>
                  </a:lnTo>
                  <a:lnTo>
                    <a:pt x="622306" y="8497"/>
                  </a:lnTo>
                  <a:lnTo>
                    <a:pt x="575498" y="2155"/>
                  </a:lnTo>
                  <a:lnTo>
                    <a:pt x="527481" y="0"/>
                  </a:lnTo>
                  <a:close/>
                </a:path>
                <a:path w="1055369" h="1055370">
                  <a:moveTo>
                    <a:pt x="1046948" y="619024"/>
                  </a:moveTo>
                  <a:lnTo>
                    <a:pt x="734427" y="619024"/>
                  </a:lnTo>
                  <a:lnTo>
                    <a:pt x="743171" y="621478"/>
                  </a:lnTo>
                  <a:lnTo>
                    <a:pt x="750329" y="627174"/>
                  </a:lnTo>
                  <a:lnTo>
                    <a:pt x="754606" y="634907"/>
                  </a:lnTo>
                  <a:lnTo>
                    <a:pt x="755673" y="643668"/>
                  </a:lnTo>
                  <a:lnTo>
                    <a:pt x="753202" y="652451"/>
                  </a:lnTo>
                  <a:lnTo>
                    <a:pt x="727728" y="692649"/>
                  </a:lnTo>
                  <a:lnTo>
                    <a:pt x="695987" y="726832"/>
                  </a:lnTo>
                  <a:lnTo>
                    <a:pt x="658923" y="754422"/>
                  </a:lnTo>
                  <a:lnTo>
                    <a:pt x="617480" y="774842"/>
                  </a:lnTo>
                  <a:lnTo>
                    <a:pt x="572600" y="787518"/>
                  </a:lnTo>
                  <a:lnTo>
                    <a:pt x="525230" y="791871"/>
                  </a:lnTo>
                  <a:lnTo>
                    <a:pt x="983955" y="791871"/>
                  </a:lnTo>
                  <a:lnTo>
                    <a:pt x="1004214" y="753596"/>
                  </a:lnTo>
                  <a:lnTo>
                    <a:pt x="1022002" y="711532"/>
                  </a:lnTo>
                  <a:lnTo>
                    <a:pt x="1036161" y="667703"/>
                  </a:lnTo>
                  <a:lnTo>
                    <a:pt x="1046505" y="622294"/>
                  </a:lnTo>
                  <a:lnTo>
                    <a:pt x="1046948" y="619024"/>
                  </a:lnTo>
                  <a:close/>
                </a:path>
                <a:path w="1055369" h="1055370">
                  <a:moveTo>
                    <a:pt x="715370" y="627527"/>
                  </a:moveTo>
                  <a:lnTo>
                    <a:pt x="319643" y="627527"/>
                  </a:lnTo>
                  <a:lnTo>
                    <a:pt x="328428" y="628192"/>
                  </a:lnTo>
                  <a:lnTo>
                    <a:pt x="336340" y="632137"/>
                  </a:lnTo>
                  <a:lnTo>
                    <a:pt x="342356" y="639100"/>
                  </a:lnTo>
                  <a:lnTo>
                    <a:pt x="368417" y="675496"/>
                  </a:lnTo>
                  <a:lnTo>
                    <a:pt x="401046" y="705130"/>
                  </a:lnTo>
                  <a:lnTo>
                    <a:pt x="438931" y="727239"/>
                  </a:lnTo>
                  <a:lnTo>
                    <a:pt x="480763" y="741063"/>
                  </a:lnTo>
                  <a:lnTo>
                    <a:pt x="525230" y="745841"/>
                  </a:lnTo>
                  <a:lnTo>
                    <a:pt x="571643" y="740719"/>
                  </a:lnTo>
                  <a:lnTo>
                    <a:pt x="614885" y="725903"/>
                  </a:lnTo>
                  <a:lnTo>
                    <a:pt x="653616" y="702215"/>
                  </a:lnTo>
                  <a:lnTo>
                    <a:pt x="686496" y="670476"/>
                  </a:lnTo>
                  <a:lnTo>
                    <a:pt x="712187" y="631509"/>
                  </a:lnTo>
                  <a:lnTo>
                    <a:pt x="715370" y="627527"/>
                  </a:lnTo>
                  <a:close/>
                </a:path>
                <a:path w="1055369" h="1055370">
                  <a:moveTo>
                    <a:pt x="695664" y="331225"/>
                  </a:moveTo>
                  <a:lnTo>
                    <a:pt x="358010" y="331225"/>
                  </a:lnTo>
                  <a:lnTo>
                    <a:pt x="380396" y="335742"/>
                  </a:lnTo>
                  <a:lnTo>
                    <a:pt x="398682" y="348064"/>
                  </a:lnTo>
                  <a:lnTo>
                    <a:pt x="411014" y="366348"/>
                  </a:lnTo>
                  <a:lnTo>
                    <a:pt x="415537" y="388752"/>
                  </a:lnTo>
                  <a:lnTo>
                    <a:pt x="411014" y="411140"/>
                  </a:lnTo>
                  <a:lnTo>
                    <a:pt x="398682" y="429430"/>
                  </a:lnTo>
                  <a:lnTo>
                    <a:pt x="380396" y="441765"/>
                  </a:lnTo>
                  <a:lnTo>
                    <a:pt x="358010" y="446290"/>
                  </a:lnTo>
                  <a:lnTo>
                    <a:pt x="695664" y="446290"/>
                  </a:lnTo>
                  <a:lnTo>
                    <a:pt x="673258" y="441765"/>
                  </a:lnTo>
                  <a:lnTo>
                    <a:pt x="654970" y="429430"/>
                  </a:lnTo>
                  <a:lnTo>
                    <a:pt x="642645" y="411140"/>
                  </a:lnTo>
                  <a:lnTo>
                    <a:pt x="638127" y="388752"/>
                  </a:lnTo>
                  <a:lnTo>
                    <a:pt x="642645" y="366348"/>
                  </a:lnTo>
                  <a:lnTo>
                    <a:pt x="654970" y="348064"/>
                  </a:lnTo>
                  <a:lnTo>
                    <a:pt x="673258" y="335742"/>
                  </a:lnTo>
                  <a:lnTo>
                    <a:pt x="695664" y="331225"/>
                  </a:lnTo>
                  <a:close/>
                </a:path>
                <a:path w="1055369" h="1055370">
                  <a:moveTo>
                    <a:pt x="1016848" y="331225"/>
                  </a:moveTo>
                  <a:lnTo>
                    <a:pt x="695664" y="331225"/>
                  </a:lnTo>
                  <a:lnTo>
                    <a:pt x="718052" y="335742"/>
                  </a:lnTo>
                  <a:lnTo>
                    <a:pt x="736342" y="348064"/>
                  </a:lnTo>
                  <a:lnTo>
                    <a:pt x="748677" y="366348"/>
                  </a:lnTo>
                  <a:lnTo>
                    <a:pt x="753202" y="388752"/>
                  </a:lnTo>
                  <a:lnTo>
                    <a:pt x="748677" y="411140"/>
                  </a:lnTo>
                  <a:lnTo>
                    <a:pt x="736342" y="429430"/>
                  </a:lnTo>
                  <a:lnTo>
                    <a:pt x="718052" y="441765"/>
                  </a:lnTo>
                  <a:lnTo>
                    <a:pt x="695664" y="446290"/>
                  </a:lnTo>
                  <a:lnTo>
                    <a:pt x="1048353" y="446290"/>
                  </a:lnTo>
                  <a:lnTo>
                    <a:pt x="1046505" y="432657"/>
                  </a:lnTo>
                  <a:lnTo>
                    <a:pt x="1036161" y="387244"/>
                  </a:lnTo>
                  <a:lnTo>
                    <a:pt x="1022002" y="343412"/>
                  </a:lnTo>
                  <a:lnTo>
                    <a:pt x="1016848" y="331225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0743565" cy="1570990"/>
            </a:xfrm>
            <a:custGeom>
              <a:avLst/>
              <a:gdLst/>
              <a:ahLst/>
              <a:cxnLst/>
              <a:rect l="l" t="t" r="r" b="b"/>
              <a:pathLst>
                <a:path w="10743565" h="1570990">
                  <a:moveTo>
                    <a:pt x="10743128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10324292" y="1570632"/>
                  </a:lnTo>
                  <a:lnTo>
                    <a:pt x="10743128" y="1151797"/>
                  </a:lnTo>
                  <a:lnTo>
                    <a:pt x="10743128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6709" y="2619864"/>
              <a:ext cx="4002317" cy="40284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81217" y="3243925"/>
              <a:ext cx="13098072" cy="41667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81217" y="3876366"/>
              <a:ext cx="11570977" cy="41249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40578" y="4500855"/>
              <a:ext cx="9795984" cy="41624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75984" y="518532"/>
              <a:ext cx="9037253" cy="47431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5528945" cy="1570990"/>
            </a:xfrm>
            <a:custGeom>
              <a:avLst/>
              <a:gdLst/>
              <a:ahLst/>
              <a:cxnLst/>
              <a:rect l="l" t="t" r="r" b="b"/>
              <a:pathLst>
                <a:path w="5528945" h="1570990">
                  <a:moveTo>
                    <a:pt x="5528627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5109792" y="1570632"/>
                  </a:lnTo>
                  <a:lnTo>
                    <a:pt x="5528627" y="1151797"/>
                  </a:lnTo>
                  <a:lnTo>
                    <a:pt x="5528627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13046" y="526702"/>
              <a:ext cx="3597910" cy="467359"/>
            </a:xfrm>
            <a:custGeom>
              <a:avLst/>
              <a:gdLst/>
              <a:ahLst/>
              <a:cxnLst/>
              <a:rect l="l" t="t" r="r" b="b"/>
              <a:pathLst>
                <a:path w="3597910" h="467359">
                  <a:moveTo>
                    <a:pt x="252547" y="43349"/>
                  </a:moveTo>
                  <a:lnTo>
                    <a:pt x="0" y="43349"/>
                  </a:lnTo>
                  <a:lnTo>
                    <a:pt x="0" y="457975"/>
                  </a:lnTo>
                  <a:lnTo>
                    <a:pt x="260714" y="457975"/>
                  </a:lnTo>
                  <a:lnTo>
                    <a:pt x="260714" y="390752"/>
                  </a:lnTo>
                  <a:lnTo>
                    <a:pt x="79159" y="390752"/>
                  </a:lnTo>
                  <a:lnTo>
                    <a:pt x="79159" y="280190"/>
                  </a:lnTo>
                  <a:lnTo>
                    <a:pt x="221134" y="280190"/>
                  </a:lnTo>
                  <a:lnTo>
                    <a:pt x="221134" y="212967"/>
                  </a:lnTo>
                  <a:lnTo>
                    <a:pt x="79159" y="212967"/>
                  </a:lnTo>
                  <a:lnTo>
                    <a:pt x="79159" y="110562"/>
                  </a:lnTo>
                  <a:lnTo>
                    <a:pt x="252547" y="110562"/>
                  </a:lnTo>
                  <a:lnTo>
                    <a:pt x="252547" y="43349"/>
                  </a:lnTo>
                  <a:close/>
                </a:path>
                <a:path w="3597910" h="467359">
                  <a:moveTo>
                    <a:pt x="442907" y="157681"/>
                  </a:moveTo>
                  <a:lnTo>
                    <a:pt x="395598" y="165672"/>
                  </a:lnTo>
                  <a:lnTo>
                    <a:pt x="355284" y="188138"/>
                  </a:lnTo>
                  <a:lnTo>
                    <a:pt x="323987" y="222818"/>
                  </a:lnTo>
                  <a:lnTo>
                    <a:pt x="303727" y="267449"/>
                  </a:lnTo>
                  <a:lnTo>
                    <a:pt x="296525" y="319770"/>
                  </a:lnTo>
                  <a:lnTo>
                    <a:pt x="302903" y="369246"/>
                  </a:lnTo>
                  <a:lnTo>
                    <a:pt x="321313" y="409828"/>
                  </a:lnTo>
                  <a:lnTo>
                    <a:pt x="350670" y="440309"/>
                  </a:lnTo>
                  <a:lnTo>
                    <a:pt x="389888" y="459483"/>
                  </a:lnTo>
                  <a:lnTo>
                    <a:pt x="437881" y="466142"/>
                  </a:lnTo>
                  <a:lnTo>
                    <a:pt x="462884" y="464847"/>
                  </a:lnTo>
                  <a:lnTo>
                    <a:pt x="510764" y="454480"/>
                  </a:lnTo>
                  <a:lnTo>
                    <a:pt x="547108" y="439206"/>
                  </a:lnTo>
                  <a:lnTo>
                    <a:pt x="565406" y="429704"/>
                  </a:lnTo>
                  <a:lnTo>
                    <a:pt x="553559" y="405202"/>
                  </a:lnTo>
                  <a:lnTo>
                    <a:pt x="447305" y="405202"/>
                  </a:lnTo>
                  <a:lnTo>
                    <a:pt x="427201" y="402708"/>
                  </a:lnTo>
                  <a:lnTo>
                    <a:pt x="393590" y="384528"/>
                  </a:lnTo>
                  <a:lnTo>
                    <a:pt x="373044" y="339456"/>
                  </a:lnTo>
                  <a:lnTo>
                    <a:pt x="371915" y="323539"/>
                  </a:lnTo>
                  <a:lnTo>
                    <a:pt x="565406" y="323539"/>
                  </a:lnTo>
                  <a:lnTo>
                    <a:pt x="565406" y="291498"/>
                  </a:lnTo>
                  <a:lnTo>
                    <a:pt x="562912" y="276420"/>
                  </a:lnTo>
                  <a:lnTo>
                    <a:pt x="375684" y="276420"/>
                  </a:lnTo>
                  <a:lnTo>
                    <a:pt x="383371" y="250004"/>
                  </a:lnTo>
                  <a:lnTo>
                    <a:pt x="396652" y="230479"/>
                  </a:lnTo>
                  <a:lnTo>
                    <a:pt x="414999" y="218376"/>
                  </a:lnTo>
                  <a:lnTo>
                    <a:pt x="437881" y="214223"/>
                  </a:lnTo>
                  <a:lnTo>
                    <a:pt x="542748" y="214223"/>
                  </a:lnTo>
                  <a:lnTo>
                    <a:pt x="531246" y="194905"/>
                  </a:lnTo>
                  <a:lnTo>
                    <a:pt x="492524" y="167458"/>
                  </a:lnTo>
                  <a:lnTo>
                    <a:pt x="442907" y="157681"/>
                  </a:lnTo>
                  <a:close/>
                </a:path>
                <a:path w="3597910" h="467359">
                  <a:moveTo>
                    <a:pt x="537763" y="372533"/>
                  </a:moveTo>
                  <a:lnTo>
                    <a:pt x="494218" y="396122"/>
                  </a:lnTo>
                  <a:lnTo>
                    <a:pt x="455796" y="404947"/>
                  </a:lnTo>
                  <a:lnTo>
                    <a:pt x="447305" y="405202"/>
                  </a:lnTo>
                  <a:lnTo>
                    <a:pt x="553559" y="405202"/>
                  </a:lnTo>
                  <a:lnTo>
                    <a:pt x="537763" y="372533"/>
                  </a:lnTo>
                  <a:close/>
                </a:path>
                <a:path w="3597910" h="467359">
                  <a:moveTo>
                    <a:pt x="542748" y="214223"/>
                  </a:moveTo>
                  <a:lnTo>
                    <a:pt x="437881" y="214223"/>
                  </a:lnTo>
                  <a:lnTo>
                    <a:pt x="460607" y="217669"/>
                  </a:lnTo>
                  <a:lnTo>
                    <a:pt x="476440" y="228595"/>
                  </a:lnTo>
                  <a:lnTo>
                    <a:pt x="486031" y="247884"/>
                  </a:lnTo>
                  <a:lnTo>
                    <a:pt x="490026" y="276420"/>
                  </a:lnTo>
                  <a:lnTo>
                    <a:pt x="562912" y="276420"/>
                  </a:lnTo>
                  <a:lnTo>
                    <a:pt x="556424" y="237194"/>
                  </a:lnTo>
                  <a:lnTo>
                    <a:pt x="542748" y="214223"/>
                  </a:lnTo>
                  <a:close/>
                </a:path>
                <a:path w="3597910" h="467359">
                  <a:moveTo>
                    <a:pt x="696083" y="165848"/>
                  </a:moveTo>
                  <a:lnTo>
                    <a:pt x="620693" y="165848"/>
                  </a:lnTo>
                  <a:lnTo>
                    <a:pt x="620693" y="457975"/>
                  </a:lnTo>
                  <a:lnTo>
                    <a:pt x="696083" y="457975"/>
                  </a:lnTo>
                  <a:lnTo>
                    <a:pt x="696083" y="282075"/>
                  </a:lnTo>
                  <a:lnTo>
                    <a:pt x="706135" y="271394"/>
                  </a:lnTo>
                  <a:lnTo>
                    <a:pt x="728703" y="248601"/>
                  </a:lnTo>
                  <a:lnTo>
                    <a:pt x="747678" y="232757"/>
                  </a:lnTo>
                  <a:lnTo>
                    <a:pt x="763473" y="223510"/>
                  </a:lnTo>
                  <a:lnTo>
                    <a:pt x="776499" y="220506"/>
                  </a:lnTo>
                  <a:lnTo>
                    <a:pt x="873298" y="220506"/>
                  </a:lnTo>
                  <a:lnTo>
                    <a:pt x="872442" y="214223"/>
                  </a:lnTo>
                  <a:lnTo>
                    <a:pt x="696083" y="214223"/>
                  </a:lnTo>
                  <a:lnTo>
                    <a:pt x="696083" y="165848"/>
                  </a:lnTo>
                  <a:close/>
                </a:path>
                <a:path w="3597910" h="467359">
                  <a:moveTo>
                    <a:pt x="873298" y="220506"/>
                  </a:moveTo>
                  <a:lnTo>
                    <a:pt x="776499" y="220506"/>
                  </a:lnTo>
                  <a:lnTo>
                    <a:pt x="788014" y="223137"/>
                  </a:lnTo>
                  <a:lnTo>
                    <a:pt x="795583" y="231657"/>
                  </a:lnTo>
                  <a:lnTo>
                    <a:pt x="799735" y="247010"/>
                  </a:lnTo>
                  <a:lnTo>
                    <a:pt x="801001" y="270138"/>
                  </a:lnTo>
                  <a:lnTo>
                    <a:pt x="801001" y="457975"/>
                  </a:lnTo>
                  <a:lnTo>
                    <a:pt x="876381" y="457975"/>
                  </a:lnTo>
                  <a:lnTo>
                    <a:pt x="876381" y="243123"/>
                  </a:lnTo>
                  <a:lnTo>
                    <a:pt x="873298" y="220506"/>
                  </a:lnTo>
                  <a:close/>
                </a:path>
                <a:path w="3597910" h="467359">
                  <a:moveTo>
                    <a:pt x="797232" y="160194"/>
                  </a:moveTo>
                  <a:lnTo>
                    <a:pt x="770737" y="163246"/>
                  </a:lnTo>
                  <a:lnTo>
                    <a:pt x="745951" y="172837"/>
                  </a:lnTo>
                  <a:lnTo>
                    <a:pt x="721517" y="189613"/>
                  </a:lnTo>
                  <a:lnTo>
                    <a:pt x="696083" y="214223"/>
                  </a:lnTo>
                  <a:lnTo>
                    <a:pt x="872442" y="214223"/>
                  </a:lnTo>
                  <a:lnTo>
                    <a:pt x="871435" y="206841"/>
                  </a:lnTo>
                  <a:lnTo>
                    <a:pt x="856596" y="180926"/>
                  </a:lnTo>
                  <a:lnTo>
                    <a:pt x="831863" y="165377"/>
                  </a:lnTo>
                  <a:lnTo>
                    <a:pt x="797232" y="160194"/>
                  </a:lnTo>
                  <a:close/>
                </a:path>
                <a:path w="3597910" h="467359">
                  <a:moveTo>
                    <a:pt x="1157849" y="165848"/>
                  </a:moveTo>
                  <a:lnTo>
                    <a:pt x="1079328" y="165848"/>
                  </a:lnTo>
                  <a:lnTo>
                    <a:pt x="1177325" y="457975"/>
                  </a:lnTo>
                  <a:lnTo>
                    <a:pt x="1252087" y="457975"/>
                  </a:lnTo>
                  <a:lnTo>
                    <a:pt x="1285218" y="371904"/>
                  </a:lnTo>
                  <a:lnTo>
                    <a:pt x="1218790" y="371904"/>
                  </a:lnTo>
                  <a:lnTo>
                    <a:pt x="1216905" y="359339"/>
                  </a:lnTo>
                  <a:lnTo>
                    <a:pt x="1157849" y="165848"/>
                  </a:lnTo>
                  <a:close/>
                </a:path>
                <a:path w="3597910" h="467359">
                  <a:moveTo>
                    <a:pt x="1364534" y="165848"/>
                  </a:moveTo>
                  <a:lnTo>
                    <a:pt x="1286013" y="165848"/>
                  </a:lnTo>
                  <a:lnTo>
                    <a:pt x="1220674" y="359339"/>
                  </a:lnTo>
                  <a:lnTo>
                    <a:pt x="1218790" y="371904"/>
                  </a:lnTo>
                  <a:lnTo>
                    <a:pt x="1285218" y="371904"/>
                  </a:lnTo>
                  <a:lnTo>
                    <a:pt x="1364534" y="165848"/>
                  </a:lnTo>
                  <a:close/>
                </a:path>
                <a:path w="3597910" h="467359">
                  <a:moveTo>
                    <a:pt x="1529136" y="157681"/>
                  </a:moveTo>
                  <a:lnTo>
                    <a:pt x="1481766" y="165305"/>
                  </a:lnTo>
                  <a:lnTo>
                    <a:pt x="1441300" y="186711"/>
                  </a:lnTo>
                  <a:lnTo>
                    <a:pt x="1409818" y="219697"/>
                  </a:lnTo>
                  <a:lnTo>
                    <a:pt x="1389403" y="262061"/>
                  </a:lnTo>
                  <a:lnTo>
                    <a:pt x="1382135" y="311603"/>
                  </a:lnTo>
                  <a:lnTo>
                    <a:pt x="1389403" y="361446"/>
                  </a:lnTo>
                  <a:lnTo>
                    <a:pt x="1409818" y="403993"/>
                  </a:lnTo>
                  <a:lnTo>
                    <a:pt x="1441300" y="437073"/>
                  </a:lnTo>
                  <a:lnTo>
                    <a:pt x="1481766" y="458513"/>
                  </a:lnTo>
                  <a:lnTo>
                    <a:pt x="1529136" y="466142"/>
                  </a:lnTo>
                  <a:lnTo>
                    <a:pt x="1576511" y="458513"/>
                  </a:lnTo>
                  <a:lnTo>
                    <a:pt x="1616981" y="437073"/>
                  </a:lnTo>
                  <a:lnTo>
                    <a:pt x="1646118" y="406458"/>
                  </a:lnTo>
                  <a:lnTo>
                    <a:pt x="1529136" y="406458"/>
                  </a:lnTo>
                  <a:lnTo>
                    <a:pt x="1502437" y="398969"/>
                  </a:lnTo>
                  <a:lnTo>
                    <a:pt x="1480452" y="378581"/>
                  </a:lnTo>
                  <a:lnTo>
                    <a:pt x="1465534" y="348418"/>
                  </a:lnTo>
                  <a:lnTo>
                    <a:pt x="1460039" y="311603"/>
                  </a:lnTo>
                  <a:lnTo>
                    <a:pt x="1465534" y="275144"/>
                  </a:lnTo>
                  <a:lnTo>
                    <a:pt x="1480452" y="245165"/>
                  </a:lnTo>
                  <a:lnTo>
                    <a:pt x="1502437" y="224845"/>
                  </a:lnTo>
                  <a:lnTo>
                    <a:pt x="1529136" y="217365"/>
                  </a:lnTo>
                  <a:lnTo>
                    <a:pt x="1646238" y="217365"/>
                  </a:lnTo>
                  <a:lnTo>
                    <a:pt x="1616981" y="186711"/>
                  </a:lnTo>
                  <a:lnTo>
                    <a:pt x="1576511" y="165305"/>
                  </a:lnTo>
                  <a:lnTo>
                    <a:pt x="1529136" y="157681"/>
                  </a:lnTo>
                  <a:close/>
                </a:path>
                <a:path w="3597910" h="467359">
                  <a:moveTo>
                    <a:pt x="1646238" y="217365"/>
                  </a:moveTo>
                  <a:lnTo>
                    <a:pt x="1529136" y="217365"/>
                  </a:lnTo>
                  <a:lnTo>
                    <a:pt x="1555837" y="224845"/>
                  </a:lnTo>
                  <a:lnTo>
                    <a:pt x="1577826" y="245165"/>
                  </a:lnTo>
                  <a:lnTo>
                    <a:pt x="1592747" y="275144"/>
                  </a:lnTo>
                  <a:lnTo>
                    <a:pt x="1598244" y="311603"/>
                  </a:lnTo>
                  <a:lnTo>
                    <a:pt x="1592747" y="348418"/>
                  </a:lnTo>
                  <a:lnTo>
                    <a:pt x="1577826" y="378581"/>
                  </a:lnTo>
                  <a:lnTo>
                    <a:pt x="1555837" y="398969"/>
                  </a:lnTo>
                  <a:lnTo>
                    <a:pt x="1529136" y="406458"/>
                  </a:lnTo>
                  <a:lnTo>
                    <a:pt x="1646118" y="406458"/>
                  </a:lnTo>
                  <a:lnTo>
                    <a:pt x="1648464" y="403993"/>
                  </a:lnTo>
                  <a:lnTo>
                    <a:pt x="1668880" y="361446"/>
                  </a:lnTo>
                  <a:lnTo>
                    <a:pt x="1676147" y="311603"/>
                  </a:lnTo>
                  <a:lnTo>
                    <a:pt x="1668880" y="262061"/>
                  </a:lnTo>
                  <a:lnTo>
                    <a:pt x="1648464" y="219697"/>
                  </a:lnTo>
                  <a:lnTo>
                    <a:pt x="1646238" y="217365"/>
                  </a:lnTo>
                  <a:close/>
                </a:path>
                <a:path w="3597910" h="467359">
                  <a:moveTo>
                    <a:pt x="1859587" y="157681"/>
                  </a:moveTo>
                  <a:lnTo>
                    <a:pt x="1812217" y="165305"/>
                  </a:lnTo>
                  <a:lnTo>
                    <a:pt x="1771750" y="186711"/>
                  </a:lnTo>
                  <a:lnTo>
                    <a:pt x="1740269" y="219697"/>
                  </a:lnTo>
                  <a:lnTo>
                    <a:pt x="1719854" y="262061"/>
                  </a:lnTo>
                  <a:lnTo>
                    <a:pt x="1712586" y="311603"/>
                  </a:lnTo>
                  <a:lnTo>
                    <a:pt x="1719854" y="361446"/>
                  </a:lnTo>
                  <a:lnTo>
                    <a:pt x="1740269" y="403993"/>
                  </a:lnTo>
                  <a:lnTo>
                    <a:pt x="1771750" y="437073"/>
                  </a:lnTo>
                  <a:lnTo>
                    <a:pt x="1812217" y="458513"/>
                  </a:lnTo>
                  <a:lnTo>
                    <a:pt x="1859587" y="466142"/>
                  </a:lnTo>
                  <a:lnTo>
                    <a:pt x="1906962" y="458513"/>
                  </a:lnTo>
                  <a:lnTo>
                    <a:pt x="1947432" y="437073"/>
                  </a:lnTo>
                  <a:lnTo>
                    <a:pt x="1976568" y="406458"/>
                  </a:lnTo>
                  <a:lnTo>
                    <a:pt x="1859587" y="406458"/>
                  </a:lnTo>
                  <a:lnTo>
                    <a:pt x="1832892" y="398969"/>
                  </a:lnTo>
                  <a:lnTo>
                    <a:pt x="1810906" y="378581"/>
                  </a:lnTo>
                  <a:lnTo>
                    <a:pt x="1795987" y="348418"/>
                  </a:lnTo>
                  <a:lnTo>
                    <a:pt x="1790489" y="311603"/>
                  </a:lnTo>
                  <a:lnTo>
                    <a:pt x="1795987" y="275144"/>
                  </a:lnTo>
                  <a:lnTo>
                    <a:pt x="1810906" y="245165"/>
                  </a:lnTo>
                  <a:lnTo>
                    <a:pt x="1832892" y="224845"/>
                  </a:lnTo>
                  <a:lnTo>
                    <a:pt x="1859587" y="217365"/>
                  </a:lnTo>
                  <a:lnTo>
                    <a:pt x="1976689" y="217365"/>
                  </a:lnTo>
                  <a:lnTo>
                    <a:pt x="1947432" y="186711"/>
                  </a:lnTo>
                  <a:lnTo>
                    <a:pt x="1906962" y="165305"/>
                  </a:lnTo>
                  <a:lnTo>
                    <a:pt x="1859587" y="157681"/>
                  </a:lnTo>
                  <a:close/>
                </a:path>
                <a:path w="3597910" h="467359">
                  <a:moveTo>
                    <a:pt x="1976689" y="217365"/>
                  </a:moveTo>
                  <a:lnTo>
                    <a:pt x="1859587" y="217365"/>
                  </a:lnTo>
                  <a:lnTo>
                    <a:pt x="1886288" y="224845"/>
                  </a:lnTo>
                  <a:lnTo>
                    <a:pt x="1908276" y="245165"/>
                  </a:lnTo>
                  <a:lnTo>
                    <a:pt x="1923197" y="275144"/>
                  </a:lnTo>
                  <a:lnTo>
                    <a:pt x="1928695" y="311603"/>
                  </a:lnTo>
                  <a:lnTo>
                    <a:pt x="1923197" y="348418"/>
                  </a:lnTo>
                  <a:lnTo>
                    <a:pt x="1908276" y="378581"/>
                  </a:lnTo>
                  <a:lnTo>
                    <a:pt x="1886288" y="398969"/>
                  </a:lnTo>
                  <a:lnTo>
                    <a:pt x="1859587" y="406458"/>
                  </a:lnTo>
                  <a:lnTo>
                    <a:pt x="1976568" y="406458"/>
                  </a:lnTo>
                  <a:lnTo>
                    <a:pt x="1978915" y="403993"/>
                  </a:lnTo>
                  <a:lnTo>
                    <a:pt x="1999330" y="361446"/>
                  </a:lnTo>
                  <a:lnTo>
                    <a:pt x="2006598" y="311603"/>
                  </a:lnTo>
                  <a:lnTo>
                    <a:pt x="1999330" y="262061"/>
                  </a:lnTo>
                  <a:lnTo>
                    <a:pt x="1978915" y="219697"/>
                  </a:lnTo>
                  <a:lnTo>
                    <a:pt x="1976689" y="217365"/>
                  </a:lnTo>
                  <a:close/>
                </a:path>
                <a:path w="3597910" h="467359">
                  <a:moveTo>
                    <a:pt x="2124710" y="165848"/>
                  </a:moveTo>
                  <a:lnTo>
                    <a:pt x="2060000" y="165848"/>
                  </a:lnTo>
                  <a:lnTo>
                    <a:pt x="2060000" y="457975"/>
                  </a:lnTo>
                  <a:lnTo>
                    <a:pt x="2134762" y="457975"/>
                  </a:lnTo>
                  <a:lnTo>
                    <a:pt x="2134762" y="324168"/>
                  </a:lnTo>
                  <a:lnTo>
                    <a:pt x="2135959" y="308540"/>
                  </a:lnTo>
                  <a:lnTo>
                    <a:pt x="2154866" y="268253"/>
                  </a:lnTo>
                  <a:lnTo>
                    <a:pt x="2191305" y="246264"/>
                  </a:lnTo>
                  <a:lnTo>
                    <a:pt x="2216803" y="246264"/>
                  </a:lnTo>
                  <a:lnTo>
                    <a:pt x="2222154" y="229930"/>
                  </a:lnTo>
                  <a:lnTo>
                    <a:pt x="2127851" y="229930"/>
                  </a:lnTo>
                  <a:lnTo>
                    <a:pt x="2124710" y="165848"/>
                  </a:lnTo>
                  <a:close/>
                </a:path>
                <a:path w="3597910" h="467359">
                  <a:moveTo>
                    <a:pt x="2216803" y="246264"/>
                  </a:moveTo>
                  <a:lnTo>
                    <a:pt x="2199472" y="246264"/>
                  </a:lnTo>
                  <a:lnTo>
                    <a:pt x="2205754" y="248777"/>
                  </a:lnTo>
                  <a:lnTo>
                    <a:pt x="2213922" y="255060"/>
                  </a:lnTo>
                  <a:lnTo>
                    <a:pt x="2216803" y="246264"/>
                  </a:lnTo>
                  <a:close/>
                </a:path>
                <a:path w="3597910" h="467359">
                  <a:moveTo>
                    <a:pt x="2196959" y="161450"/>
                  </a:moveTo>
                  <a:lnTo>
                    <a:pt x="2180595" y="165171"/>
                  </a:lnTo>
                  <a:lnTo>
                    <a:pt x="2164525" y="177078"/>
                  </a:lnTo>
                  <a:lnTo>
                    <a:pt x="2147396" y="198291"/>
                  </a:lnTo>
                  <a:lnTo>
                    <a:pt x="2127851" y="229930"/>
                  </a:lnTo>
                  <a:lnTo>
                    <a:pt x="2222154" y="229930"/>
                  </a:lnTo>
                  <a:lnTo>
                    <a:pt x="2237795" y="182182"/>
                  </a:lnTo>
                  <a:lnTo>
                    <a:pt x="2228587" y="173112"/>
                  </a:lnTo>
                  <a:lnTo>
                    <a:pt x="2218791" y="166633"/>
                  </a:lnTo>
                  <a:lnTo>
                    <a:pt x="2208287" y="162746"/>
                  </a:lnTo>
                  <a:lnTo>
                    <a:pt x="2196959" y="161450"/>
                  </a:lnTo>
                  <a:close/>
                </a:path>
                <a:path w="3597910" h="467359">
                  <a:moveTo>
                    <a:pt x="2347729" y="0"/>
                  </a:moveTo>
                  <a:lnTo>
                    <a:pt x="2272977" y="0"/>
                  </a:lnTo>
                  <a:lnTo>
                    <a:pt x="2272977" y="449808"/>
                  </a:lnTo>
                  <a:lnTo>
                    <a:pt x="2314442" y="460488"/>
                  </a:lnTo>
                  <a:lnTo>
                    <a:pt x="2359402" y="466319"/>
                  </a:lnTo>
                  <a:lnTo>
                    <a:pt x="2373487" y="466771"/>
                  </a:lnTo>
                  <a:lnTo>
                    <a:pt x="2422794" y="461497"/>
                  </a:lnTo>
                  <a:lnTo>
                    <a:pt x="2464700" y="446155"/>
                  </a:lnTo>
                  <a:lnTo>
                    <a:pt x="2498510" y="421459"/>
                  </a:lnTo>
                  <a:lnTo>
                    <a:pt x="2506466" y="410856"/>
                  </a:lnTo>
                  <a:lnTo>
                    <a:pt x="2382283" y="410856"/>
                  </a:lnTo>
                  <a:lnTo>
                    <a:pt x="2374675" y="410463"/>
                  </a:lnTo>
                  <a:lnTo>
                    <a:pt x="2367126" y="409128"/>
                  </a:lnTo>
                  <a:lnTo>
                    <a:pt x="2358517" y="406615"/>
                  </a:lnTo>
                  <a:lnTo>
                    <a:pt x="2347729" y="402689"/>
                  </a:lnTo>
                  <a:lnTo>
                    <a:pt x="2347729" y="228673"/>
                  </a:lnTo>
                  <a:lnTo>
                    <a:pt x="2360373" y="222636"/>
                  </a:lnTo>
                  <a:lnTo>
                    <a:pt x="2371603" y="218543"/>
                  </a:lnTo>
                  <a:lnTo>
                    <a:pt x="2382362" y="216216"/>
                  </a:lnTo>
                  <a:lnTo>
                    <a:pt x="2393592" y="215480"/>
                  </a:lnTo>
                  <a:lnTo>
                    <a:pt x="2524094" y="215480"/>
                  </a:lnTo>
                  <a:lnTo>
                    <a:pt x="2522519" y="211690"/>
                  </a:lnTo>
                  <a:lnTo>
                    <a:pt x="2496741" y="182429"/>
                  </a:lnTo>
                  <a:lnTo>
                    <a:pt x="2479856" y="173387"/>
                  </a:lnTo>
                  <a:lnTo>
                    <a:pt x="2347729" y="173387"/>
                  </a:lnTo>
                  <a:lnTo>
                    <a:pt x="2347729" y="0"/>
                  </a:lnTo>
                  <a:close/>
                </a:path>
                <a:path w="3597910" h="467359">
                  <a:moveTo>
                    <a:pt x="2524094" y="215480"/>
                  </a:moveTo>
                  <a:lnTo>
                    <a:pt x="2393592" y="215480"/>
                  </a:lnTo>
                  <a:lnTo>
                    <a:pt x="2423434" y="221605"/>
                  </a:lnTo>
                  <a:lnTo>
                    <a:pt x="2446208" y="239039"/>
                  </a:lnTo>
                  <a:lnTo>
                    <a:pt x="2460736" y="266368"/>
                  </a:lnTo>
                  <a:lnTo>
                    <a:pt x="2465841" y="302179"/>
                  </a:lnTo>
                  <a:lnTo>
                    <a:pt x="2459411" y="345130"/>
                  </a:lnTo>
                  <a:lnTo>
                    <a:pt x="2441731" y="379602"/>
                  </a:lnTo>
                  <a:lnTo>
                    <a:pt x="2415217" y="402532"/>
                  </a:lnTo>
                  <a:lnTo>
                    <a:pt x="2382283" y="410856"/>
                  </a:lnTo>
                  <a:lnTo>
                    <a:pt x="2506466" y="410856"/>
                  </a:lnTo>
                  <a:lnTo>
                    <a:pt x="2523524" y="388126"/>
                  </a:lnTo>
                  <a:lnTo>
                    <a:pt x="2539044" y="346871"/>
                  </a:lnTo>
                  <a:lnTo>
                    <a:pt x="2544372" y="298409"/>
                  </a:lnTo>
                  <a:lnTo>
                    <a:pt x="2538738" y="250722"/>
                  </a:lnTo>
                  <a:lnTo>
                    <a:pt x="2524094" y="215480"/>
                  </a:lnTo>
                  <a:close/>
                </a:path>
                <a:path w="3597910" h="467359">
                  <a:moveTo>
                    <a:pt x="2420606" y="157681"/>
                  </a:moveTo>
                  <a:lnTo>
                    <a:pt x="2400826" y="158633"/>
                  </a:lnTo>
                  <a:lnTo>
                    <a:pt x="2382047" y="161529"/>
                  </a:lnTo>
                  <a:lnTo>
                    <a:pt x="2364329" y="166427"/>
                  </a:lnTo>
                  <a:lnTo>
                    <a:pt x="2347729" y="173387"/>
                  </a:lnTo>
                  <a:lnTo>
                    <a:pt x="2479856" y="173387"/>
                  </a:lnTo>
                  <a:lnTo>
                    <a:pt x="2462428" y="164054"/>
                  </a:lnTo>
                  <a:lnTo>
                    <a:pt x="2420606" y="157681"/>
                  </a:lnTo>
                  <a:close/>
                </a:path>
                <a:path w="3597910" h="467359">
                  <a:moveTo>
                    <a:pt x="2725927" y="157681"/>
                  </a:moveTo>
                  <a:lnTo>
                    <a:pt x="2678622" y="165672"/>
                  </a:lnTo>
                  <a:lnTo>
                    <a:pt x="2638311" y="188138"/>
                  </a:lnTo>
                  <a:lnTo>
                    <a:pt x="2607016" y="222818"/>
                  </a:lnTo>
                  <a:lnTo>
                    <a:pt x="2586757" y="267449"/>
                  </a:lnTo>
                  <a:lnTo>
                    <a:pt x="2579554" y="319770"/>
                  </a:lnTo>
                  <a:lnTo>
                    <a:pt x="2585932" y="369246"/>
                  </a:lnTo>
                  <a:lnTo>
                    <a:pt x="2604342" y="409828"/>
                  </a:lnTo>
                  <a:lnTo>
                    <a:pt x="2633698" y="440309"/>
                  </a:lnTo>
                  <a:lnTo>
                    <a:pt x="2672913" y="459483"/>
                  </a:lnTo>
                  <a:lnTo>
                    <a:pt x="2720901" y="466142"/>
                  </a:lnTo>
                  <a:lnTo>
                    <a:pt x="2745903" y="464847"/>
                  </a:lnTo>
                  <a:lnTo>
                    <a:pt x="2793788" y="454480"/>
                  </a:lnTo>
                  <a:lnTo>
                    <a:pt x="2830138" y="439206"/>
                  </a:lnTo>
                  <a:lnTo>
                    <a:pt x="2848436" y="429704"/>
                  </a:lnTo>
                  <a:lnTo>
                    <a:pt x="2836589" y="405202"/>
                  </a:lnTo>
                  <a:lnTo>
                    <a:pt x="2730325" y="405202"/>
                  </a:lnTo>
                  <a:lnTo>
                    <a:pt x="2710222" y="402708"/>
                  </a:lnTo>
                  <a:lnTo>
                    <a:pt x="2676618" y="384528"/>
                  </a:lnTo>
                  <a:lnTo>
                    <a:pt x="2656074" y="339456"/>
                  </a:lnTo>
                  <a:lnTo>
                    <a:pt x="2654945" y="323539"/>
                  </a:lnTo>
                  <a:lnTo>
                    <a:pt x="2848436" y="323539"/>
                  </a:lnTo>
                  <a:lnTo>
                    <a:pt x="2848436" y="291498"/>
                  </a:lnTo>
                  <a:lnTo>
                    <a:pt x="2845942" y="276420"/>
                  </a:lnTo>
                  <a:lnTo>
                    <a:pt x="2658714" y="276420"/>
                  </a:lnTo>
                  <a:lnTo>
                    <a:pt x="2666400" y="250004"/>
                  </a:lnTo>
                  <a:lnTo>
                    <a:pt x="2679681" y="230479"/>
                  </a:lnTo>
                  <a:lnTo>
                    <a:pt x="2698025" y="218376"/>
                  </a:lnTo>
                  <a:lnTo>
                    <a:pt x="2720901" y="214223"/>
                  </a:lnTo>
                  <a:lnTo>
                    <a:pt x="2825778" y="214223"/>
                  </a:lnTo>
                  <a:lnTo>
                    <a:pt x="2814275" y="194905"/>
                  </a:lnTo>
                  <a:lnTo>
                    <a:pt x="2775549" y="167458"/>
                  </a:lnTo>
                  <a:lnTo>
                    <a:pt x="2725927" y="157681"/>
                  </a:lnTo>
                  <a:close/>
                </a:path>
                <a:path w="3597910" h="467359">
                  <a:moveTo>
                    <a:pt x="2820793" y="372533"/>
                  </a:moveTo>
                  <a:lnTo>
                    <a:pt x="2777238" y="396122"/>
                  </a:lnTo>
                  <a:lnTo>
                    <a:pt x="2738816" y="404947"/>
                  </a:lnTo>
                  <a:lnTo>
                    <a:pt x="2730325" y="405202"/>
                  </a:lnTo>
                  <a:lnTo>
                    <a:pt x="2836589" y="405202"/>
                  </a:lnTo>
                  <a:lnTo>
                    <a:pt x="2820793" y="372533"/>
                  </a:lnTo>
                  <a:close/>
                </a:path>
                <a:path w="3597910" h="467359">
                  <a:moveTo>
                    <a:pt x="2825778" y="214223"/>
                  </a:moveTo>
                  <a:lnTo>
                    <a:pt x="2720901" y="214223"/>
                  </a:lnTo>
                  <a:lnTo>
                    <a:pt x="2743626" y="217669"/>
                  </a:lnTo>
                  <a:lnTo>
                    <a:pt x="2759460" y="228595"/>
                  </a:lnTo>
                  <a:lnTo>
                    <a:pt x="2769051" y="247884"/>
                  </a:lnTo>
                  <a:lnTo>
                    <a:pt x="2773046" y="276420"/>
                  </a:lnTo>
                  <a:lnTo>
                    <a:pt x="2845942" y="276420"/>
                  </a:lnTo>
                  <a:lnTo>
                    <a:pt x="2839454" y="237194"/>
                  </a:lnTo>
                  <a:lnTo>
                    <a:pt x="2825778" y="214223"/>
                  </a:lnTo>
                  <a:close/>
                </a:path>
                <a:path w="3597910" h="467359">
                  <a:moveTo>
                    <a:pt x="3019949" y="157681"/>
                  </a:moveTo>
                  <a:lnTo>
                    <a:pt x="2972639" y="165672"/>
                  </a:lnTo>
                  <a:lnTo>
                    <a:pt x="2932326" y="188138"/>
                  </a:lnTo>
                  <a:lnTo>
                    <a:pt x="2901029" y="222818"/>
                  </a:lnTo>
                  <a:lnTo>
                    <a:pt x="2880769" y="267449"/>
                  </a:lnTo>
                  <a:lnTo>
                    <a:pt x="2873566" y="319770"/>
                  </a:lnTo>
                  <a:lnTo>
                    <a:pt x="2879944" y="369246"/>
                  </a:lnTo>
                  <a:lnTo>
                    <a:pt x="2898355" y="409828"/>
                  </a:lnTo>
                  <a:lnTo>
                    <a:pt x="2927712" y="440309"/>
                  </a:lnTo>
                  <a:lnTo>
                    <a:pt x="2966930" y="459483"/>
                  </a:lnTo>
                  <a:lnTo>
                    <a:pt x="3014923" y="466142"/>
                  </a:lnTo>
                  <a:lnTo>
                    <a:pt x="3039920" y="464847"/>
                  </a:lnTo>
                  <a:lnTo>
                    <a:pt x="3087800" y="454480"/>
                  </a:lnTo>
                  <a:lnTo>
                    <a:pt x="3124150" y="439206"/>
                  </a:lnTo>
                  <a:lnTo>
                    <a:pt x="3142448" y="429704"/>
                  </a:lnTo>
                  <a:lnTo>
                    <a:pt x="3130601" y="405202"/>
                  </a:lnTo>
                  <a:lnTo>
                    <a:pt x="3024347" y="405202"/>
                  </a:lnTo>
                  <a:lnTo>
                    <a:pt x="3004243" y="402708"/>
                  </a:lnTo>
                  <a:lnTo>
                    <a:pt x="2970632" y="384528"/>
                  </a:lnTo>
                  <a:lnTo>
                    <a:pt x="2950086" y="339456"/>
                  </a:lnTo>
                  <a:lnTo>
                    <a:pt x="2948957" y="323539"/>
                  </a:lnTo>
                  <a:lnTo>
                    <a:pt x="3142448" y="323539"/>
                  </a:lnTo>
                  <a:lnTo>
                    <a:pt x="3142448" y="291498"/>
                  </a:lnTo>
                  <a:lnTo>
                    <a:pt x="3139954" y="276420"/>
                  </a:lnTo>
                  <a:lnTo>
                    <a:pt x="2952726" y="276420"/>
                  </a:lnTo>
                  <a:lnTo>
                    <a:pt x="2960413" y="250004"/>
                  </a:lnTo>
                  <a:lnTo>
                    <a:pt x="2973694" y="230479"/>
                  </a:lnTo>
                  <a:lnTo>
                    <a:pt x="2992041" y="218376"/>
                  </a:lnTo>
                  <a:lnTo>
                    <a:pt x="3014923" y="214223"/>
                  </a:lnTo>
                  <a:lnTo>
                    <a:pt x="3119790" y="214223"/>
                  </a:lnTo>
                  <a:lnTo>
                    <a:pt x="3108288" y="194905"/>
                  </a:lnTo>
                  <a:lnTo>
                    <a:pt x="3069566" y="167458"/>
                  </a:lnTo>
                  <a:lnTo>
                    <a:pt x="3019949" y="157681"/>
                  </a:lnTo>
                  <a:close/>
                </a:path>
                <a:path w="3597910" h="467359">
                  <a:moveTo>
                    <a:pt x="3114805" y="372533"/>
                  </a:moveTo>
                  <a:lnTo>
                    <a:pt x="3071250" y="396122"/>
                  </a:lnTo>
                  <a:lnTo>
                    <a:pt x="3032837" y="404947"/>
                  </a:lnTo>
                  <a:lnTo>
                    <a:pt x="3024347" y="405202"/>
                  </a:lnTo>
                  <a:lnTo>
                    <a:pt x="3130601" y="405202"/>
                  </a:lnTo>
                  <a:lnTo>
                    <a:pt x="3114805" y="372533"/>
                  </a:lnTo>
                  <a:close/>
                </a:path>
                <a:path w="3597910" h="467359">
                  <a:moveTo>
                    <a:pt x="3119790" y="214223"/>
                  </a:moveTo>
                  <a:lnTo>
                    <a:pt x="3014923" y="214223"/>
                  </a:lnTo>
                  <a:lnTo>
                    <a:pt x="3037642" y="217669"/>
                  </a:lnTo>
                  <a:lnTo>
                    <a:pt x="3053473" y="228595"/>
                  </a:lnTo>
                  <a:lnTo>
                    <a:pt x="3063063" y="247884"/>
                  </a:lnTo>
                  <a:lnTo>
                    <a:pt x="3067058" y="276420"/>
                  </a:lnTo>
                  <a:lnTo>
                    <a:pt x="3139954" y="276420"/>
                  </a:lnTo>
                  <a:lnTo>
                    <a:pt x="3133466" y="237194"/>
                  </a:lnTo>
                  <a:lnTo>
                    <a:pt x="3119790" y="214223"/>
                  </a:lnTo>
                  <a:close/>
                </a:path>
                <a:path w="3597910" h="467359">
                  <a:moveTo>
                    <a:pt x="3265586" y="0"/>
                  </a:moveTo>
                  <a:lnTo>
                    <a:pt x="3190824" y="0"/>
                  </a:lnTo>
                  <a:lnTo>
                    <a:pt x="3190824" y="457975"/>
                  </a:lnTo>
                  <a:lnTo>
                    <a:pt x="3265586" y="457975"/>
                  </a:lnTo>
                  <a:lnTo>
                    <a:pt x="3265586" y="0"/>
                  </a:lnTo>
                  <a:close/>
                </a:path>
                <a:path w="3597910" h="467359">
                  <a:moveTo>
                    <a:pt x="3457831" y="157052"/>
                  </a:moveTo>
                  <a:lnTo>
                    <a:pt x="3413653" y="165355"/>
                  </a:lnTo>
                  <a:lnTo>
                    <a:pt x="3375354" y="188495"/>
                  </a:lnTo>
                  <a:lnTo>
                    <a:pt x="3345198" y="223818"/>
                  </a:lnTo>
                  <a:lnTo>
                    <a:pt x="3325446" y="268670"/>
                  </a:lnTo>
                  <a:lnTo>
                    <a:pt x="3318359" y="320398"/>
                  </a:lnTo>
                  <a:lnTo>
                    <a:pt x="3324204" y="367879"/>
                  </a:lnTo>
                  <a:lnTo>
                    <a:pt x="3340695" y="408064"/>
                  </a:lnTo>
                  <a:lnTo>
                    <a:pt x="3366262" y="439083"/>
                  </a:lnTo>
                  <a:lnTo>
                    <a:pt x="3399339" y="459066"/>
                  </a:lnTo>
                  <a:lnTo>
                    <a:pt x="3438356" y="466142"/>
                  </a:lnTo>
                  <a:lnTo>
                    <a:pt x="3452727" y="465092"/>
                  </a:lnTo>
                  <a:lnTo>
                    <a:pt x="3493014" y="449808"/>
                  </a:lnTo>
                  <a:lnTo>
                    <a:pt x="3522531" y="418395"/>
                  </a:lnTo>
                  <a:lnTo>
                    <a:pt x="3597293" y="418395"/>
                  </a:lnTo>
                  <a:lnTo>
                    <a:pt x="3597293" y="404574"/>
                  </a:lnTo>
                  <a:lnTo>
                    <a:pt x="3457831" y="404574"/>
                  </a:lnTo>
                  <a:lnTo>
                    <a:pt x="3433300" y="397957"/>
                  </a:lnTo>
                  <a:lnTo>
                    <a:pt x="3414246" y="379445"/>
                  </a:lnTo>
                  <a:lnTo>
                    <a:pt x="3401907" y="351039"/>
                  </a:lnTo>
                  <a:lnTo>
                    <a:pt x="3397519" y="314744"/>
                  </a:lnTo>
                  <a:lnTo>
                    <a:pt x="3402977" y="276401"/>
                  </a:lnTo>
                  <a:lnTo>
                    <a:pt x="3418094" y="245950"/>
                  </a:lnTo>
                  <a:lnTo>
                    <a:pt x="3440986" y="225866"/>
                  </a:lnTo>
                  <a:lnTo>
                    <a:pt x="3469768" y="218621"/>
                  </a:lnTo>
                  <a:lnTo>
                    <a:pt x="3597293" y="218621"/>
                  </a:lnTo>
                  <a:lnTo>
                    <a:pt x="3597293" y="177785"/>
                  </a:lnTo>
                  <a:lnTo>
                    <a:pt x="3522531" y="177785"/>
                  </a:lnTo>
                  <a:lnTo>
                    <a:pt x="3511768" y="170795"/>
                  </a:lnTo>
                  <a:lnTo>
                    <a:pt x="3502829" y="166162"/>
                  </a:lnTo>
                  <a:lnTo>
                    <a:pt x="3464065" y="157278"/>
                  </a:lnTo>
                  <a:lnTo>
                    <a:pt x="3457831" y="157052"/>
                  </a:lnTo>
                  <a:close/>
                </a:path>
                <a:path w="3597910" h="467359">
                  <a:moveTo>
                    <a:pt x="3597293" y="418395"/>
                  </a:moveTo>
                  <a:lnTo>
                    <a:pt x="3522531" y="418395"/>
                  </a:lnTo>
                  <a:lnTo>
                    <a:pt x="3522531" y="457975"/>
                  </a:lnTo>
                  <a:lnTo>
                    <a:pt x="3597293" y="457975"/>
                  </a:lnTo>
                  <a:lnTo>
                    <a:pt x="3597293" y="418395"/>
                  </a:lnTo>
                  <a:close/>
                </a:path>
                <a:path w="3597910" h="467359">
                  <a:moveTo>
                    <a:pt x="3597293" y="218621"/>
                  </a:moveTo>
                  <a:lnTo>
                    <a:pt x="3469768" y="218621"/>
                  </a:lnTo>
                  <a:lnTo>
                    <a:pt x="3486525" y="220633"/>
                  </a:lnTo>
                  <a:lnTo>
                    <a:pt x="3501102" y="226239"/>
                  </a:lnTo>
                  <a:lnTo>
                    <a:pt x="3521354" y="260714"/>
                  </a:lnTo>
                  <a:lnTo>
                    <a:pt x="3522531" y="283331"/>
                  </a:lnTo>
                  <a:lnTo>
                    <a:pt x="3522531" y="360596"/>
                  </a:lnTo>
                  <a:lnTo>
                    <a:pt x="3508009" y="379394"/>
                  </a:lnTo>
                  <a:lnTo>
                    <a:pt x="3492070" y="393186"/>
                  </a:lnTo>
                  <a:lnTo>
                    <a:pt x="3475187" y="401678"/>
                  </a:lnTo>
                  <a:lnTo>
                    <a:pt x="3457831" y="404574"/>
                  </a:lnTo>
                  <a:lnTo>
                    <a:pt x="3597293" y="404574"/>
                  </a:lnTo>
                  <a:lnTo>
                    <a:pt x="3597293" y="218621"/>
                  </a:lnTo>
                  <a:close/>
                </a:path>
                <a:path w="3597910" h="467359">
                  <a:moveTo>
                    <a:pt x="3597293" y="0"/>
                  </a:moveTo>
                  <a:lnTo>
                    <a:pt x="3522531" y="0"/>
                  </a:lnTo>
                  <a:lnTo>
                    <a:pt x="3522531" y="177785"/>
                  </a:lnTo>
                  <a:lnTo>
                    <a:pt x="3597293" y="177785"/>
                  </a:lnTo>
                  <a:lnTo>
                    <a:pt x="35972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46325" y="3102079"/>
              <a:ext cx="4921885" cy="5308600"/>
            </a:xfrm>
            <a:custGeom>
              <a:avLst/>
              <a:gdLst/>
              <a:ahLst/>
              <a:cxnLst/>
              <a:rect l="l" t="t" r="r" b="b"/>
              <a:pathLst>
                <a:path w="4921884" h="5308600">
                  <a:moveTo>
                    <a:pt x="2932110" y="5295900"/>
                  </a:moveTo>
                  <a:lnTo>
                    <a:pt x="2356334" y="5295900"/>
                  </a:lnTo>
                  <a:lnTo>
                    <a:pt x="2403638" y="5308600"/>
                  </a:lnTo>
                  <a:lnTo>
                    <a:pt x="2881544" y="5308600"/>
                  </a:lnTo>
                  <a:lnTo>
                    <a:pt x="2932110" y="5295900"/>
                  </a:lnTo>
                  <a:close/>
                </a:path>
                <a:path w="4921884" h="5308600">
                  <a:moveTo>
                    <a:pt x="3032399" y="5283200"/>
                  </a:moveTo>
                  <a:lnTo>
                    <a:pt x="2262482" y="5283200"/>
                  </a:lnTo>
                  <a:lnTo>
                    <a:pt x="2309280" y="5295900"/>
                  </a:lnTo>
                  <a:lnTo>
                    <a:pt x="2982398" y="5295900"/>
                  </a:lnTo>
                  <a:lnTo>
                    <a:pt x="3032399" y="5283200"/>
                  </a:lnTo>
                  <a:close/>
                </a:path>
                <a:path w="4921884" h="5308600">
                  <a:moveTo>
                    <a:pt x="884243" y="4631267"/>
                  </a:moveTo>
                  <a:lnTo>
                    <a:pt x="910443" y="4660900"/>
                  </a:lnTo>
                  <a:lnTo>
                    <a:pt x="944636" y="4686300"/>
                  </a:lnTo>
                  <a:lnTo>
                    <a:pt x="979329" y="4711700"/>
                  </a:lnTo>
                  <a:lnTo>
                    <a:pt x="1014514" y="4749800"/>
                  </a:lnTo>
                  <a:lnTo>
                    <a:pt x="1086331" y="4800600"/>
                  </a:lnTo>
                  <a:lnTo>
                    <a:pt x="1160029" y="4851400"/>
                  </a:lnTo>
                  <a:lnTo>
                    <a:pt x="1235549" y="4902200"/>
                  </a:lnTo>
                  <a:lnTo>
                    <a:pt x="1312831" y="4953000"/>
                  </a:lnTo>
                  <a:lnTo>
                    <a:pt x="1352115" y="4965700"/>
                  </a:lnTo>
                  <a:lnTo>
                    <a:pt x="1472451" y="5041900"/>
                  </a:lnTo>
                  <a:lnTo>
                    <a:pt x="1513365" y="5054600"/>
                  </a:lnTo>
                  <a:lnTo>
                    <a:pt x="1554669" y="5080000"/>
                  </a:lnTo>
                  <a:lnTo>
                    <a:pt x="1638416" y="5105400"/>
                  </a:lnTo>
                  <a:lnTo>
                    <a:pt x="1680844" y="5130800"/>
                  </a:lnTo>
                  <a:lnTo>
                    <a:pt x="1766772" y="5156200"/>
                  </a:lnTo>
                  <a:lnTo>
                    <a:pt x="1810258" y="5181600"/>
                  </a:lnTo>
                  <a:lnTo>
                    <a:pt x="2032606" y="5245100"/>
                  </a:lnTo>
                  <a:lnTo>
                    <a:pt x="2078009" y="5245100"/>
                  </a:lnTo>
                  <a:lnTo>
                    <a:pt x="2215949" y="5283200"/>
                  </a:lnTo>
                  <a:lnTo>
                    <a:pt x="3082105" y="5283200"/>
                  </a:lnTo>
                  <a:lnTo>
                    <a:pt x="3180596" y="5257800"/>
                  </a:lnTo>
                  <a:lnTo>
                    <a:pt x="3229362" y="5257800"/>
                  </a:lnTo>
                  <a:lnTo>
                    <a:pt x="3468052" y="5194300"/>
                  </a:lnTo>
                  <a:lnTo>
                    <a:pt x="3514700" y="5168900"/>
                  </a:lnTo>
                  <a:lnTo>
                    <a:pt x="3606834" y="5143500"/>
                  </a:lnTo>
                  <a:lnTo>
                    <a:pt x="3652302" y="5118100"/>
                  </a:lnTo>
                  <a:lnTo>
                    <a:pt x="3697360" y="5105400"/>
                  </a:lnTo>
                  <a:lnTo>
                    <a:pt x="3741998" y="5080000"/>
                  </a:lnTo>
                  <a:lnTo>
                    <a:pt x="3786208" y="5067300"/>
                  </a:lnTo>
                  <a:lnTo>
                    <a:pt x="3829980" y="5041900"/>
                  </a:lnTo>
                  <a:lnTo>
                    <a:pt x="3873305" y="5029200"/>
                  </a:lnTo>
                  <a:lnTo>
                    <a:pt x="3958582" y="4978400"/>
                  </a:lnTo>
                  <a:lnTo>
                    <a:pt x="4041968" y="4927600"/>
                  </a:lnTo>
                  <a:lnTo>
                    <a:pt x="4123390" y="4876800"/>
                  </a:lnTo>
                  <a:lnTo>
                    <a:pt x="4202779" y="4826000"/>
                  </a:lnTo>
                  <a:lnTo>
                    <a:pt x="4241688" y="4787900"/>
                  </a:lnTo>
                  <a:lnTo>
                    <a:pt x="4317894" y="4737100"/>
                  </a:lnTo>
                  <a:lnTo>
                    <a:pt x="4355171" y="4699000"/>
                  </a:lnTo>
                  <a:lnTo>
                    <a:pt x="4391887" y="4673600"/>
                  </a:lnTo>
                  <a:lnTo>
                    <a:pt x="1592500" y="4673600"/>
                  </a:lnTo>
                  <a:lnTo>
                    <a:pt x="1538413" y="4660900"/>
                  </a:lnTo>
                  <a:lnTo>
                    <a:pt x="1175570" y="4660900"/>
                  </a:lnTo>
                  <a:lnTo>
                    <a:pt x="1126240" y="4648200"/>
                  </a:lnTo>
                  <a:lnTo>
                    <a:pt x="936030" y="4648200"/>
                  </a:lnTo>
                  <a:lnTo>
                    <a:pt x="890360" y="4635500"/>
                  </a:lnTo>
                  <a:lnTo>
                    <a:pt x="884243" y="4631267"/>
                  </a:lnTo>
                  <a:close/>
                </a:path>
                <a:path w="4921884" h="5308600">
                  <a:moveTo>
                    <a:pt x="3133559" y="1219200"/>
                  </a:moveTo>
                  <a:lnTo>
                    <a:pt x="2622977" y="1219200"/>
                  </a:lnTo>
                  <a:lnTo>
                    <a:pt x="3088680" y="4305300"/>
                  </a:lnTo>
                  <a:lnTo>
                    <a:pt x="3170532" y="4305300"/>
                  </a:lnTo>
                  <a:lnTo>
                    <a:pt x="3248990" y="4318000"/>
                  </a:lnTo>
                  <a:lnTo>
                    <a:pt x="3323898" y="4318000"/>
                  </a:lnTo>
                  <a:lnTo>
                    <a:pt x="3395101" y="4330700"/>
                  </a:lnTo>
                  <a:lnTo>
                    <a:pt x="3462444" y="4343400"/>
                  </a:lnTo>
                  <a:lnTo>
                    <a:pt x="3525770" y="4343400"/>
                  </a:lnTo>
                  <a:lnTo>
                    <a:pt x="3584924" y="4356100"/>
                  </a:lnTo>
                  <a:lnTo>
                    <a:pt x="3639751" y="4368800"/>
                  </a:lnTo>
                  <a:lnTo>
                    <a:pt x="3690095" y="4368800"/>
                  </a:lnTo>
                  <a:lnTo>
                    <a:pt x="3735800" y="4381500"/>
                  </a:lnTo>
                  <a:lnTo>
                    <a:pt x="3776711" y="4394200"/>
                  </a:lnTo>
                  <a:lnTo>
                    <a:pt x="3812672" y="4406900"/>
                  </a:lnTo>
                  <a:lnTo>
                    <a:pt x="3843528" y="4406900"/>
                  </a:lnTo>
                  <a:lnTo>
                    <a:pt x="3889299" y="4432300"/>
                  </a:lnTo>
                  <a:lnTo>
                    <a:pt x="3915776" y="4470400"/>
                  </a:lnTo>
                  <a:lnTo>
                    <a:pt x="3914196" y="4470400"/>
                  </a:lnTo>
                  <a:lnTo>
                    <a:pt x="3909498" y="4483100"/>
                  </a:lnTo>
                  <a:lnTo>
                    <a:pt x="3901740" y="4495800"/>
                  </a:lnTo>
                  <a:lnTo>
                    <a:pt x="3890982" y="4495800"/>
                  </a:lnTo>
                  <a:lnTo>
                    <a:pt x="3877283" y="4508500"/>
                  </a:lnTo>
                  <a:lnTo>
                    <a:pt x="3860702" y="4521200"/>
                  </a:lnTo>
                  <a:lnTo>
                    <a:pt x="3841300" y="4521200"/>
                  </a:lnTo>
                  <a:lnTo>
                    <a:pt x="3819135" y="4533900"/>
                  </a:lnTo>
                  <a:lnTo>
                    <a:pt x="3794267" y="4533900"/>
                  </a:lnTo>
                  <a:lnTo>
                    <a:pt x="3766756" y="4546600"/>
                  </a:lnTo>
                  <a:lnTo>
                    <a:pt x="3736660" y="4546600"/>
                  </a:lnTo>
                  <a:lnTo>
                    <a:pt x="3704039" y="4559300"/>
                  </a:lnTo>
                  <a:lnTo>
                    <a:pt x="3668953" y="4559300"/>
                  </a:lnTo>
                  <a:lnTo>
                    <a:pt x="3631460" y="4572000"/>
                  </a:lnTo>
                  <a:lnTo>
                    <a:pt x="3591621" y="4584700"/>
                  </a:lnTo>
                  <a:lnTo>
                    <a:pt x="3505141" y="4584700"/>
                  </a:lnTo>
                  <a:lnTo>
                    <a:pt x="3458619" y="4597400"/>
                  </a:lnTo>
                  <a:lnTo>
                    <a:pt x="3409987" y="4597400"/>
                  </a:lnTo>
                  <a:lnTo>
                    <a:pt x="3359307" y="4610100"/>
                  </a:lnTo>
                  <a:lnTo>
                    <a:pt x="3306636" y="4610100"/>
                  </a:lnTo>
                  <a:lnTo>
                    <a:pt x="3252034" y="4622800"/>
                  </a:lnTo>
                  <a:lnTo>
                    <a:pt x="3137276" y="4622800"/>
                  </a:lnTo>
                  <a:lnTo>
                    <a:pt x="3077239" y="4635500"/>
                  </a:lnTo>
                  <a:lnTo>
                    <a:pt x="2952144" y="4635500"/>
                  </a:lnTo>
                  <a:lnTo>
                    <a:pt x="2887206" y="4648200"/>
                  </a:lnTo>
                  <a:lnTo>
                    <a:pt x="2752844" y="4648200"/>
                  </a:lnTo>
                  <a:lnTo>
                    <a:pt x="2683540" y="4660900"/>
                  </a:lnTo>
                  <a:lnTo>
                    <a:pt x="2318158" y="4660900"/>
                  </a:lnTo>
                  <a:lnTo>
                    <a:pt x="2241725" y="4673600"/>
                  </a:lnTo>
                  <a:lnTo>
                    <a:pt x="4391887" y="4673600"/>
                  </a:lnTo>
                  <a:lnTo>
                    <a:pt x="4428033" y="4648200"/>
                  </a:lnTo>
                  <a:lnTo>
                    <a:pt x="4463599" y="4610100"/>
                  </a:lnTo>
                  <a:lnTo>
                    <a:pt x="4498577" y="4572000"/>
                  </a:lnTo>
                  <a:lnTo>
                    <a:pt x="4532958" y="4546600"/>
                  </a:lnTo>
                  <a:lnTo>
                    <a:pt x="4566732" y="4508500"/>
                  </a:lnTo>
                  <a:lnTo>
                    <a:pt x="4599892" y="4470400"/>
                  </a:lnTo>
                  <a:lnTo>
                    <a:pt x="4632428" y="4445000"/>
                  </a:lnTo>
                  <a:lnTo>
                    <a:pt x="4664331" y="4406900"/>
                  </a:lnTo>
                  <a:lnTo>
                    <a:pt x="4695593" y="4368800"/>
                  </a:lnTo>
                  <a:lnTo>
                    <a:pt x="4726204" y="4330700"/>
                  </a:lnTo>
                  <a:lnTo>
                    <a:pt x="4756156" y="4292600"/>
                  </a:lnTo>
                  <a:lnTo>
                    <a:pt x="4785439" y="4254500"/>
                  </a:lnTo>
                  <a:lnTo>
                    <a:pt x="4814046" y="4216400"/>
                  </a:lnTo>
                  <a:lnTo>
                    <a:pt x="4841967" y="4178300"/>
                  </a:lnTo>
                  <a:lnTo>
                    <a:pt x="4869193" y="4140200"/>
                  </a:lnTo>
                  <a:lnTo>
                    <a:pt x="4895715" y="4102100"/>
                  </a:lnTo>
                  <a:lnTo>
                    <a:pt x="4921525" y="4051300"/>
                  </a:lnTo>
                  <a:lnTo>
                    <a:pt x="3242895" y="4051300"/>
                  </a:lnTo>
                  <a:lnTo>
                    <a:pt x="3199085" y="4025900"/>
                  </a:lnTo>
                  <a:lnTo>
                    <a:pt x="3164470" y="3987800"/>
                  </a:lnTo>
                  <a:lnTo>
                    <a:pt x="3141734" y="3949700"/>
                  </a:lnTo>
                  <a:lnTo>
                    <a:pt x="3133559" y="3898900"/>
                  </a:lnTo>
                  <a:lnTo>
                    <a:pt x="3133559" y="1219200"/>
                  </a:lnTo>
                  <a:close/>
                </a:path>
                <a:path w="4921884" h="5308600">
                  <a:moveTo>
                    <a:pt x="836139" y="4591608"/>
                  </a:moveTo>
                  <a:lnTo>
                    <a:pt x="853651" y="4610100"/>
                  </a:lnTo>
                  <a:lnTo>
                    <a:pt x="884243" y="4631267"/>
                  </a:lnTo>
                  <a:lnTo>
                    <a:pt x="876756" y="4622800"/>
                  </a:lnTo>
                  <a:lnTo>
                    <a:pt x="843584" y="4597400"/>
                  </a:lnTo>
                  <a:lnTo>
                    <a:pt x="836139" y="4591608"/>
                  </a:lnTo>
                  <a:close/>
                </a:path>
                <a:path w="4921884" h="5308600">
                  <a:moveTo>
                    <a:pt x="746221" y="4507264"/>
                  </a:moveTo>
                  <a:lnTo>
                    <a:pt x="747227" y="4508500"/>
                  </a:lnTo>
                  <a:lnTo>
                    <a:pt x="778812" y="4533900"/>
                  </a:lnTo>
                  <a:lnTo>
                    <a:pt x="810934" y="4572000"/>
                  </a:lnTo>
                  <a:lnTo>
                    <a:pt x="836139" y="4591608"/>
                  </a:lnTo>
                  <a:lnTo>
                    <a:pt x="817570" y="4572000"/>
                  </a:lnTo>
                  <a:lnTo>
                    <a:pt x="782125" y="4533900"/>
                  </a:lnTo>
                  <a:lnTo>
                    <a:pt x="747327" y="4508500"/>
                  </a:lnTo>
                  <a:lnTo>
                    <a:pt x="746221" y="4507264"/>
                  </a:lnTo>
                  <a:close/>
                </a:path>
                <a:path w="4921884" h="5308600">
                  <a:moveTo>
                    <a:pt x="663532" y="4413492"/>
                  </a:moveTo>
                  <a:lnTo>
                    <a:pt x="679718" y="4432300"/>
                  </a:lnTo>
                  <a:lnTo>
                    <a:pt x="713188" y="4470400"/>
                  </a:lnTo>
                  <a:lnTo>
                    <a:pt x="746221" y="4507264"/>
                  </a:lnTo>
                  <a:lnTo>
                    <a:pt x="716185" y="4470400"/>
                  </a:lnTo>
                  <a:lnTo>
                    <a:pt x="685695" y="4432300"/>
                  </a:lnTo>
                  <a:lnTo>
                    <a:pt x="663532" y="4413492"/>
                  </a:lnTo>
                  <a:close/>
                </a:path>
                <a:path w="4921884" h="5308600">
                  <a:moveTo>
                    <a:pt x="635730" y="4380910"/>
                  </a:moveTo>
                  <a:lnTo>
                    <a:pt x="655763" y="4406900"/>
                  </a:lnTo>
                  <a:lnTo>
                    <a:pt x="663532" y="4413492"/>
                  </a:lnTo>
                  <a:lnTo>
                    <a:pt x="646927" y="4394200"/>
                  </a:lnTo>
                  <a:lnTo>
                    <a:pt x="635730" y="4380910"/>
                  </a:lnTo>
                  <a:close/>
                </a:path>
                <a:path w="4921884" h="5308600">
                  <a:moveTo>
                    <a:pt x="583496" y="4318000"/>
                  </a:moveTo>
                  <a:lnTo>
                    <a:pt x="614827" y="4356100"/>
                  </a:lnTo>
                  <a:lnTo>
                    <a:pt x="635730" y="4380910"/>
                  </a:lnTo>
                  <a:lnTo>
                    <a:pt x="626396" y="4368800"/>
                  </a:lnTo>
                  <a:lnTo>
                    <a:pt x="597603" y="4330700"/>
                  </a:lnTo>
                  <a:lnTo>
                    <a:pt x="583496" y="4318000"/>
                  </a:lnTo>
                  <a:close/>
                </a:path>
                <a:path w="4921884" h="5308600">
                  <a:moveTo>
                    <a:pt x="3077574" y="25400"/>
                  </a:moveTo>
                  <a:lnTo>
                    <a:pt x="2220142" y="25400"/>
                  </a:lnTo>
                  <a:lnTo>
                    <a:pt x="2081974" y="63500"/>
                  </a:lnTo>
                  <a:lnTo>
                    <a:pt x="2036496" y="63500"/>
                  </a:lnTo>
                  <a:lnTo>
                    <a:pt x="1813769" y="127000"/>
                  </a:lnTo>
                  <a:lnTo>
                    <a:pt x="1770208" y="152400"/>
                  </a:lnTo>
                  <a:lnTo>
                    <a:pt x="1641627" y="190500"/>
                  </a:lnTo>
                  <a:lnTo>
                    <a:pt x="1599491" y="215900"/>
                  </a:lnTo>
                  <a:lnTo>
                    <a:pt x="1557731" y="228600"/>
                  </a:lnTo>
                  <a:lnTo>
                    <a:pt x="1516353" y="254000"/>
                  </a:lnTo>
                  <a:lnTo>
                    <a:pt x="1475364" y="266700"/>
                  </a:lnTo>
                  <a:lnTo>
                    <a:pt x="1394586" y="317500"/>
                  </a:lnTo>
                  <a:lnTo>
                    <a:pt x="1354810" y="330200"/>
                  </a:lnTo>
                  <a:lnTo>
                    <a:pt x="1315454" y="355600"/>
                  </a:lnTo>
                  <a:lnTo>
                    <a:pt x="1238028" y="406400"/>
                  </a:lnTo>
                  <a:lnTo>
                    <a:pt x="1162367" y="457200"/>
                  </a:lnTo>
                  <a:lnTo>
                    <a:pt x="1088530" y="508000"/>
                  </a:lnTo>
                  <a:lnTo>
                    <a:pt x="1016576" y="558800"/>
                  </a:lnTo>
                  <a:lnTo>
                    <a:pt x="981324" y="596900"/>
                  </a:lnTo>
                  <a:lnTo>
                    <a:pt x="946564" y="622300"/>
                  </a:lnTo>
                  <a:lnTo>
                    <a:pt x="912305" y="647700"/>
                  </a:lnTo>
                  <a:lnTo>
                    <a:pt x="878554" y="673100"/>
                  </a:lnTo>
                  <a:lnTo>
                    <a:pt x="845317" y="711200"/>
                  </a:lnTo>
                  <a:lnTo>
                    <a:pt x="812603" y="736600"/>
                  </a:lnTo>
                  <a:lnTo>
                    <a:pt x="780418" y="774700"/>
                  </a:lnTo>
                  <a:lnTo>
                    <a:pt x="748771" y="800100"/>
                  </a:lnTo>
                  <a:lnTo>
                    <a:pt x="717668" y="838200"/>
                  </a:lnTo>
                  <a:lnTo>
                    <a:pt x="687117" y="876300"/>
                  </a:lnTo>
                  <a:lnTo>
                    <a:pt x="657125" y="901700"/>
                  </a:lnTo>
                  <a:lnTo>
                    <a:pt x="627700" y="939800"/>
                  </a:lnTo>
                  <a:lnTo>
                    <a:pt x="598849" y="977900"/>
                  </a:lnTo>
                  <a:lnTo>
                    <a:pt x="570579" y="1003300"/>
                  </a:lnTo>
                  <a:lnTo>
                    <a:pt x="542898" y="1041400"/>
                  </a:lnTo>
                  <a:lnTo>
                    <a:pt x="515813" y="1079500"/>
                  </a:lnTo>
                  <a:lnTo>
                    <a:pt x="489332" y="1117600"/>
                  </a:lnTo>
                  <a:lnTo>
                    <a:pt x="463461" y="1155700"/>
                  </a:lnTo>
                  <a:lnTo>
                    <a:pt x="438209" y="1193800"/>
                  </a:lnTo>
                  <a:lnTo>
                    <a:pt x="413583" y="1231900"/>
                  </a:lnTo>
                  <a:lnTo>
                    <a:pt x="389589" y="1270000"/>
                  </a:lnTo>
                  <a:lnTo>
                    <a:pt x="366236" y="1308100"/>
                  </a:lnTo>
                  <a:lnTo>
                    <a:pt x="343530" y="1346200"/>
                  </a:lnTo>
                  <a:lnTo>
                    <a:pt x="321480" y="1384300"/>
                  </a:lnTo>
                  <a:lnTo>
                    <a:pt x="300092" y="1422400"/>
                  </a:lnTo>
                  <a:lnTo>
                    <a:pt x="279374" y="1460500"/>
                  </a:lnTo>
                  <a:lnTo>
                    <a:pt x="259334" y="1511300"/>
                  </a:lnTo>
                  <a:lnTo>
                    <a:pt x="239978" y="1549400"/>
                  </a:lnTo>
                  <a:lnTo>
                    <a:pt x="221314" y="1587500"/>
                  </a:lnTo>
                  <a:lnTo>
                    <a:pt x="203349" y="1638300"/>
                  </a:lnTo>
                  <a:lnTo>
                    <a:pt x="186091" y="1676400"/>
                  </a:lnTo>
                  <a:lnTo>
                    <a:pt x="169547" y="1714500"/>
                  </a:lnTo>
                  <a:lnTo>
                    <a:pt x="153725" y="1765300"/>
                  </a:lnTo>
                  <a:lnTo>
                    <a:pt x="138632" y="1803400"/>
                  </a:lnTo>
                  <a:lnTo>
                    <a:pt x="124275" y="1854200"/>
                  </a:lnTo>
                  <a:lnTo>
                    <a:pt x="110661" y="1892300"/>
                  </a:lnTo>
                  <a:lnTo>
                    <a:pt x="97799" y="1943100"/>
                  </a:lnTo>
                  <a:lnTo>
                    <a:pt x="85695" y="1981200"/>
                  </a:lnTo>
                  <a:lnTo>
                    <a:pt x="74357" y="2032000"/>
                  </a:lnTo>
                  <a:lnTo>
                    <a:pt x="63791" y="2070100"/>
                  </a:lnTo>
                  <a:lnTo>
                    <a:pt x="54007" y="2120900"/>
                  </a:lnTo>
                  <a:lnTo>
                    <a:pt x="45010" y="2159000"/>
                  </a:lnTo>
                  <a:lnTo>
                    <a:pt x="36809" y="2209800"/>
                  </a:lnTo>
                  <a:lnTo>
                    <a:pt x="29410" y="2260600"/>
                  </a:lnTo>
                  <a:lnTo>
                    <a:pt x="22821" y="2298700"/>
                  </a:lnTo>
                  <a:lnTo>
                    <a:pt x="17050" y="2349500"/>
                  </a:lnTo>
                  <a:lnTo>
                    <a:pt x="12103" y="2400300"/>
                  </a:lnTo>
                  <a:lnTo>
                    <a:pt x="7988" y="2451100"/>
                  </a:lnTo>
                  <a:lnTo>
                    <a:pt x="4714" y="2489200"/>
                  </a:lnTo>
                  <a:lnTo>
                    <a:pt x="2285" y="2540000"/>
                  </a:lnTo>
                  <a:lnTo>
                    <a:pt x="712" y="2590800"/>
                  </a:lnTo>
                  <a:lnTo>
                    <a:pt x="0" y="2641600"/>
                  </a:lnTo>
                  <a:lnTo>
                    <a:pt x="0" y="2667000"/>
                  </a:lnTo>
                  <a:lnTo>
                    <a:pt x="710" y="2717800"/>
                  </a:lnTo>
                  <a:lnTo>
                    <a:pt x="2281" y="2768600"/>
                  </a:lnTo>
                  <a:lnTo>
                    <a:pt x="4704" y="2819400"/>
                  </a:lnTo>
                  <a:lnTo>
                    <a:pt x="7972" y="2857500"/>
                  </a:lnTo>
                  <a:lnTo>
                    <a:pt x="12077" y="2908300"/>
                  </a:lnTo>
                  <a:lnTo>
                    <a:pt x="17013" y="2959100"/>
                  </a:lnTo>
                  <a:lnTo>
                    <a:pt x="22772" y="3009900"/>
                  </a:lnTo>
                  <a:lnTo>
                    <a:pt x="29347" y="3048000"/>
                  </a:lnTo>
                  <a:lnTo>
                    <a:pt x="36730" y="3098800"/>
                  </a:lnTo>
                  <a:lnTo>
                    <a:pt x="44913" y="3149600"/>
                  </a:lnTo>
                  <a:lnTo>
                    <a:pt x="53891" y="3187700"/>
                  </a:lnTo>
                  <a:lnTo>
                    <a:pt x="63654" y="3238500"/>
                  </a:lnTo>
                  <a:lnTo>
                    <a:pt x="74197" y="3276600"/>
                  </a:lnTo>
                  <a:lnTo>
                    <a:pt x="85511" y="3327400"/>
                  </a:lnTo>
                  <a:lnTo>
                    <a:pt x="97589" y="3365500"/>
                  </a:lnTo>
                  <a:lnTo>
                    <a:pt x="110424" y="3416300"/>
                  </a:lnTo>
                  <a:lnTo>
                    <a:pt x="124008" y="3454400"/>
                  </a:lnTo>
                  <a:lnTo>
                    <a:pt x="138334" y="3505200"/>
                  </a:lnTo>
                  <a:lnTo>
                    <a:pt x="153396" y="3543300"/>
                  </a:lnTo>
                  <a:lnTo>
                    <a:pt x="169184" y="3594100"/>
                  </a:lnTo>
                  <a:lnTo>
                    <a:pt x="185693" y="3632200"/>
                  </a:lnTo>
                  <a:lnTo>
                    <a:pt x="202915" y="3670300"/>
                  </a:lnTo>
                  <a:lnTo>
                    <a:pt x="220841" y="3721100"/>
                  </a:lnTo>
                  <a:lnTo>
                    <a:pt x="239466" y="3759200"/>
                  </a:lnTo>
                  <a:lnTo>
                    <a:pt x="258782" y="3797300"/>
                  </a:lnTo>
                  <a:lnTo>
                    <a:pt x="278781" y="3848100"/>
                  </a:lnTo>
                  <a:lnTo>
                    <a:pt x="299455" y="3886200"/>
                  </a:lnTo>
                  <a:lnTo>
                    <a:pt x="320799" y="3924300"/>
                  </a:lnTo>
                  <a:lnTo>
                    <a:pt x="342804" y="3962400"/>
                  </a:lnTo>
                  <a:lnTo>
                    <a:pt x="365462" y="4000500"/>
                  </a:lnTo>
                  <a:lnTo>
                    <a:pt x="388767" y="4038600"/>
                  </a:lnTo>
                  <a:lnTo>
                    <a:pt x="412712" y="4076700"/>
                  </a:lnTo>
                  <a:lnTo>
                    <a:pt x="437288" y="4114800"/>
                  </a:lnTo>
                  <a:lnTo>
                    <a:pt x="462489" y="4152900"/>
                  </a:lnTo>
                  <a:lnTo>
                    <a:pt x="488306" y="4191000"/>
                  </a:lnTo>
                  <a:lnTo>
                    <a:pt x="514734" y="4229100"/>
                  </a:lnTo>
                  <a:lnTo>
                    <a:pt x="541764" y="4267200"/>
                  </a:lnTo>
                  <a:lnTo>
                    <a:pt x="569390" y="4305300"/>
                  </a:lnTo>
                  <a:lnTo>
                    <a:pt x="583496" y="4318000"/>
                  </a:lnTo>
                  <a:lnTo>
                    <a:pt x="628708" y="4318000"/>
                  </a:lnTo>
                  <a:lnTo>
                    <a:pt x="675208" y="4305300"/>
                  </a:lnTo>
                  <a:lnTo>
                    <a:pt x="771738" y="4305300"/>
                  </a:lnTo>
                  <a:lnTo>
                    <a:pt x="821703" y="4292600"/>
                  </a:lnTo>
                  <a:lnTo>
                    <a:pt x="978012" y="4292600"/>
                  </a:lnTo>
                  <a:lnTo>
                    <a:pt x="1032145" y="4279900"/>
                  </a:lnTo>
                  <a:lnTo>
                    <a:pt x="1143263" y="4279900"/>
                  </a:lnTo>
                  <a:lnTo>
                    <a:pt x="803870" y="1270000"/>
                  </a:lnTo>
                  <a:lnTo>
                    <a:pt x="2510021" y="1270000"/>
                  </a:lnTo>
                  <a:lnTo>
                    <a:pt x="2508551" y="1219200"/>
                  </a:lnTo>
                  <a:lnTo>
                    <a:pt x="3133559" y="1219200"/>
                  </a:lnTo>
                  <a:lnTo>
                    <a:pt x="3133559" y="1066800"/>
                  </a:lnTo>
                  <a:lnTo>
                    <a:pt x="3141734" y="1016000"/>
                  </a:lnTo>
                  <a:lnTo>
                    <a:pt x="3164470" y="965200"/>
                  </a:lnTo>
                  <a:lnTo>
                    <a:pt x="3199085" y="939800"/>
                  </a:lnTo>
                  <a:lnTo>
                    <a:pt x="3242895" y="914400"/>
                  </a:lnTo>
                  <a:lnTo>
                    <a:pt x="3293219" y="901700"/>
                  </a:lnTo>
                  <a:lnTo>
                    <a:pt x="4661889" y="901700"/>
                  </a:lnTo>
                  <a:lnTo>
                    <a:pt x="4629924" y="863600"/>
                  </a:lnTo>
                  <a:lnTo>
                    <a:pt x="4597326" y="825500"/>
                  </a:lnTo>
                  <a:lnTo>
                    <a:pt x="4564105" y="800100"/>
                  </a:lnTo>
                  <a:lnTo>
                    <a:pt x="4530269" y="762000"/>
                  </a:lnTo>
                  <a:lnTo>
                    <a:pt x="4495827" y="723900"/>
                  </a:lnTo>
                  <a:lnTo>
                    <a:pt x="4460789" y="698500"/>
                  </a:lnTo>
                  <a:lnTo>
                    <a:pt x="4425162" y="660400"/>
                  </a:lnTo>
                  <a:lnTo>
                    <a:pt x="4388957" y="635000"/>
                  </a:lnTo>
                  <a:lnTo>
                    <a:pt x="4352181" y="596900"/>
                  </a:lnTo>
                  <a:lnTo>
                    <a:pt x="4276955" y="546100"/>
                  </a:lnTo>
                  <a:lnTo>
                    <a:pt x="4238522" y="508000"/>
                  </a:lnTo>
                  <a:lnTo>
                    <a:pt x="4160061" y="457200"/>
                  </a:lnTo>
                  <a:lnTo>
                    <a:pt x="4079532" y="406400"/>
                  </a:lnTo>
                  <a:lnTo>
                    <a:pt x="3997007" y="355600"/>
                  </a:lnTo>
                  <a:lnTo>
                    <a:pt x="3869631" y="279400"/>
                  </a:lnTo>
                  <a:lnTo>
                    <a:pt x="3826251" y="266700"/>
                  </a:lnTo>
                  <a:lnTo>
                    <a:pt x="3738162" y="215900"/>
                  </a:lnTo>
                  <a:lnTo>
                    <a:pt x="3693471" y="203200"/>
                  </a:lnTo>
                  <a:lnTo>
                    <a:pt x="3648361" y="177800"/>
                  </a:lnTo>
                  <a:lnTo>
                    <a:pt x="3510604" y="139700"/>
                  </a:lnTo>
                  <a:lnTo>
                    <a:pt x="3463906" y="114300"/>
                  </a:lnTo>
                  <a:lnTo>
                    <a:pt x="3224971" y="50800"/>
                  </a:lnTo>
                  <a:lnTo>
                    <a:pt x="3176157" y="50800"/>
                  </a:lnTo>
                  <a:lnTo>
                    <a:pt x="3077574" y="25400"/>
                  </a:lnTo>
                  <a:close/>
                </a:path>
                <a:path w="4921884" h="5308600">
                  <a:moveTo>
                    <a:pt x="2888655" y="4025900"/>
                  </a:moveTo>
                  <a:lnTo>
                    <a:pt x="2365383" y="4051300"/>
                  </a:lnTo>
                  <a:lnTo>
                    <a:pt x="2344064" y="4267200"/>
                  </a:lnTo>
                  <a:lnTo>
                    <a:pt x="2511110" y="4267200"/>
                  </a:lnTo>
                  <a:lnTo>
                    <a:pt x="2565492" y="4279900"/>
                  </a:lnTo>
                  <a:lnTo>
                    <a:pt x="2826484" y="4279900"/>
                  </a:lnTo>
                  <a:lnTo>
                    <a:pt x="2876318" y="4292600"/>
                  </a:lnTo>
                  <a:lnTo>
                    <a:pt x="2925303" y="4292600"/>
                  </a:lnTo>
                  <a:lnTo>
                    <a:pt x="2888655" y="4025900"/>
                  </a:lnTo>
                  <a:close/>
                </a:path>
                <a:path w="4921884" h="5308600">
                  <a:moveTo>
                    <a:pt x="2185598" y="4038600"/>
                  </a:moveTo>
                  <a:lnTo>
                    <a:pt x="1290306" y="4076700"/>
                  </a:lnTo>
                  <a:lnTo>
                    <a:pt x="1313771" y="4279900"/>
                  </a:lnTo>
                  <a:lnTo>
                    <a:pt x="1362305" y="4267200"/>
                  </a:lnTo>
                  <a:lnTo>
                    <a:pt x="2156709" y="4267200"/>
                  </a:lnTo>
                  <a:lnTo>
                    <a:pt x="2185598" y="4038600"/>
                  </a:lnTo>
                  <a:close/>
                </a:path>
                <a:path w="4921884" h="5308600">
                  <a:moveTo>
                    <a:pt x="2510021" y="1270000"/>
                  </a:moveTo>
                  <a:lnTo>
                    <a:pt x="922443" y="1270000"/>
                  </a:lnTo>
                  <a:lnTo>
                    <a:pt x="942882" y="1409700"/>
                  </a:lnTo>
                  <a:lnTo>
                    <a:pt x="2512593" y="1358900"/>
                  </a:lnTo>
                  <a:lnTo>
                    <a:pt x="2510021" y="1270000"/>
                  </a:lnTo>
                  <a:close/>
                </a:path>
                <a:path w="4921884" h="5308600">
                  <a:moveTo>
                    <a:pt x="2977776" y="12700"/>
                  </a:moveTo>
                  <a:lnTo>
                    <a:pt x="2313624" y="12700"/>
                  </a:lnTo>
                  <a:lnTo>
                    <a:pt x="2266751" y="25400"/>
                  </a:lnTo>
                  <a:lnTo>
                    <a:pt x="3027823" y="25400"/>
                  </a:lnTo>
                  <a:lnTo>
                    <a:pt x="2977776" y="12700"/>
                  </a:lnTo>
                  <a:close/>
                </a:path>
                <a:path w="4921884" h="5308600">
                  <a:moveTo>
                    <a:pt x="2876834" y="0"/>
                  </a:moveTo>
                  <a:lnTo>
                    <a:pt x="2408134" y="0"/>
                  </a:lnTo>
                  <a:lnTo>
                    <a:pt x="2360754" y="12700"/>
                  </a:lnTo>
                  <a:lnTo>
                    <a:pt x="2927444" y="12700"/>
                  </a:lnTo>
                  <a:lnTo>
                    <a:pt x="2876834" y="0"/>
                  </a:lnTo>
                  <a:close/>
                </a:path>
              </a:pathLst>
            </a:custGeom>
            <a:solidFill>
              <a:srgbClr val="F6F5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14846" y="2516582"/>
              <a:ext cx="5601004" cy="577021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329753" y="7359650"/>
              <a:ext cx="3332479" cy="407034"/>
            </a:xfrm>
            <a:custGeom>
              <a:avLst/>
              <a:gdLst/>
              <a:ahLst/>
              <a:cxnLst/>
              <a:rect l="l" t="t" r="r" b="b"/>
              <a:pathLst>
                <a:path w="3332479" h="407034">
                  <a:moveTo>
                    <a:pt x="559825" y="16386"/>
                  </a:moveTo>
                  <a:lnTo>
                    <a:pt x="341443" y="27642"/>
                  </a:lnTo>
                  <a:lnTo>
                    <a:pt x="139468" y="41457"/>
                  </a:lnTo>
                  <a:lnTo>
                    <a:pt x="0" y="53370"/>
                  </a:lnTo>
                  <a:lnTo>
                    <a:pt x="23578" y="82365"/>
                  </a:lnTo>
                  <a:lnTo>
                    <a:pt x="56444" y="121446"/>
                  </a:lnTo>
                  <a:lnTo>
                    <a:pt x="90116" y="159964"/>
                  </a:lnTo>
                  <a:lnTo>
                    <a:pt x="124511" y="197825"/>
                  </a:lnTo>
                  <a:lnTo>
                    <a:pt x="159618" y="235016"/>
                  </a:lnTo>
                  <a:lnTo>
                    <a:pt x="195425" y="271527"/>
                  </a:lnTo>
                  <a:lnTo>
                    <a:pt x="231923" y="307346"/>
                  </a:lnTo>
                  <a:lnTo>
                    <a:pt x="269099" y="342464"/>
                  </a:lnTo>
                  <a:lnTo>
                    <a:pt x="306943" y="376868"/>
                  </a:lnTo>
                  <a:lnTo>
                    <a:pt x="446255" y="384813"/>
                  </a:lnTo>
                  <a:lnTo>
                    <a:pt x="692792" y="395495"/>
                  </a:lnTo>
                  <a:lnTo>
                    <a:pt x="1009075" y="403758"/>
                  </a:lnTo>
                  <a:lnTo>
                    <a:pt x="1343362" y="406615"/>
                  </a:lnTo>
                  <a:lnTo>
                    <a:pt x="1658298" y="404082"/>
                  </a:lnTo>
                  <a:lnTo>
                    <a:pt x="1957554" y="396739"/>
                  </a:lnTo>
                  <a:lnTo>
                    <a:pt x="2237326" y="384976"/>
                  </a:lnTo>
                  <a:lnTo>
                    <a:pt x="2432081" y="373487"/>
                  </a:lnTo>
                  <a:lnTo>
                    <a:pt x="2612134" y="359894"/>
                  </a:lnTo>
                  <a:lnTo>
                    <a:pt x="2723208" y="349743"/>
                  </a:lnTo>
                  <a:lnTo>
                    <a:pt x="2826560" y="338779"/>
                  </a:lnTo>
                  <a:lnTo>
                    <a:pt x="2921714" y="327050"/>
                  </a:lnTo>
                  <a:lnTo>
                    <a:pt x="2966068" y="320913"/>
                  </a:lnTo>
                  <a:lnTo>
                    <a:pt x="3008194" y="314604"/>
                  </a:lnTo>
                  <a:lnTo>
                    <a:pt x="3048033" y="308127"/>
                  </a:lnTo>
                  <a:lnTo>
                    <a:pt x="3059984" y="306011"/>
                  </a:lnTo>
                  <a:lnTo>
                    <a:pt x="592453" y="306011"/>
                  </a:lnTo>
                  <a:lnTo>
                    <a:pt x="559825" y="16386"/>
                  </a:lnTo>
                  <a:close/>
                </a:path>
                <a:path w="3332479" h="407034">
                  <a:moveTo>
                    <a:pt x="1343362" y="0"/>
                  </a:moveTo>
                  <a:lnTo>
                    <a:pt x="1080458" y="1761"/>
                  </a:lnTo>
                  <a:lnTo>
                    <a:pt x="730333" y="9842"/>
                  </a:lnTo>
                  <a:lnTo>
                    <a:pt x="764144" y="301865"/>
                  </a:lnTo>
                  <a:lnTo>
                    <a:pt x="592453" y="306011"/>
                  </a:lnTo>
                  <a:lnTo>
                    <a:pt x="3059984" y="306011"/>
                  </a:lnTo>
                  <a:lnTo>
                    <a:pt x="3085525" y="301489"/>
                  </a:lnTo>
                  <a:lnTo>
                    <a:pt x="3153232" y="287755"/>
                  </a:lnTo>
                  <a:lnTo>
                    <a:pt x="3210840" y="273450"/>
                  </a:lnTo>
                  <a:lnTo>
                    <a:pt x="3238542" y="265143"/>
                  </a:lnTo>
                  <a:lnTo>
                    <a:pt x="2374733" y="265143"/>
                  </a:lnTo>
                  <a:lnTo>
                    <a:pt x="2368508" y="220118"/>
                  </a:lnTo>
                  <a:lnTo>
                    <a:pt x="1544905" y="220118"/>
                  </a:lnTo>
                  <a:lnTo>
                    <a:pt x="1573281" y="1340"/>
                  </a:lnTo>
                  <a:lnTo>
                    <a:pt x="1343362" y="0"/>
                  </a:lnTo>
                  <a:close/>
                </a:path>
                <a:path w="3332479" h="407034">
                  <a:moveTo>
                    <a:pt x="2505253" y="38271"/>
                  </a:moveTo>
                  <a:lnTo>
                    <a:pt x="2538226" y="256945"/>
                  </a:lnTo>
                  <a:lnTo>
                    <a:pt x="2374733" y="265143"/>
                  </a:lnTo>
                  <a:lnTo>
                    <a:pt x="3238542" y="265143"/>
                  </a:lnTo>
                  <a:lnTo>
                    <a:pt x="3277275" y="251028"/>
                  </a:lnTo>
                  <a:lnTo>
                    <a:pt x="3318313" y="227595"/>
                  </a:lnTo>
                  <a:lnTo>
                    <a:pt x="3332348" y="203313"/>
                  </a:lnTo>
                  <a:lnTo>
                    <a:pt x="3329355" y="192060"/>
                  </a:lnTo>
                  <a:lnTo>
                    <a:pt x="3285696" y="159328"/>
                  </a:lnTo>
                  <a:lnTo>
                    <a:pt x="3229247" y="138521"/>
                  </a:lnTo>
                  <a:lnTo>
                    <a:pt x="3152377" y="118674"/>
                  </a:lnTo>
                  <a:lnTo>
                    <a:pt x="3106672" y="109149"/>
                  </a:lnTo>
                  <a:lnTo>
                    <a:pt x="3056328" y="99912"/>
                  </a:lnTo>
                  <a:lnTo>
                    <a:pt x="3001502" y="90979"/>
                  </a:lnTo>
                  <a:lnTo>
                    <a:pt x="2942347" y="82365"/>
                  </a:lnTo>
                  <a:lnTo>
                    <a:pt x="2879021" y="74085"/>
                  </a:lnTo>
                  <a:lnTo>
                    <a:pt x="2811678" y="66157"/>
                  </a:lnTo>
                  <a:lnTo>
                    <a:pt x="2740474" y="58596"/>
                  </a:lnTo>
                  <a:lnTo>
                    <a:pt x="2587106" y="44636"/>
                  </a:lnTo>
                  <a:lnTo>
                    <a:pt x="2505253" y="38271"/>
                  </a:lnTo>
                  <a:close/>
                </a:path>
                <a:path w="3332479" h="407034">
                  <a:moveTo>
                    <a:pt x="1760627" y="4481"/>
                  </a:moveTo>
                  <a:lnTo>
                    <a:pt x="1741077" y="207878"/>
                  </a:lnTo>
                  <a:lnTo>
                    <a:pt x="1544905" y="220118"/>
                  </a:lnTo>
                  <a:lnTo>
                    <a:pt x="2368508" y="220118"/>
                  </a:lnTo>
                  <a:lnTo>
                    <a:pt x="2341865" y="27433"/>
                  </a:lnTo>
                  <a:lnTo>
                    <a:pt x="2088720" y="14760"/>
                  </a:lnTo>
                  <a:lnTo>
                    <a:pt x="1760627" y="4481"/>
                  </a:lnTo>
                  <a:close/>
                </a:path>
              </a:pathLst>
            </a:custGeom>
            <a:solidFill>
              <a:srgbClr val="EEEC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64533" y="4309535"/>
              <a:ext cx="2703830" cy="3356610"/>
            </a:xfrm>
            <a:custGeom>
              <a:avLst/>
              <a:gdLst/>
              <a:ahLst/>
              <a:cxnLst/>
              <a:rect l="l" t="t" r="r" b="b"/>
              <a:pathLst>
                <a:path w="2703829" h="3356609">
                  <a:moveTo>
                    <a:pt x="414223" y="1087386"/>
                  </a:moveTo>
                  <a:lnTo>
                    <a:pt x="340677" y="535482"/>
                  </a:lnTo>
                  <a:lnTo>
                    <a:pt x="0" y="2881820"/>
                  </a:lnTo>
                  <a:lnTo>
                    <a:pt x="8166" y="2894673"/>
                  </a:lnTo>
                  <a:lnTo>
                    <a:pt x="32994" y="2932773"/>
                  </a:lnTo>
                  <a:lnTo>
                    <a:pt x="58432" y="2970873"/>
                  </a:lnTo>
                  <a:lnTo>
                    <a:pt x="84493" y="3008973"/>
                  </a:lnTo>
                  <a:lnTo>
                    <a:pt x="111150" y="3034373"/>
                  </a:lnTo>
                  <a:lnTo>
                    <a:pt x="138404" y="3072473"/>
                  </a:lnTo>
                  <a:lnTo>
                    <a:pt x="164439" y="3108109"/>
                  </a:lnTo>
                  <a:lnTo>
                    <a:pt x="414223" y="1087386"/>
                  </a:lnTo>
                  <a:close/>
                </a:path>
                <a:path w="2703829" h="3356609">
                  <a:moveTo>
                    <a:pt x="2703436" y="3307067"/>
                  </a:moveTo>
                  <a:lnTo>
                    <a:pt x="2204758" y="0"/>
                  </a:lnTo>
                  <a:lnTo>
                    <a:pt x="2090331" y="4051"/>
                  </a:lnTo>
                  <a:lnTo>
                    <a:pt x="2094382" y="151257"/>
                  </a:lnTo>
                  <a:lnTo>
                    <a:pt x="524662" y="192125"/>
                  </a:lnTo>
                  <a:lnTo>
                    <a:pt x="504228" y="53111"/>
                  </a:lnTo>
                  <a:lnTo>
                    <a:pt x="385660" y="53111"/>
                  </a:lnTo>
                  <a:lnTo>
                    <a:pt x="757669" y="3356140"/>
                  </a:lnTo>
                  <a:lnTo>
                    <a:pt x="929360" y="3351987"/>
                  </a:lnTo>
                  <a:lnTo>
                    <a:pt x="872096" y="2857347"/>
                  </a:lnTo>
                  <a:lnTo>
                    <a:pt x="1767395" y="2828721"/>
                  </a:lnTo>
                  <a:lnTo>
                    <a:pt x="1710118" y="3270237"/>
                  </a:lnTo>
                  <a:lnTo>
                    <a:pt x="1906295" y="3258007"/>
                  </a:lnTo>
                  <a:lnTo>
                    <a:pt x="1947164" y="2832862"/>
                  </a:lnTo>
                  <a:lnTo>
                    <a:pt x="2470442" y="2812427"/>
                  </a:lnTo>
                  <a:lnTo>
                    <a:pt x="2539949" y="3315271"/>
                  </a:lnTo>
                  <a:lnTo>
                    <a:pt x="2703436" y="3307067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93514" y="4362646"/>
              <a:ext cx="2611120" cy="3303270"/>
            </a:xfrm>
            <a:custGeom>
              <a:avLst/>
              <a:gdLst/>
              <a:ahLst/>
              <a:cxnLst/>
              <a:rect l="l" t="t" r="r" b="b"/>
              <a:pathLst>
                <a:path w="2611120" h="3303270">
                  <a:moveTo>
                    <a:pt x="828687" y="3303028"/>
                  </a:moveTo>
                  <a:lnTo>
                    <a:pt x="513308" y="502843"/>
                  </a:lnTo>
                  <a:lnTo>
                    <a:pt x="456666" y="0"/>
                  </a:lnTo>
                  <a:lnTo>
                    <a:pt x="341604" y="1066"/>
                  </a:lnTo>
                  <a:lnTo>
                    <a:pt x="0" y="2712796"/>
                  </a:lnTo>
                  <a:lnTo>
                    <a:pt x="8458" y="2727261"/>
                  </a:lnTo>
                  <a:lnTo>
                    <a:pt x="31394" y="2765361"/>
                  </a:lnTo>
                  <a:lnTo>
                    <a:pt x="54978" y="2803461"/>
                  </a:lnTo>
                  <a:lnTo>
                    <a:pt x="71589" y="2829598"/>
                  </a:lnTo>
                  <a:lnTo>
                    <a:pt x="413131" y="502843"/>
                  </a:lnTo>
                  <a:lnTo>
                    <a:pt x="742784" y="3298875"/>
                  </a:lnTo>
                  <a:lnTo>
                    <a:pt x="828687" y="3303028"/>
                  </a:lnTo>
                  <a:close/>
                </a:path>
                <a:path w="2611120" h="3303270">
                  <a:moveTo>
                    <a:pt x="1838312" y="2775674"/>
                  </a:moveTo>
                  <a:lnTo>
                    <a:pt x="1737614" y="2777693"/>
                  </a:lnTo>
                  <a:lnTo>
                    <a:pt x="1697799" y="3211017"/>
                  </a:lnTo>
                  <a:lnTo>
                    <a:pt x="1781149" y="3217087"/>
                  </a:lnTo>
                  <a:lnTo>
                    <a:pt x="1838312" y="2775674"/>
                  </a:lnTo>
                  <a:close/>
                </a:path>
                <a:path w="2611120" h="3303270">
                  <a:moveTo>
                    <a:pt x="2610980" y="3262134"/>
                  </a:moveTo>
                  <a:lnTo>
                    <a:pt x="2541473" y="2759291"/>
                  </a:lnTo>
                  <a:lnTo>
                    <a:pt x="2438641" y="2761310"/>
                  </a:lnTo>
                  <a:lnTo>
                    <a:pt x="2514333" y="3249892"/>
                  </a:lnTo>
                  <a:lnTo>
                    <a:pt x="2610980" y="3262134"/>
                  </a:lnTo>
                  <a:close/>
                </a:path>
              </a:pathLst>
            </a:custGeom>
            <a:solidFill>
              <a:srgbClr val="E2CA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83195" y="4661041"/>
              <a:ext cx="1831975" cy="2273300"/>
            </a:xfrm>
            <a:custGeom>
              <a:avLst/>
              <a:gdLst/>
              <a:ahLst/>
              <a:cxnLst/>
              <a:rect l="l" t="t" r="r" b="b"/>
              <a:pathLst>
                <a:path w="1831975" h="2273300">
                  <a:moveTo>
                    <a:pt x="1492111" y="0"/>
                  </a:moveTo>
                  <a:lnTo>
                    <a:pt x="0" y="49066"/>
                  </a:lnTo>
                  <a:lnTo>
                    <a:pt x="286116" y="2272862"/>
                  </a:lnTo>
                  <a:lnTo>
                    <a:pt x="1831347" y="2240183"/>
                  </a:lnTo>
                  <a:lnTo>
                    <a:pt x="1492111" y="0"/>
                  </a:lnTo>
                  <a:close/>
                </a:path>
              </a:pathLst>
            </a:custGeom>
            <a:solidFill>
              <a:srgbClr val="35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37630" y="5996772"/>
              <a:ext cx="1075449" cy="46882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425473" y="5180376"/>
              <a:ext cx="402590" cy="425450"/>
            </a:xfrm>
            <a:custGeom>
              <a:avLst/>
              <a:gdLst/>
              <a:ahLst/>
              <a:cxnLst/>
              <a:rect l="l" t="t" r="r" b="b"/>
              <a:pathLst>
                <a:path w="402589" h="425450">
                  <a:moveTo>
                    <a:pt x="189384" y="0"/>
                  </a:moveTo>
                  <a:lnTo>
                    <a:pt x="142268" y="3012"/>
                  </a:lnTo>
                  <a:lnTo>
                    <a:pt x="99320" y="19180"/>
                  </a:lnTo>
                  <a:lnTo>
                    <a:pt x="63655" y="46347"/>
                  </a:lnTo>
                  <a:lnTo>
                    <a:pt x="35581" y="82204"/>
                  </a:lnTo>
                  <a:lnTo>
                    <a:pt x="15408" y="124442"/>
                  </a:lnTo>
                  <a:lnTo>
                    <a:pt x="3444" y="170752"/>
                  </a:lnTo>
                  <a:lnTo>
                    <a:pt x="0" y="218826"/>
                  </a:lnTo>
                  <a:lnTo>
                    <a:pt x="5382" y="266354"/>
                  </a:lnTo>
                  <a:lnTo>
                    <a:pt x="20159" y="310281"/>
                  </a:lnTo>
                  <a:lnTo>
                    <a:pt x="43738" y="348470"/>
                  </a:lnTo>
                  <a:lnTo>
                    <a:pt x="74688" y="379994"/>
                  </a:lnTo>
                  <a:lnTo>
                    <a:pt x="111580" y="403926"/>
                  </a:lnTo>
                  <a:lnTo>
                    <a:pt x="152983" y="419340"/>
                  </a:lnTo>
                  <a:lnTo>
                    <a:pt x="197468" y="425309"/>
                  </a:lnTo>
                  <a:lnTo>
                    <a:pt x="243605" y="420905"/>
                  </a:lnTo>
                  <a:lnTo>
                    <a:pt x="287528" y="406132"/>
                  </a:lnTo>
                  <a:lnTo>
                    <a:pt x="325716" y="382556"/>
                  </a:lnTo>
                  <a:lnTo>
                    <a:pt x="357240" y="351608"/>
                  </a:lnTo>
                  <a:lnTo>
                    <a:pt x="381174" y="314717"/>
                  </a:lnTo>
                  <a:lnTo>
                    <a:pt x="396590" y="273314"/>
                  </a:lnTo>
                  <a:lnTo>
                    <a:pt x="402559" y="228829"/>
                  </a:lnTo>
                  <a:lnTo>
                    <a:pt x="398156" y="182692"/>
                  </a:lnTo>
                  <a:lnTo>
                    <a:pt x="382400" y="137374"/>
                  </a:lnTo>
                  <a:lnTo>
                    <a:pt x="356298" y="95595"/>
                  </a:lnTo>
                  <a:lnTo>
                    <a:pt x="321898" y="59162"/>
                  </a:lnTo>
                  <a:lnTo>
                    <a:pt x="281246" y="29881"/>
                  </a:lnTo>
                  <a:lnTo>
                    <a:pt x="236392" y="9558"/>
                  </a:lnTo>
                  <a:lnTo>
                    <a:pt x="189384" y="0"/>
                  </a:lnTo>
                  <a:close/>
                </a:path>
              </a:pathLst>
            </a:custGeom>
            <a:solidFill>
              <a:srgbClr val="F5B5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480261" y="5472426"/>
              <a:ext cx="333375" cy="491490"/>
            </a:xfrm>
            <a:custGeom>
              <a:avLst/>
              <a:gdLst/>
              <a:ahLst/>
              <a:cxnLst/>
              <a:rect l="l" t="t" r="r" b="b"/>
              <a:pathLst>
                <a:path w="333375" h="491489">
                  <a:moveTo>
                    <a:pt x="332628" y="0"/>
                  </a:moveTo>
                  <a:lnTo>
                    <a:pt x="0" y="73128"/>
                  </a:lnTo>
                  <a:lnTo>
                    <a:pt x="44909" y="167544"/>
                  </a:lnTo>
                  <a:lnTo>
                    <a:pt x="50879" y="176050"/>
                  </a:lnTo>
                  <a:lnTo>
                    <a:pt x="59045" y="181951"/>
                  </a:lnTo>
                  <a:lnTo>
                    <a:pt x="68687" y="185039"/>
                  </a:lnTo>
                  <a:lnTo>
                    <a:pt x="79086" y="185104"/>
                  </a:lnTo>
                  <a:lnTo>
                    <a:pt x="78761" y="185209"/>
                  </a:lnTo>
                  <a:lnTo>
                    <a:pt x="96204" y="218913"/>
                  </a:lnTo>
                  <a:lnTo>
                    <a:pt x="108516" y="243675"/>
                  </a:lnTo>
                  <a:lnTo>
                    <a:pt x="121544" y="271669"/>
                  </a:lnTo>
                  <a:lnTo>
                    <a:pt x="141137" y="315068"/>
                  </a:lnTo>
                  <a:lnTo>
                    <a:pt x="171447" y="373995"/>
                  </a:lnTo>
                  <a:lnTo>
                    <a:pt x="207279" y="431613"/>
                  </a:lnTo>
                  <a:lnTo>
                    <a:pt x="240216" y="474921"/>
                  </a:lnTo>
                  <a:lnTo>
                    <a:pt x="261845" y="490916"/>
                  </a:lnTo>
                  <a:lnTo>
                    <a:pt x="272933" y="465896"/>
                  </a:lnTo>
                  <a:lnTo>
                    <a:pt x="280788" y="411776"/>
                  </a:lnTo>
                  <a:lnTo>
                    <a:pt x="285371" y="354223"/>
                  </a:lnTo>
                  <a:lnTo>
                    <a:pt x="287935" y="280989"/>
                  </a:lnTo>
                  <a:lnTo>
                    <a:pt x="291954" y="227571"/>
                  </a:lnTo>
                  <a:lnTo>
                    <a:pt x="296750" y="174393"/>
                  </a:lnTo>
                  <a:lnTo>
                    <a:pt x="300378" y="137200"/>
                  </a:lnTo>
                  <a:lnTo>
                    <a:pt x="307718" y="135608"/>
                  </a:lnTo>
                  <a:lnTo>
                    <a:pt x="317994" y="131398"/>
                  </a:lnTo>
                  <a:lnTo>
                    <a:pt x="326067" y="124204"/>
                  </a:lnTo>
                  <a:lnTo>
                    <a:pt x="331326" y="114753"/>
                  </a:lnTo>
                  <a:lnTo>
                    <a:pt x="333162" y="103776"/>
                  </a:lnTo>
                  <a:lnTo>
                    <a:pt x="332628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457464" y="5454596"/>
              <a:ext cx="386080" cy="132715"/>
            </a:xfrm>
            <a:custGeom>
              <a:avLst/>
              <a:gdLst/>
              <a:ahLst/>
              <a:cxnLst/>
              <a:rect l="l" t="t" r="r" b="b"/>
              <a:pathLst>
                <a:path w="386079" h="132714">
                  <a:moveTo>
                    <a:pt x="365904" y="0"/>
                  </a:moveTo>
                  <a:lnTo>
                    <a:pt x="298944" y="4695"/>
                  </a:lnTo>
                  <a:lnTo>
                    <a:pt x="244372" y="15295"/>
                  </a:lnTo>
                  <a:lnTo>
                    <a:pt x="190698" y="35774"/>
                  </a:lnTo>
                  <a:lnTo>
                    <a:pt x="151300" y="56240"/>
                  </a:lnTo>
                  <a:lnTo>
                    <a:pt x="119828" y="66976"/>
                  </a:lnTo>
                  <a:lnTo>
                    <a:pt x="79777" y="71507"/>
                  </a:lnTo>
                  <a:lnTo>
                    <a:pt x="14640" y="73354"/>
                  </a:lnTo>
                  <a:lnTo>
                    <a:pt x="7751" y="76323"/>
                  </a:lnTo>
                  <a:lnTo>
                    <a:pt x="2718" y="81549"/>
                  </a:lnTo>
                  <a:lnTo>
                    <a:pt x="0" y="88292"/>
                  </a:lnTo>
                  <a:lnTo>
                    <a:pt x="54" y="95814"/>
                  </a:lnTo>
                  <a:lnTo>
                    <a:pt x="4735" y="117416"/>
                  </a:lnTo>
                  <a:lnTo>
                    <a:pt x="7708" y="124321"/>
                  </a:lnTo>
                  <a:lnTo>
                    <a:pt x="12933" y="129381"/>
                  </a:lnTo>
                  <a:lnTo>
                    <a:pt x="19674" y="132105"/>
                  </a:lnTo>
                  <a:lnTo>
                    <a:pt x="27195" y="132002"/>
                  </a:lnTo>
                  <a:lnTo>
                    <a:pt x="370902" y="58768"/>
                  </a:lnTo>
                  <a:lnTo>
                    <a:pt x="377791" y="55799"/>
                  </a:lnTo>
                  <a:lnTo>
                    <a:pt x="382824" y="50574"/>
                  </a:lnTo>
                  <a:lnTo>
                    <a:pt x="385542" y="43830"/>
                  </a:lnTo>
                  <a:lnTo>
                    <a:pt x="385488" y="36308"/>
                  </a:lnTo>
                  <a:lnTo>
                    <a:pt x="380912" y="14592"/>
                  </a:lnTo>
                  <a:lnTo>
                    <a:pt x="377891" y="7704"/>
                  </a:lnTo>
                  <a:lnTo>
                    <a:pt x="372656" y="2684"/>
                  </a:lnTo>
                  <a:lnTo>
                    <a:pt x="365904" y="0"/>
                  </a:lnTo>
                  <a:close/>
                </a:path>
              </a:pathLst>
            </a:custGeom>
            <a:solidFill>
              <a:srgbClr val="F7C6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79881" y="3997864"/>
              <a:ext cx="2211880" cy="315438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369810" y="7712707"/>
              <a:ext cx="4073525" cy="1083310"/>
            </a:xfrm>
            <a:custGeom>
              <a:avLst/>
              <a:gdLst/>
              <a:ahLst/>
              <a:cxnLst/>
              <a:rect l="l" t="t" r="r" b="b"/>
              <a:pathLst>
                <a:path w="4073525" h="1083309">
                  <a:moveTo>
                    <a:pt x="3913692" y="0"/>
                  </a:moveTo>
                  <a:lnTo>
                    <a:pt x="159670" y="0"/>
                  </a:lnTo>
                  <a:lnTo>
                    <a:pt x="109342" y="8173"/>
                  </a:lnTo>
                  <a:lnTo>
                    <a:pt x="65528" y="30908"/>
                  </a:lnTo>
                  <a:lnTo>
                    <a:pt x="30912" y="65521"/>
                  </a:lnTo>
                  <a:lnTo>
                    <a:pt x="8175" y="109332"/>
                  </a:lnTo>
                  <a:lnTo>
                    <a:pt x="0" y="159660"/>
                  </a:lnTo>
                  <a:lnTo>
                    <a:pt x="0" y="923176"/>
                  </a:lnTo>
                  <a:lnTo>
                    <a:pt x="8175" y="973499"/>
                  </a:lnTo>
                  <a:lnTo>
                    <a:pt x="30912" y="1017309"/>
                  </a:lnTo>
                  <a:lnTo>
                    <a:pt x="65528" y="1051924"/>
                  </a:lnTo>
                  <a:lnTo>
                    <a:pt x="109342" y="1074661"/>
                  </a:lnTo>
                  <a:lnTo>
                    <a:pt x="159670" y="1082836"/>
                  </a:lnTo>
                  <a:lnTo>
                    <a:pt x="3913692" y="1082836"/>
                  </a:lnTo>
                  <a:lnTo>
                    <a:pt x="3964015" y="1074661"/>
                  </a:lnTo>
                  <a:lnTo>
                    <a:pt x="4007826" y="1051924"/>
                  </a:lnTo>
                  <a:lnTo>
                    <a:pt x="4042441" y="1017309"/>
                  </a:lnTo>
                  <a:lnTo>
                    <a:pt x="4065177" y="973499"/>
                  </a:lnTo>
                  <a:lnTo>
                    <a:pt x="4073352" y="923176"/>
                  </a:lnTo>
                  <a:lnTo>
                    <a:pt x="4073352" y="159660"/>
                  </a:lnTo>
                  <a:lnTo>
                    <a:pt x="4065177" y="109332"/>
                  </a:lnTo>
                  <a:lnTo>
                    <a:pt x="4042441" y="65521"/>
                  </a:lnTo>
                  <a:lnTo>
                    <a:pt x="4007826" y="30908"/>
                  </a:lnTo>
                  <a:lnTo>
                    <a:pt x="3964015" y="8173"/>
                  </a:lnTo>
                  <a:lnTo>
                    <a:pt x="3913692" y="0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051996" y="8028984"/>
              <a:ext cx="2823210" cy="440055"/>
            </a:xfrm>
            <a:custGeom>
              <a:avLst/>
              <a:gdLst/>
              <a:ahLst/>
              <a:cxnLst/>
              <a:rect l="l" t="t" r="r" b="b"/>
              <a:pathLst>
                <a:path w="2823209" h="440054">
                  <a:moveTo>
                    <a:pt x="43853" y="5829"/>
                  </a:moveTo>
                  <a:lnTo>
                    <a:pt x="0" y="5829"/>
                  </a:lnTo>
                  <a:lnTo>
                    <a:pt x="0" y="432130"/>
                  </a:lnTo>
                  <a:lnTo>
                    <a:pt x="43853" y="432130"/>
                  </a:lnTo>
                  <a:lnTo>
                    <a:pt x="43853" y="5829"/>
                  </a:lnTo>
                  <a:close/>
                </a:path>
                <a:path w="2823209" h="440054">
                  <a:moveTo>
                    <a:pt x="212255" y="432130"/>
                  </a:moveTo>
                  <a:lnTo>
                    <a:pt x="98894" y="288861"/>
                  </a:lnTo>
                  <a:lnTo>
                    <a:pt x="211607" y="167309"/>
                  </a:lnTo>
                  <a:lnTo>
                    <a:pt x="154343" y="167309"/>
                  </a:lnTo>
                  <a:lnTo>
                    <a:pt x="45034" y="288226"/>
                  </a:lnTo>
                  <a:lnTo>
                    <a:pt x="154343" y="432130"/>
                  </a:lnTo>
                  <a:lnTo>
                    <a:pt x="212255" y="432130"/>
                  </a:lnTo>
                  <a:close/>
                </a:path>
                <a:path w="2823209" h="440054">
                  <a:moveTo>
                    <a:pt x="604926" y="167233"/>
                  </a:moveTo>
                  <a:lnTo>
                    <a:pt x="561073" y="167233"/>
                  </a:lnTo>
                  <a:lnTo>
                    <a:pt x="494969" y="377774"/>
                  </a:lnTo>
                  <a:lnTo>
                    <a:pt x="494436" y="385965"/>
                  </a:lnTo>
                  <a:lnTo>
                    <a:pt x="493801" y="377774"/>
                  </a:lnTo>
                  <a:lnTo>
                    <a:pt x="423659" y="167233"/>
                  </a:lnTo>
                  <a:lnTo>
                    <a:pt x="377571" y="167233"/>
                  </a:lnTo>
                  <a:lnTo>
                    <a:pt x="395020" y="213423"/>
                  </a:lnTo>
                  <a:lnTo>
                    <a:pt x="335407" y="378307"/>
                  </a:lnTo>
                  <a:lnTo>
                    <a:pt x="334772" y="385965"/>
                  </a:lnTo>
                  <a:lnTo>
                    <a:pt x="334137" y="378307"/>
                  </a:lnTo>
                  <a:lnTo>
                    <a:pt x="270484" y="167233"/>
                  </a:lnTo>
                  <a:lnTo>
                    <a:pt x="222580" y="167233"/>
                  </a:lnTo>
                  <a:lnTo>
                    <a:pt x="310819" y="439724"/>
                  </a:lnTo>
                  <a:lnTo>
                    <a:pt x="347662" y="439724"/>
                  </a:lnTo>
                  <a:lnTo>
                    <a:pt x="410248" y="274205"/>
                  </a:lnTo>
                  <a:lnTo>
                    <a:pt x="413651" y="259727"/>
                  </a:lnTo>
                  <a:lnTo>
                    <a:pt x="417804" y="274205"/>
                  </a:lnTo>
                  <a:lnTo>
                    <a:pt x="477520" y="439724"/>
                  </a:lnTo>
                  <a:lnTo>
                    <a:pt x="513168" y="439724"/>
                  </a:lnTo>
                  <a:lnTo>
                    <a:pt x="604926" y="167233"/>
                  </a:lnTo>
                  <a:close/>
                </a:path>
                <a:path w="2823209" h="440054">
                  <a:moveTo>
                    <a:pt x="857440" y="402894"/>
                  </a:moveTo>
                  <a:lnTo>
                    <a:pt x="835723" y="388848"/>
                  </a:lnTo>
                  <a:lnTo>
                    <a:pt x="835723" y="311137"/>
                  </a:lnTo>
                  <a:lnTo>
                    <a:pt x="835723" y="226301"/>
                  </a:lnTo>
                  <a:lnTo>
                    <a:pt x="812419" y="177888"/>
                  </a:lnTo>
                  <a:lnTo>
                    <a:pt x="749185" y="160197"/>
                  </a:lnTo>
                  <a:lnTo>
                    <a:pt x="710361" y="164515"/>
                  </a:lnTo>
                  <a:lnTo>
                    <a:pt x="680275" y="176606"/>
                  </a:lnTo>
                  <a:lnTo>
                    <a:pt x="660831" y="195275"/>
                  </a:lnTo>
                  <a:lnTo>
                    <a:pt x="653923" y="219278"/>
                  </a:lnTo>
                  <a:lnTo>
                    <a:pt x="653923" y="225666"/>
                  </a:lnTo>
                  <a:lnTo>
                    <a:pt x="654558" y="228650"/>
                  </a:lnTo>
                  <a:lnTo>
                    <a:pt x="658596" y="235673"/>
                  </a:lnTo>
                  <a:lnTo>
                    <a:pt x="703097" y="226301"/>
                  </a:lnTo>
                  <a:lnTo>
                    <a:pt x="701294" y="221627"/>
                  </a:lnTo>
                  <a:lnTo>
                    <a:pt x="700646" y="219278"/>
                  </a:lnTo>
                  <a:lnTo>
                    <a:pt x="700646" y="216293"/>
                  </a:lnTo>
                  <a:lnTo>
                    <a:pt x="703110" y="206375"/>
                  </a:lnTo>
                  <a:lnTo>
                    <a:pt x="710565" y="199301"/>
                  </a:lnTo>
                  <a:lnTo>
                    <a:pt x="723150" y="195046"/>
                  </a:lnTo>
                  <a:lnTo>
                    <a:pt x="740994" y="193624"/>
                  </a:lnTo>
                  <a:lnTo>
                    <a:pt x="763231" y="195694"/>
                  </a:lnTo>
                  <a:lnTo>
                    <a:pt x="778941" y="201866"/>
                  </a:lnTo>
                  <a:lnTo>
                    <a:pt x="788263" y="212077"/>
                  </a:lnTo>
                  <a:lnTo>
                    <a:pt x="791337" y="226301"/>
                  </a:lnTo>
                  <a:lnTo>
                    <a:pt x="791337" y="274205"/>
                  </a:lnTo>
                  <a:lnTo>
                    <a:pt x="791337" y="311137"/>
                  </a:lnTo>
                  <a:lnTo>
                    <a:pt x="791337" y="366064"/>
                  </a:lnTo>
                  <a:lnTo>
                    <a:pt x="766965" y="382955"/>
                  </a:lnTo>
                  <a:lnTo>
                    <a:pt x="748893" y="393344"/>
                  </a:lnTo>
                  <a:lnTo>
                    <a:pt x="734225" y="398576"/>
                  </a:lnTo>
                  <a:lnTo>
                    <a:pt x="720026" y="400024"/>
                  </a:lnTo>
                  <a:lnTo>
                    <a:pt x="705332" y="397573"/>
                  </a:lnTo>
                  <a:lnTo>
                    <a:pt x="694093" y="390639"/>
                  </a:lnTo>
                  <a:lnTo>
                    <a:pt x="686904" y="379768"/>
                  </a:lnTo>
                  <a:lnTo>
                    <a:pt x="684364" y="365544"/>
                  </a:lnTo>
                  <a:lnTo>
                    <a:pt x="684657" y="358317"/>
                  </a:lnTo>
                  <a:lnTo>
                    <a:pt x="685749" y="351802"/>
                  </a:lnTo>
                  <a:lnTo>
                    <a:pt x="688047" y="344970"/>
                  </a:lnTo>
                  <a:lnTo>
                    <a:pt x="691921" y="336791"/>
                  </a:lnTo>
                  <a:lnTo>
                    <a:pt x="791337" y="311137"/>
                  </a:lnTo>
                  <a:lnTo>
                    <a:pt x="791337" y="274205"/>
                  </a:lnTo>
                  <a:lnTo>
                    <a:pt x="699579" y="295808"/>
                  </a:lnTo>
                  <a:lnTo>
                    <a:pt x="655561" y="321754"/>
                  </a:lnTo>
                  <a:lnTo>
                    <a:pt x="640511" y="369582"/>
                  </a:lnTo>
                  <a:lnTo>
                    <a:pt x="645566" y="398195"/>
                  </a:lnTo>
                  <a:lnTo>
                    <a:pt x="659879" y="420154"/>
                  </a:lnTo>
                  <a:lnTo>
                    <a:pt x="682180" y="434225"/>
                  </a:lnTo>
                  <a:lnTo>
                    <a:pt x="711187" y="439191"/>
                  </a:lnTo>
                  <a:lnTo>
                    <a:pt x="725563" y="438111"/>
                  </a:lnTo>
                  <a:lnTo>
                    <a:pt x="767283" y="423976"/>
                  </a:lnTo>
                  <a:lnTo>
                    <a:pt x="795388" y="402894"/>
                  </a:lnTo>
                  <a:lnTo>
                    <a:pt x="799376" y="418985"/>
                  </a:lnTo>
                  <a:lnTo>
                    <a:pt x="808482" y="429933"/>
                  </a:lnTo>
                  <a:lnTo>
                    <a:pt x="823887" y="436575"/>
                  </a:lnTo>
                  <a:lnTo>
                    <a:pt x="846797" y="439724"/>
                  </a:lnTo>
                  <a:lnTo>
                    <a:pt x="857440" y="402894"/>
                  </a:lnTo>
                  <a:close/>
                </a:path>
                <a:path w="2823209" h="440054">
                  <a:moveTo>
                    <a:pt x="1158252" y="233946"/>
                  </a:moveTo>
                  <a:lnTo>
                    <a:pt x="1153972" y="201447"/>
                  </a:lnTo>
                  <a:lnTo>
                    <a:pt x="1141031" y="178409"/>
                  </a:lnTo>
                  <a:lnTo>
                    <a:pt x="1119327" y="164706"/>
                  </a:lnTo>
                  <a:lnTo>
                    <a:pt x="1088758" y="160172"/>
                  </a:lnTo>
                  <a:lnTo>
                    <a:pt x="1070114" y="161899"/>
                  </a:lnTo>
                  <a:lnTo>
                    <a:pt x="1033970" y="175260"/>
                  </a:lnTo>
                  <a:lnTo>
                    <a:pt x="1001864" y="200952"/>
                  </a:lnTo>
                  <a:lnTo>
                    <a:pt x="981786" y="222758"/>
                  </a:lnTo>
                  <a:lnTo>
                    <a:pt x="981786" y="167309"/>
                  </a:lnTo>
                  <a:lnTo>
                    <a:pt x="937920" y="167309"/>
                  </a:lnTo>
                  <a:lnTo>
                    <a:pt x="937920" y="432130"/>
                  </a:lnTo>
                  <a:lnTo>
                    <a:pt x="981786" y="432130"/>
                  </a:lnTo>
                  <a:lnTo>
                    <a:pt x="981786" y="270230"/>
                  </a:lnTo>
                  <a:lnTo>
                    <a:pt x="1013383" y="237655"/>
                  </a:lnTo>
                  <a:lnTo>
                    <a:pt x="1039863" y="215671"/>
                  </a:lnTo>
                  <a:lnTo>
                    <a:pt x="1062723" y="203250"/>
                  </a:lnTo>
                  <a:lnTo>
                    <a:pt x="1083437" y="199351"/>
                  </a:lnTo>
                  <a:lnTo>
                    <a:pt x="1092276" y="200317"/>
                  </a:lnTo>
                  <a:lnTo>
                    <a:pt x="1114272" y="233248"/>
                  </a:lnTo>
                  <a:lnTo>
                    <a:pt x="1114513" y="244373"/>
                  </a:lnTo>
                  <a:lnTo>
                    <a:pt x="1114513" y="432130"/>
                  </a:lnTo>
                  <a:lnTo>
                    <a:pt x="1158252" y="432130"/>
                  </a:lnTo>
                  <a:lnTo>
                    <a:pt x="1158252" y="233946"/>
                  </a:lnTo>
                  <a:close/>
                </a:path>
                <a:path w="2823209" h="440054">
                  <a:moveTo>
                    <a:pt x="1377302" y="406400"/>
                  </a:moveTo>
                  <a:lnTo>
                    <a:pt x="1359192" y="377139"/>
                  </a:lnTo>
                  <a:lnTo>
                    <a:pt x="1346835" y="385991"/>
                  </a:lnTo>
                  <a:lnTo>
                    <a:pt x="1337056" y="391769"/>
                  </a:lnTo>
                  <a:lnTo>
                    <a:pt x="1328724" y="394919"/>
                  </a:lnTo>
                  <a:lnTo>
                    <a:pt x="1320673" y="395871"/>
                  </a:lnTo>
                  <a:lnTo>
                    <a:pt x="1311300" y="395871"/>
                  </a:lnTo>
                  <a:lnTo>
                    <a:pt x="1306626" y="391833"/>
                  </a:lnTo>
                  <a:lnTo>
                    <a:pt x="1305445" y="384276"/>
                  </a:lnTo>
                  <a:lnTo>
                    <a:pt x="1304912" y="378040"/>
                  </a:lnTo>
                  <a:lnTo>
                    <a:pt x="1303743" y="354990"/>
                  </a:lnTo>
                  <a:lnTo>
                    <a:pt x="1303743" y="204050"/>
                  </a:lnTo>
                  <a:lnTo>
                    <a:pt x="1373886" y="204050"/>
                  </a:lnTo>
                  <a:lnTo>
                    <a:pt x="1373886" y="167233"/>
                  </a:lnTo>
                  <a:lnTo>
                    <a:pt x="1303743" y="167233"/>
                  </a:lnTo>
                  <a:lnTo>
                    <a:pt x="1303743" y="90055"/>
                  </a:lnTo>
                  <a:lnTo>
                    <a:pt x="1259789" y="90055"/>
                  </a:lnTo>
                  <a:lnTo>
                    <a:pt x="1259789" y="167233"/>
                  </a:lnTo>
                  <a:lnTo>
                    <a:pt x="1215288" y="178409"/>
                  </a:lnTo>
                  <a:lnTo>
                    <a:pt x="1215288" y="204050"/>
                  </a:lnTo>
                  <a:lnTo>
                    <a:pt x="1259789" y="204050"/>
                  </a:lnTo>
                  <a:lnTo>
                    <a:pt x="1259789" y="380644"/>
                  </a:lnTo>
                  <a:lnTo>
                    <a:pt x="1263472" y="404660"/>
                  </a:lnTo>
                  <a:lnTo>
                    <a:pt x="1273848" y="423316"/>
                  </a:lnTo>
                  <a:lnTo>
                    <a:pt x="1289913" y="435419"/>
                  </a:lnTo>
                  <a:lnTo>
                    <a:pt x="1310665" y="439724"/>
                  </a:lnTo>
                  <a:lnTo>
                    <a:pt x="1325613" y="438137"/>
                  </a:lnTo>
                  <a:lnTo>
                    <a:pt x="1340269" y="432727"/>
                  </a:lnTo>
                  <a:lnTo>
                    <a:pt x="1356779" y="422478"/>
                  </a:lnTo>
                  <a:lnTo>
                    <a:pt x="1377302" y="406400"/>
                  </a:lnTo>
                  <a:close/>
                </a:path>
                <a:path w="2823209" h="440054">
                  <a:moveTo>
                    <a:pt x="1481772" y="167233"/>
                  </a:moveTo>
                  <a:lnTo>
                    <a:pt x="1437919" y="167233"/>
                  </a:lnTo>
                  <a:lnTo>
                    <a:pt x="1437919" y="432066"/>
                  </a:lnTo>
                  <a:lnTo>
                    <a:pt x="1481772" y="432066"/>
                  </a:lnTo>
                  <a:lnTo>
                    <a:pt x="1481772" y="167233"/>
                  </a:lnTo>
                  <a:close/>
                </a:path>
                <a:path w="2823209" h="440054">
                  <a:moveTo>
                    <a:pt x="1488694" y="74841"/>
                  </a:moveTo>
                  <a:lnTo>
                    <a:pt x="1486433" y="63741"/>
                  </a:lnTo>
                  <a:lnTo>
                    <a:pt x="1480273" y="54673"/>
                  </a:lnTo>
                  <a:lnTo>
                    <a:pt x="1471180" y="48552"/>
                  </a:lnTo>
                  <a:lnTo>
                    <a:pt x="1460055" y="46316"/>
                  </a:lnTo>
                  <a:lnTo>
                    <a:pt x="1448943" y="48552"/>
                  </a:lnTo>
                  <a:lnTo>
                    <a:pt x="1439837" y="54673"/>
                  </a:lnTo>
                  <a:lnTo>
                    <a:pt x="1433677" y="63741"/>
                  </a:lnTo>
                  <a:lnTo>
                    <a:pt x="1431417" y="74841"/>
                  </a:lnTo>
                  <a:lnTo>
                    <a:pt x="1433677" y="86017"/>
                  </a:lnTo>
                  <a:lnTo>
                    <a:pt x="1439837" y="95161"/>
                  </a:lnTo>
                  <a:lnTo>
                    <a:pt x="1448943" y="101320"/>
                  </a:lnTo>
                  <a:lnTo>
                    <a:pt x="1460055" y="103581"/>
                  </a:lnTo>
                  <a:lnTo>
                    <a:pt x="1471180" y="101320"/>
                  </a:lnTo>
                  <a:lnTo>
                    <a:pt x="1480273" y="95161"/>
                  </a:lnTo>
                  <a:lnTo>
                    <a:pt x="1486433" y="86017"/>
                  </a:lnTo>
                  <a:lnTo>
                    <a:pt x="1488694" y="74841"/>
                  </a:lnTo>
                  <a:close/>
                </a:path>
                <a:path w="2823209" h="440054">
                  <a:moveTo>
                    <a:pt x="1702866" y="406400"/>
                  </a:moveTo>
                  <a:lnTo>
                    <a:pt x="1684756" y="377139"/>
                  </a:lnTo>
                  <a:lnTo>
                    <a:pt x="1672399" y="385991"/>
                  </a:lnTo>
                  <a:lnTo>
                    <a:pt x="1662620" y="391769"/>
                  </a:lnTo>
                  <a:lnTo>
                    <a:pt x="1654289" y="394919"/>
                  </a:lnTo>
                  <a:lnTo>
                    <a:pt x="1646237" y="395871"/>
                  </a:lnTo>
                  <a:lnTo>
                    <a:pt x="1636864" y="395871"/>
                  </a:lnTo>
                  <a:lnTo>
                    <a:pt x="1632191" y="391833"/>
                  </a:lnTo>
                  <a:lnTo>
                    <a:pt x="1631010" y="384276"/>
                  </a:lnTo>
                  <a:lnTo>
                    <a:pt x="1630476" y="378040"/>
                  </a:lnTo>
                  <a:lnTo>
                    <a:pt x="1629308" y="354990"/>
                  </a:lnTo>
                  <a:lnTo>
                    <a:pt x="1629308" y="204050"/>
                  </a:lnTo>
                  <a:lnTo>
                    <a:pt x="1699450" y="204050"/>
                  </a:lnTo>
                  <a:lnTo>
                    <a:pt x="1699450" y="167233"/>
                  </a:lnTo>
                  <a:lnTo>
                    <a:pt x="1629308" y="167233"/>
                  </a:lnTo>
                  <a:lnTo>
                    <a:pt x="1629308" y="90055"/>
                  </a:lnTo>
                  <a:lnTo>
                    <a:pt x="1585353" y="90055"/>
                  </a:lnTo>
                  <a:lnTo>
                    <a:pt x="1585353" y="167233"/>
                  </a:lnTo>
                  <a:lnTo>
                    <a:pt x="1540865" y="178409"/>
                  </a:lnTo>
                  <a:lnTo>
                    <a:pt x="1540865" y="204050"/>
                  </a:lnTo>
                  <a:lnTo>
                    <a:pt x="1585353" y="204050"/>
                  </a:lnTo>
                  <a:lnTo>
                    <a:pt x="1585353" y="380644"/>
                  </a:lnTo>
                  <a:lnTo>
                    <a:pt x="1589036" y="404660"/>
                  </a:lnTo>
                  <a:lnTo>
                    <a:pt x="1599412" y="423316"/>
                  </a:lnTo>
                  <a:lnTo>
                    <a:pt x="1615478" y="435419"/>
                  </a:lnTo>
                  <a:lnTo>
                    <a:pt x="1636229" y="439724"/>
                  </a:lnTo>
                  <a:lnTo>
                    <a:pt x="1651177" y="438137"/>
                  </a:lnTo>
                  <a:lnTo>
                    <a:pt x="1665833" y="432727"/>
                  </a:lnTo>
                  <a:lnTo>
                    <a:pt x="1682343" y="422478"/>
                  </a:lnTo>
                  <a:lnTo>
                    <a:pt x="1702866" y="406400"/>
                  </a:lnTo>
                  <a:close/>
                </a:path>
                <a:path w="2823209" h="440054">
                  <a:moveTo>
                    <a:pt x="1961578" y="402894"/>
                  </a:moveTo>
                  <a:lnTo>
                    <a:pt x="1939861" y="388848"/>
                  </a:lnTo>
                  <a:lnTo>
                    <a:pt x="1939861" y="311137"/>
                  </a:lnTo>
                  <a:lnTo>
                    <a:pt x="1939861" y="226301"/>
                  </a:lnTo>
                  <a:lnTo>
                    <a:pt x="1916544" y="177888"/>
                  </a:lnTo>
                  <a:lnTo>
                    <a:pt x="1853311" y="160197"/>
                  </a:lnTo>
                  <a:lnTo>
                    <a:pt x="1814499" y="164515"/>
                  </a:lnTo>
                  <a:lnTo>
                    <a:pt x="1784413" y="176606"/>
                  </a:lnTo>
                  <a:lnTo>
                    <a:pt x="1764957" y="195275"/>
                  </a:lnTo>
                  <a:lnTo>
                    <a:pt x="1758048" y="219278"/>
                  </a:lnTo>
                  <a:lnTo>
                    <a:pt x="1758048" y="225666"/>
                  </a:lnTo>
                  <a:lnTo>
                    <a:pt x="1758683" y="228650"/>
                  </a:lnTo>
                  <a:lnTo>
                    <a:pt x="1762734" y="235673"/>
                  </a:lnTo>
                  <a:lnTo>
                    <a:pt x="1807235" y="226301"/>
                  </a:lnTo>
                  <a:lnTo>
                    <a:pt x="1805419" y="221627"/>
                  </a:lnTo>
                  <a:lnTo>
                    <a:pt x="1804784" y="219278"/>
                  </a:lnTo>
                  <a:lnTo>
                    <a:pt x="1804784" y="216293"/>
                  </a:lnTo>
                  <a:lnTo>
                    <a:pt x="1807235" y="206375"/>
                  </a:lnTo>
                  <a:lnTo>
                    <a:pt x="1814690" y="199301"/>
                  </a:lnTo>
                  <a:lnTo>
                    <a:pt x="1827276" y="195046"/>
                  </a:lnTo>
                  <a:lnTo>
                    <a:pt x="1845132" y="193624"/>
                  </a:lnTo>
                  <a:lnTo>
                    <a:pt x="1867357" y="195694"/>
                  </a:lnTo>
                  <a:lnTo>
                    <a:pt x="1883067" y="201866"/>
                  </a:lnTo>
                  <a:lnTo>
                    <a:pt x="1892388" y="212077"/>
                  </a:lnTo>
                  <a:lnTo>
                    <a:pt x="1895475" y="226301"/>
                  </a:lnTo>
                  <a:lnTo>
                    <a:pt x="1895475" y="274205"/>
                  </a:lnTo>
                  <a:lnTo>
                    <a:pt x="1895475" y="311137"/>
                  </a:lnTo>
                  <a:lnTo>
                    <a:pt x="1895475" y="366064"/>
                  </a:lnTo>
                  <a:lnTo>
                    <a:pt x="1871091" y="382955"/>
                  </a:lnTo>
                  <a:lnTo>
                    <a:pt x="1853031" y="393344"/>
                  </a:lnTo>
                  <a:lnTo>
                    <a:pt x="1838350" y="398576"/>
                  </a:lnTo>
                  <a:lnTo>
                    <a:pt x="1824151" y="400024"/>
                  </a:lnTo>
                  <a:lnTo>
                    <a:pt x="1809470" y="397573"/>
                  </a:lnTo>
                  <a:lnTo>
                    <a:pt x="1798218" y="390639"/>
                  </a:lnTo>
                  <a:lnTo>
                    <a:pt x="1791030" y="379768"/>
                  </a:lnTo>
                  <a:lnTo>
                    <a:pt x="1788502" y="365544"/>
                  </a:lnTo>
                  <a:lnTo>
                    <a:pt x="1788782" y="358317"/>
                  </a:lnTo>
                  <a:lnTo>
                    <a:pt x="1789874" y="351802"/>
                  </a:lnTo>
                  <a:lnTo>
                    <a:pt x="1792173" y="344970"/>
                  </a:lnTo>
                  <a:lnTo>
                    <a:pt x="1796046" y="336791"/>
                  </a:lnTo>
                  <a:lnTo>
                    <a:pt x="1895475" y="311137"/>
                  </a:lnTo>
                  <a:lnTo>
                    <a:pt x="1895475" y="274205"/>
                  </a:lnTo>
                  <a:lnTo>
                    <a:pt x="1803717" y="295808"/>
                  </a:lnTo>
                  <a:lnTo>
                    <a:pt x="1759686" y="321754"/>
                  </a:lnTo>
                  <a:lnTo>
                    <a:pt x="1744637" y="369582"/>
                  </a:lnTo>
                  <a:lnTo>
                    <a:pt x="1749691" y="398195"/>
                  </a:lnTo>
                  <a:lnTo>
                    <a:pt x="1764017" y="420154"/>
                  </a:lnTo>
                  <a:lnTo>
                    <a:pt x="1786305" y="434225"/>
                  </a:lnTo>
                  <a:lnTo>
                    <a:pt x="1815312" y="439191"/>
                  </a:lnTo>
                  <a:lnTo>
                    <a:pt x="1829689" y="438111"/>
                  </a:lnTo>
                  <a:lnTo>
                    <a:pt x="1871421" y="423976"/>
                  </a:lnTo>
                  <a:lnTo>
                    <a:pt x="1899513" y="402894"/>
                  </a:lnTo>
                  <a:lnTo>
                    <a:pt x="1903501" y="418985"/>
                  </a:lnTo>
                  <a:lnTo>
                    <a:pt x="1912607" y="429933"/>
                  </a:lnTo>
                  <a:lnTo>
                    <a:pt x="1928012" y="436575"/>
                  </a:lnTo>
                  <a:lnTo>
                    <a:pt x="1950923" y="439724"/>
                  </a:lnTo>
                  <a:lnTo>
                    <a:pt x="1961578" y="402894"/>
                  </a:lnTo>
                  <a:close/>
                </a:path>
                <a:path w="2823209" h="440054">
                  <a:moveTo>
                    <a:pt x="2162530" y="406400"/>
                  </a:moveTo>
                  <a:lnTo>
                    <a:pt x="2144318" y="377139"/>
                  </a:lnTo>
                  <a:lnTo>
                    <a:pt x="2131949" y="385991"/>
                  </a:lnTo>
                  <a:lnTo>
                    <a:pt x="2122182" y="391769"/>
                  </a:lnTo>
                  <a:lnTo>
                    <a:pt x="2113851" y="394919"/>
                  </a:lnTo>
                  <a:lnTo>
                    <a:pt x="2105799" y="395871"/>
                  </a:lnTo>
                  <a:lnTo>
                    <a:pt x="2096427" y="395871"/>
                  </a:lnTo>
                  <a:lnTo>
                    <a:pt x="2091740" y="391833"/>
                  </a:lnTo>
                  <a:lnTo>
                    <a:pt x="2090572" y="384276"/>
                  </a:lnTo>
                  <a:lnTo>
                    <a:pt x="2090039" y="378040"/>
                  </a:lnTo>
                  <a:lnTo>
                    <a:pt x="2088857" y="354990"/>
                  </a:lnTo>
                  <a:lnTo>
                    <a:pt x="2088857" y="204050"/>
                  </a:lnTo>
                  <a:lnTo>
                    <a:pt x="2159012" y="204050"/>
                  </a:lnTo>
                  <a:lnTo>
                    <a:pt x="2159012" y="167233"/>
                  </a:lnTo>
                  <a:lnTo>
                    <a:pt x="2088857" y="167233"/>
                  </a:lnTo>
                  <a:lnTo>
                    <a:pt x="2088857" y="90055"/>
                  </a:lnTo>
                  <a:lnTo>
                    <a:pt x="2044903" y="90055"/>
                  </a:lnTo>
                  <a:lnTo>
                    <a:pt x="2044903" y="167233"/>
                  </a:lnTo>
                  <a:lnTo>
                    <a:pt x="2000415" y="178409"/>
                  </a:lnTo>
                  <a:lnTo>
                    <a:pt x="2000415" y="204050"/>
                  </a:lnTo>
                  <a:lnTo>
                    <a:pt x="2044903" y="204050"/>
                  </a:lnTo>
                  <a:lnTo>
                    <a:pt x="2044903" y="380644"/>
                  </a:lnTo>
                  <a:lnTo>
                    <a:pt x="2048586" y="404660"/>
                  </a:lnTo>
                  <a:lnTo>
                    <a:pt x="2058974" y="423316"/>
                  </a:lnTo>
                  <a:lnTo>
                    <a:pt x="2075040" y="435419"/>
                  </a:lnTo>
                  <a:lnTo>
                    <a:pt x="2095779" y="439724"/>
                  </a:lnTo>
                  <a:lnTo>
                    <a:pt x="2110727" y="438137"/>
                  </a:lnTo>
                  <a:lnTo>
                    <a:pt x="2125395" y="432727"/>
                  </a:lnTo>
                  <a:lnTo>
                    <a:pt x="2141944" y="422478"/>
                  </a:lnTo>
                  <a:lnTo>
                    <a:pt x="2162530" y="406400"/>
                  </a:lnTo>
                  <a:close/>
                </a:path>
                <a:path w="2823209" h="440054">
                  <a:moveTo>
                    <a:pt x="2266785" y="167233"/>
                  </a:moveTo>
                  <a:lnTo>
                    <a:pt x="2222931" y="167233"/>
                  </a:lnTo>
                  <a:lnTo>
                    <a:pt x="2222931" y="432066"/>
                  </a:lnTo>
                  <a:lnTo>
                    <a:pt x="2266785" y="432066"/>
                  </a:lnTo>
                  <a:lnTo>
                    <a:pt x="2266785" y="167233"/>
                  </a:lnTo>
                  <a:close/>
                </a:path>
                <a:path w="2823209" h="440054">
                  <a:moveTo>
                    <a:pt x="2273706" y="74841"/>
                  </a:moveTo>
                  <a:lnTo>
                    <a:pt x="2271445" y="63741"/>
                  </a:lnTo>
                  <a:lnTo>
                    <a:pt x="2265299" y="54673"/>
                  </a:lnTo>
                  <a:lnTo>
                    <a:pt x="2256193" y="48552"/>
                  </a:lnTo>
                  <a:lnTo>
                    <a:pt x="2245068" y="46316"/>
                  </a:lnTo>
                  <a:lnTo>
                    <a:pt x="2233955" y="48552"/>
                  </a:lnTo>
                  <a:lnTo>
                    <a:pt x="2224849" y="54673"/>
                  </a:lnTo>
                  <a:lnTo>
                    <a:pt x="2218690" y="63741"/>
                  </a:lnTo>
                  <a:lnTo>
                    <a:pt x="2216429" y="74841"/>
                  </a:lnTo>
                  <a:lnTo>
                    <a:pt x="2218690" y="86017"/>
                  </a:lnTo>
                  <a:lnTo>
                    <a:pt x="2224849" y="95161"/>
                  </a:lnTo>
                  <a:lnTo>
                    <a:pt x="2233955" y="101320"/>
                  </a:lnTo>
                  <a:lnTo>
                    <a:pt x="2245068" y="103581"/>
                  </a:lnTo>
                  <a:lnTo>
                    <a:pt x="2256193" y="101320"/>
                  </a:lnTo>
                  <a:lnTo>
                    <a:pt x="2265299" y="95161"/>
                  </a:lnTo>
                  <a:lnTo>
                    <a:pt x="2271445" y="86017"/>
                  </a:lnTo>
                  <a:lnTo>
                    <a:pt x="2273706" y="74841"/>
                  </a:lnTo>
                  <a:close/>
                </a:path>
                <a:path w="2823209" h="440054">
                  <a:moveTo>
                    <a:pt x="2569756" y="270154"/>
                  </a:moveTo>
                  <a:lnTo>
                    <a:pt x="2562479" y="225094"/>
                  </a:lnTo>
                  <a:lnTo>
                    <a:pt x="2541841" y="190398"/>
                  </a:lnTo>
                  <a:lnTo>
                    <a:pt x="2521851" y="176580"/>
                  </a:lnTo>
                  <a:lnTo>
                    <a:pt x="2521851" y="263131"/>
                  </a:lnTo>
                  <a:lnTo>
                    <a:pt x="2391994" y="263131"/>
                  </a:lnTo>
                  <a:lnTo>
                    <a:pt x="2402370" y="236029"/>
                  </a:lnTo>
                  <a:lnTo>
                    <a:pt x="2418194" y="216242"/>
                  </a:lnTo>
                  <a:lnTo>
                    <a:pt x="2439073" y="204127"/>
                  </a:lnTo>
                  <a:lnTo>
                    <a:pt x="2464587" y="200012"/>
                  </a:lnTo>
                  <a:lnTo>
                    <a:pt x="2488717" y="204127"/>
                  </a:lnTo>
                  <a:lnTo>
                    <a:pt x="2506548" y="216242"/>
                  </a:lnTo>
                  <a:lnTo>
                    <a:pt x="2517724" y="236029"/>
                  </a:lnTo>
                  <a:lnTo>
                    <a:pt x="2521851" y="263131"/>
                  </a:lnTo>
                  <a:lnTo>
                    <a:pt x="2521851" y="176580"/>
                  </a:lnTo>
                  <a:lnTo>
                    <a:pt x="2509583" y="168084"/>
                  </a:lnTo>
                  <a:lnTo>
                    <a:pt x="2467457" y="160210"/>
                  </a:lnTo>
                  <a:lnTo>
                    <a:pt x="2425471" y="166662"/>
                  </a:lnTo>
                  <a:lnTo>
                    <a:pt x="2390838" y="185153"/>
                  </a:lnTo>
                  <a:lnTo>
                    <a:pt x="2364676" y="214401"/>
                  </a:lnTo>
                  <a:lnTo>
                    <a:pt x="2348153" y="253098"/>
                  </a:lnTo>
                  <a:lnTo>
                    <a:pt x="2342388" y="299974"/>
                  </a:lnTo>
                  <a:lnTo>
                    <a:pt x="2348141" y="346633"/>
                  </a:lnTo>
                  <a:lnTo>
                    <a:pt x="2364575" y="385305"/>
                  </a:lnTo>
                  <a:lnTo>
                    <a:pt x="2390470" y="414629"/>
                  </a:lnTo>
                  <a:lnTo>
                    <a:pt x="2424607" y="433222"/>
                  </a:lnTo>
                  <a:lnTo>
                    <a:pt x="2465755" y="439724"/>
                  </a:lnTo>
                  <a:lnTo>
                    <a:pt x="2489771" y="438162"/>
                  </a:lnTo>
                  <a:lnTo>
                    <a:pt x="2511895" y="432866"/>
                  </a:lnTo>
                  <a:lnTo>
                    <a:pt x="2534907" y="422973"/>
                  </a:lnTo>
                  <a:lnTo>
                    <a:pt x="2561552" y="407581"/>
                  </a:lnTo>
                  <a:lnTo>
                    <a:pt x="2557386" y="399376"/>
                  </a:lnTo>
                  <a:lnTo>
                    <a:pt x="2543987" y="373087"/>
                  </a:lnTo>
                  <a:lnTo>
                    <a:pt x="2524468" y="385546"/>
                  </a:lnTo>
                  <a:lnTo>
                    <a:pt x="2507602" y="393661"/>
                  </a:lnTo>
                  <a:lnTo>
                    <a:pt x="2491702" y="398056"/>
                  </a:lnTo>
                  <a:lnTo>
                    <a:pt x="2475115" y="399376"/>
                  </a:lnTo>
                  <a:lnTo>
                    <a:pt x="2438870" y="392252"/>
                  </a:lnTo>
                  <a:lnTo>
                    <a:pt x="2411603" y="371741"/>
                  </a:lnTo>
                  <a:lnTo>
                    <a:pt x="2394445" y="339166"/>
                  </a:lnTo>
                  <a:lnTo>
                    <a:pt x="2388489" y="295808"/>
                  </a:lnTo>
                  <a:lnTo>
                    <a:pt x="2569756" y="295808"/>
                  </a:lnTo>
                  <a:lnTo>
                    <a:pt x="2569756" y="270154"/>
                  </a:lnTo>
                  <a:close/>
                </a:path>
                <a:path w="2823209" h="440054">
                  <a:moveTo>
                    <a:pt x="2823210" y="12877"/>
                  </a:moveTo>
                  <a:lnTo>
                    <a:pt x="2808630" y="6921"/>
                  </a:lnTo>
                  <a:lnTo>
                    <a:pt x="2794711" y="2933"/>
                  </a:lnTo>
                  <a:lnTo>
                    <a:pt x="2780436" y="698"/>
                  </a:lnTo>
                  <a:lnTo>
                    <a:pt x="2764777" y="0"/>
                  </a:lnTo>
                  <a:lnTo>
                    <a:pt x="2717635" y="8661"/>
                  </a:lnTo>
                  <a:lnTo>
                    <a:pt x="2681706" y="33388"/>
                  </a:lnTo>
                  <a:lnTo>
                    <a:pt x="2658821" y="72250"/>
                  </a:lnTo>
                  <a:lnTo>
                    <a:pt x="2650782" y="123367"/>
                  </a:lnTo>
                  <a:lnTo>
                    <a:pt x="2650782" y="167220"/>
                  </a:lnTo>
                  <a:lnTo>
                    <a:pt x="2606395" y="178396"/>
                  </a:lnTo>
                  <a:lnTo>
                    <a:pt x="2606395" y="204050"/>
                  </a:lnTo>
                  <a:lnTo>
                    <a:pt x="2650782" y="204050"/>
                  </a:lnTo>
                  <a:lnTo>
                    <a:pt x="2650782" y="432155"/>
                  </a:lnTo>
                  <a:lnTo>
                    <a:pt x="2694635" y="432155"/>
                  </a:lnTo>
                  <a:lnTo>
                    <a:pt x="2694635" y="204050"/>
                  </a:lnTo>
                  <a:lnTo>
                    <a:pt x="2757208" y="204050"/>
                  </a:lnTo>
                  <a:lnTo>
                    <a:pt x="2757208" y="167220"/>
                  </a:lnTo>
                  <a:lnTo>
                    <a:pt x="2694635" y="167220"/>
                  </a:lnTo>
                  <a:lnTo>
                    <a:pt x="2694635" y="134543"/>
                  </a:lnTo>
                  <a:lnTo>
                    <a:pt x="2698813" y="93256"/>
                  </a:lnTo>
                  <a:lnTo>
                    <a:pt x="2711386" y="64058"/>
                  </a:lnTo>
                  <a:lnTo>
                    <a:pt x="2732392" y="46710"/>
                  </a:lnTo>
                  <a:lnTo>
                    <a:pt x="2761907" y="40982"/>
                  </a:lnTo>
                  <a:lnTo>
                    <a:pt x="2771686" y="41440"/>
                  </a:lnTo>
                  <a:lnTo>
                    <a:pt x="2781516" y="42913"/>
                  </a:lnTo>
                  <a:lnTo>
                    <a:pt x="2792349" y="45605"/>
                  </a:lnTo>
                  <a:lnTo>
                    <a:pt x="2805112" y="49707"/>
                  </a:lnTo>
                  <a:lnTo>
                    <a:pt x="2823210" y="128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478593" y="7712707"/>
              <a:ext cx="4073525" cy="1083310"/>
            </a:xfrm>
            <a:custGeom>
              <a:avLst/>
              <a:gdLst/>
              <a:ahLst/>
              <a:cxnLst/>
              <a:rect l="l" t="t" r="r" b="b"/>
              <a:pathLst>
                <a:path w="4073525" h="1083309">
                  <a:moveTo>
                    <a:pt x="3913681" y="0"/>
                  </a:moveTo>
                  <a:lnTo>
                    <a:pt x="159670" y="0"/>
                  </a:lnTo>
                  <a:lnTo>
                    <a:pt x="109342" y="8173"/>
                  </a:lnTo>
                  <a:lnTo>
                    <a:pt x="65528" y="30908"/>
                  </a:lnTo>
                  <a:lnTo>
                    <a:pt x="30912" y="65521"/>
                  </a:lnTo>
                  <a:lnTo>
                    <a:pt x="8175" y="109332"/>
                  </a:lnTo>
                  <a:lnTo>
                    <a:pt x="0" y="159660"/>
                  </a:lnTo>
                  <a:lnTo>
                    <a:pt x="0" y="923176"/>
                  </a:lnTo>
                  <a:lnTo>
                    <a:pt x="8175" y="973499"/>
                  </a:lnTo>
                  <a:lnTo>
                    <a:pt x="30912" y="1017309"/>
                  </a:lnTo>
                  <a:lnTo>
                    <a:pt x="65528" y="1051924"/>
                  </a:lnTo>
                  <a:lnTo>
                    <a:pt x="109342" y="1074661"/>
                  </a:lnTo>
                  <a:lnTo>
                    <a:pt x="159670" y="1082836"/>
                  </a:lnTo>
                  <a:lnTo>
                    <a:pt x="3913681" y="1082836"/>
                  </a:lnTo>
                  <a:lnTo>
                    <a:pt x="3964010" y="1074661"/>
                  </a:lnTo>
                  <a:lnTo>
                    <a:pt x="4007823" y="1051924"/>
                  </a:lnTo>
                  <a:lnTo>
                    <a:pt x="4042440" y="1017309"/>
                  </a:lnTo>
                  <a:lnTo>
                    <a:pt x="4065177" y="973499"/>
                  </a:lnTo>
                  <a:lnTo>
                    <a:pt x="4073352" y="923176"/>
                  </a:lnTo>
                  <a:lnTo>
                    <a:pt x="4073352" y="159660"/>
                  </a:lnTo>
                  <a:lnTo>
                    <a:pt x="4065177" y="109332"/>
                  </a:lnTo>
                  <a:lnTo>
                    <a:pt x="4042440" y="65521"/>
                  </a:lnTo>
                  <a:lnTo>
                    <a:pt x="4007823" y="30908"/>
                  </a:lnTo>
                  <a:lnTo>
                    <a:pt x="3964010" y="8173"/>
                  </a:lnTo>
                  <a:lnTo>
                    <a:pt x="3913681" y="0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340832" y="8028984"/>
              <a:ext cx="2463800" cy="440055"/>
            </a:xfrm>
            <a:custGeom>
              <a:avLst/>
              <a:gdLst/>
              <a:ahLst/>
              <a:cxnLst/>
              <a:rect l="l" t="t" r="r" b="b"/>
              <a:pathLst>
                <a:path w="2463800" h="440054">
                  <a:moveTo>
                    <a:pt x="43853" y="5829"/>
                  </a:moveTo>
                  <a:lnTo>
                    <a:pt x="0" y="5829"/>
                  </a:lnTo>
                  <a:lnTo>
                    <a:pt x="0" y="432130"/>
                  </a:lnTo>
                  <a:lnTo>
                    <a:pt x="43853" y="432130"/>
                  </a:lnTo>
                  <a:lnTo>
                    <a:pt x="43853" y="5829"/>
                  </a:lnTo>
                  <a:close/>
                </a:path>
                <a:path w="2463800" h="440054">
                  <a:moveTo>
                    <a:pt x="212242" y="432130"/>
                  </a:moveTo>
                  <a:lnTo>
                    <a:pt x="98882" y="288861"/>
                  </a:lnTo>
                  <a:lnTo>
                    <a:pt x="211607" y="167309"/>
                  </a:lnTo>
                  <a:lnTo>
                    <a:pt x="154343" y="167309"/>
                  </a:lnTo>
                  <a:lnTo>
                    <a:pt x="45021" y="288226"/>
                  </a:lnTo>
                  <a:lnTo>
                    <a:pt x="154343" y="432130"/>
                  </a:lnTo>
                  <a:lnTo>
                    <a:pt x="212242" y="432130"/>
                  </a:lnTo>
                  <a:close/>
                </a:path>
                <a:path w="2463800" h="440054">
                  <a:moveTo>
                    <a:pt x="604926" y="167233"/>
                  </a:moveTo>
                  <a:lnTo>
                    <a:pt x="561060" y="167233"/>
                  </a:lnTo>
                  <a:lnTo>
                    <a:pt x="494957" y="377774"/>
                  </a:lnTo>
                  <a:lnTo>
                    <a:pt x="494436" y="385965"/>
                  </a:lnTo>
                  <a:lnTo>
                    <a:pt x="493801" y="377774"/>
                  </a:lnTo>
                  <a:lnTo>
                    <a:pt x="423659" y="167233"/>
                  </a:lnTo>
                  <a:lnTo>
                    <a:pt x="377558" y="167233"/>
                  </a:lnTo>
                  <a:lnTo>
                    <a:pt x="395020" y="213423"/>
                  </a:lnTo>
                  <a:lnTo>
                    <a:pt x="335407" y="378307"/>
                  </a:lnTo>
                  <a:lnTo>
                    <a:pt x="334772" y="385965"/>
                  </a:lnTo>
                  <a:lnTo>
                    <a:pt x="334124" y="378307"/>
                  </a:lnTo>
                  <a:lnTo>
                    <a:pt x="270471" y="167233"/>
                  </a:lnTo>
                  <a:lnTo>
                    <a:pt x="222580" y="167233"/>
                  </a:lnTo>
                  <a:lnTo>
                    <a:pt x="310819" y="439724"/>
                  </a:lnTo>
                  <a:lnTo>
                    <a:pt x="347649" y="439724"/>
                  </a:lnTo>
                  <a:lnTo>
                    <a:pt x="410248" y="274205"/>
                  </a:lnTo>
                  <a:lnTo>
                    <a:pt x="413639" y="259727"/>
                  </a:lnTo>
                  <a:lnTo>
                    <a:pt x="417804" y="274205"/>
                  </a:lnTo>
                  <a:lnTo>
                    <a:pt x="477507" y="439724"/>
                  </a:lnTo>
                  <a:lnTo>
                    <a:pt x="513168" y="439724"/>
                  </a:lnTo>
                  <a:lnTo>
                    <a:pt x="604926" y="167233"/>
                  </a:lnTo>
                  <a:close/>
                </a:path>
                <a:path w="2463800" h="440054">
                  <a:moveTo>
                    <a:pt x="857427" y="402894"/>
                  </a:moveTo>
                  <a:lnTo>
                    <a:pt x="835710" y="388848"/>
                  </a:lnTo>
                  <a:lnTo>
                    <a:pt x="835710" y="311137"/>
                  </a:lnTo>
                  <a:lnTo>
                    <a:pt x="835710" y="226301"/>
                  </a:lnTo>
                  <a:lnTo>
                    <a:pt x="812393" y="177888"/>
                  </a:lnTo>
                  <a:lnTo>
                    <a:pt x="749173" y="160197"/>
                  </a:lnTo>
                  <a:lnTo>
                    <a:pt x="710349" y="164515"/>
                  </a:lnTo>
                  <a:lnTo>
                    <a:pt x="680262" y="176606"/>
                  </a:lnTo>
                  <a:lnTo>
                    <a:pt x="660819" y="195275"/>
                  </a:lnTo>
                  <a:lnTo>
                    <a:pt x="653910" y="219278"/>
                  </a:lnTo>
                  <a:lnTo>
                    <a:pt x="653910" y="225666"/>
                  </a:lnTo>
                  <a:lnTo>
                    <a:pt x="654545" y="228650"/>
                  </a:lnTo>
                  <a:lnTo>
                    <a:pt x="658583" y="235673"/>
                  </a:lnTo>
                  <a:lnTo>
                    <a:pt x="703084" y="226301"/>
                  </a:lnTo>
                  <a:lnTo>
                    <a:pt x="701281" y="221627"/>
                  </a:lnTo>
                  <a:lnTo>
                    <a:pt x="700633" y="219278"/>
                  </a:lnTo>
                  <a:lnTo>
                    <a:pt x="700633" y="216293"/>
                  </a:lnTo>
                  <a:lnTo>
                    <a:pt x="703097" y="206375"/>
                  </a:lnTo>
                  <a:lnTo>
                    <a:pt x="710552" y="199301"/>
                  </a:lnTo>
                  <a:lnTo>
                    <a:pt x="723138" y="195046"/>
                  </a:lnTo>
                  <a:lnTo>
                    <a:pt x="740981" y="193624"/>
                  </a:lnTo>
                  <a:lnTo>
                    <a:pt x="763219" y="195694"/>
                  </a:lnTo>
                  <a:lnTo>
                    <a:pt x="778929" y="201866"/>
                  </a:lnTo>
                  <a:lnTo>
                    <a:pt x="788250" y="212077"/>
                  </a:lnTo>
                  <a:lnTo>
                    <a:pt x="791324" y="226301"/>
                  </a:lnTo>
                  <a:lnTo>
                    <a:pt x="791324" y="274205"/>
                  </a:lnTo>
                  <a:lnTo>
                    <a:pt x="791324" y="311137"/>
                  </a:lnTo>
                  <a:lnTo>
                    <a:pt x="791324" y="366064"/>
                  </a:lnTo>
                  <a:lnTo>
                    <a:pt x="766953" y="382955"/>
                  </a:lnTo>
                  <a:lnTo>
                    <a:pt x="748880" y="393344"/>
                  </a:lnTo>
                  <a:lnTo>
                    <a:pt x="734199" y="398576"/>
                  </a:lnTo>
                  <a:lnTo>
                    <a:pt x="720013" y="400024"/>
                  </a:lnTo>
                  <a:lnTo>
                    <a:pt x="705319" y="397573"/>
                  </a:lnTo>
                  <a:lnTo>
                    <a:pt x="694080" y="390639"/>
                  </a:lnTo>
                  <a:lnTo>
                    <a:pt x="686892" y="379768"/>
                  </a:lnTo>
                  <a:lnTo>
                    <a:pt x="684352" y="365544"/>
                  </a:lnTo>
                  <a:lnTo>
                    <a:pt x="684631" y="358317"/>
                  </a:lnTo>
                  <a:lnTo>
                    <a:pt x="685736" y="351802"/>
                  </a:lnTo>
                  <a:lnTo>
                    <a:pt x="688035" y="344970"/>
                  </a:lnTo>
                  <a:lnTo>
                    <a:pt x="691908" y="336791"/>
                  </a:lnTo>
                  <a:lnTo>
                    <a:pt x="791324" y="311137"/>
                  </a:lnTo>
                  <a:lnTo>
                    <a:pt x="791324" y="274205"/>
                  </a:lnTo>
                  <a:lnTo>
                    <a:pt x="699566" y="295808"/>
                  </a:lnTo>
                  <a:lnTo>
                    <a:pt x="655535" y="321754"/>
                  </a:lnTo>
                  <a:lnTo>
                    <a:pt x="640499" y="369582"/>
                  </a:lnTo>
                  <a:lnTo>
                    <a:pt x="645553" y="398195"/>
                  </a:lnTo>
                  <a:lnTo>
                    <a:pt x="659866" y="420154"/>
                  </a:lnTo>
                  <a:lnTo>
                    <a:pt x="682167" y="434225"/>
                  </a:lnTo>
                  <a:lnTo>
                    <a:pt x="711174" y="439191"/>
                  </a:lnTo>
                  <a:lnTo>
                    <a:pt x="725551" y="438111"/>
                  </a:lnTo>
                  <a:lnTo>
                    <a:pt x="767270" y="423976"/>
                  </a:lnTo>
                  <a:lnTo>
                    <a:pt x="795362" y="402894"/>
                  </a:lnTo>
                  <a:lnTo>
                    <a:pt x="799363" y="418985"/>
                  </a:lnTo>
                  <a:lnTo>
                    <a:pt x="808456" y="429933"/>
                  </a:lnTo>
                  <a:lnTo>
                    <a:pt x="823874" y="436575"/>
                  </a:lnTo>
                  <a:lnTo>
                    <a:pt x="846785" y="439724"/>
                  </a:lnTo>
                  <a:lnTo>
                    <a:pt x="857427" y="402894"/>
                  </a:lnTo>
                  <a:close/>
                </a:path>
                <a:path w="2463800" h="440054">
                  <a:moveTo>
                    <a:pt x="979398" y="5867"/>
                  </a:moveTo>
                  <a:lnTo>
                    <a:pt x="935545" y="5867"/>
                  </a:lnTo>
                  <a:lnTo>
                    <a:pt x="935545" y="432168"/>
                  </a:lnTo>
                  <a:lnTo>
                    <a:pt x="979398" y="432168"/>
                  </a:lnTo>
                  <a:lnTo>
                    <a:pt x="979398" y="5867"/>
                  </a:lnTo>
                  <a:close/>
                </a:path>
                <a:path w="2463800" h="440054">
                  <a:moveTo>
                    <a:pt x="1121714" y="167233"/>
                  </a:moveTo>
                  <a:lnTo>
                    <a:pt x="1077861" y="167233"/>
                  </a:lnTo>
                  <a:lnTo>
                    <a:pt x="1077861" y="432066"/>
                  </a:lnTo>
                  <a:lnTo>
                    <a:pt x="1121714" y="432066"/>
                  </a:lnTo>
                  <a:lnTo>
                    <a:pt x="1121714" y="167233"/>
                  </a:lnTo>
                  <a:close/>
                </a:path>
                <a:path w="2463800" h="440054">
                  <a:moveTo>
                    <a:pt x="1128636" y="74841"/>
                  </a:moveTo>
                  <a:lnTo>
                    <a:pt x="1126375" y="63741"/>
                  </a:lnTo>
                  <a:lnTo>
                    <a:pt x="1120228" y="54673"/>
                  </a:lnTo>
                  <a:lnTo>
                    <a:pt x="1111123" y="48552"/>
                  </a:lnTo>
                  <a:lnTo>
                    <a:pt x="1099997" y="46316"/>
                  </a:lnTo>
                  <a:lnTo>
                    <a:pt x="1088885" y="48552"/>
                  </a:lnTo>
                  <a:lnTo>
                    <a:pt x="1079779" y="54673"/>
                  </a:lnTo>
                  <a:lnTo>
                    <a:pt x="1073619" y="63741"/>
                  </a:lnTo>
                  <a:lnTo>
                    <a:pt x="1071359" y="74841"/>
                  </a:lnTo>
                  <a:lnTo>
                    <a:pt x="1073619" y="86017"/>
                  </a:lnTo>
                  <a:lnTo>
                    <a:pt x="1079779" y="95161"/>
                  </a:lnTo>
                  <a:lnTo>
                    <a:pt x="1088885" y="101320"/>
                  </a:lnTo>
                  <a:lnTo>
                    <a:pt x="1099997" y="103581"/>
                  </a:lnTo>
                  <a:lnTo>
                    <a:pt x="1111123" y="101320"/>
                  </a:lnTo>
                  <a:lnTo>
                    <a:pt x="1120228" y="95161"/>
                  </a:lnTo>
                  <a:lnTo>
                    <a:pt x="1126375" y="86017"/>
                  </a:lnTo>
                  <a:lnTo>
                    <a:pt x="1128636" y="74841"/>
                  </a:lnTo>
                  <a:close/>
                </a:path>
                <a:path w="2463800" h="440054">
                  <a:moveTo>
                    <a:pt x="1342771" y="406400"/>
                  </a:moveTo>
                  <a:lnTo>
                    <a:pt x="1324673" y="377139"/>
                  </a:lnTo>
                  <a:lnTo>
                    <a:pt x="1312303" y="385991"/>
                  </a:lnTo>
                  <a:lnTo>
                    <a:pt x="1302537" y="391769"/>
                  </a:lnTo>
                  <a:lnTo>
                    <a:pt x="1294206" y="394919"/>
                  </a:lnTo>
                  <a:lnTo>
                    <a:pt x="1286154" y="395871"/>
                  </a:lnTo>
                  <a:lnTo>
                    <a:pt x="1276781" y="395871"/>
                  </a:lnTo>
                  <a:lnTo>
                    <a:pt x="1272095" y="391833"/>
                  </a:lnTo>
                  <a:lnTo>
                    <a:pt x="1270927" y="384276"/>
                  </a:lnTo>
                  <a:lnTo>
                    <a:pt x="1270393" y="378040"/>
                  </a:lnTo>
                  <a:lnTo>
                    <a:pt x="1269212" y="354990"/>
                  </a:lnTo>
                  <a:lnTo>
                    <a:pt x="1269212" y="204050"/>
                  </a:lnTo>
                  <a:lnTo>
                    <a:pt x="1339367" y="204050"/>
                  </a:lnTo>
                  <a:lnTo>
                    <a:pt x="1339367" y="167233"/>
                  </a:lnTo>
                  <a:lnTo>
                    <a:pt x="1269212" y="167233"/>
                  </a:lnTo>
                  <a:lnTo>
                    <a:pt x="1269212" y="90055"/>
                  </a:lnTo>
                  <a:lnTo>
                    <a:pt x="1225257" y="90055"/>
                  </a:lnTo>
                  <a:lnTo>
                    <a:pt x="1225257" y="167233"/>
                  </a:lnTo>
                  <a:lnTo>
                    <a:pt x="1180769" y="178409"/>
                  </a:lnTo>
                  <a:lnTo>
                    <a:pt x="1180769" y="204050"/>
                  </a:lnTo>
                  <a:lnTo>
                    <a:pt x="1225257" y="204050"/>
                  </a:lnTo>
                  <a:lnTo>
                    <a:pt x="1225257" y="380644"/>
                  </a:lnTo>
                  <a:lnTo>
                    <a:pt x="1228940" y="404660"/>
                  </a:lnTo>
                  <a:lnTo>
                    <a:pt x="1239329" y="423316"/>
                  </a:lnTo>
                  <a:lnTo>
                    <a:pt x="1255395" y="435419"/>
                  </a:lnTo>
                  <a:lnTo>
                    <a:pt x="1276134" y="439724"/>
                  </a:lnTo>
                  <a:lnTo>
                    <a:pt x="1291082" y="438137"/>
                  </a:lnTo>
                  <a:lnTo>
                    <a:pt x="1305750" y="432727"/>
                  </a:lnTo>
                  <a:lnTo>
                    <a:pt x="1322260" y="422478"/>
                  </a:lnTo>
                  <a:lnTo>
                    <a:pt x="1342771" y="406400"/>
                  </a:lnTo>
                  <a:close/>
                </a:path>
                <a:path w="2463800" h="440054">
                  <a:moveTo>
                    <a:pt x="1601495" y="402894"/>
                  </a:moveTo>
                  <a:lnTo>
                    <a:pt x="1579778" y="388848"/>
                  </a:lnTo>
                  <a:lnTo>
                    <a:pt x="1579778" y="311137"/>
                  </a:lnTo>
                  <a:lnTo>
                    <a:pt x="1579778" y="226301"/>
                  </a:lnTo>
                  <a:lnTo>
                    <a:pt x="1556461" y="177888"/>
                  </a:lnTo>
                  <a:lnTo>
                    <a:pt x="1493240" y="160197"/>
                  </a:lnTo>
                  <a:lnTo>
                    <a:pt x="1454416" y="164515"/>
                  </a:lnTo>
                  <a:lnTo>
                    <a:pt x="1424330" y="176606"/>
                  </a:lnTo>
                  <a:lnTo>
                    <a:pt x="1404874" y="195275"/>
                  </a:lnTo>
                  <a:lnTo>
                    <a:pt x="1397965" y="219278"/>
                  </a:lnTo>
                  <a:lnTo>
                    <a:pt x="1397965" y="225666"/>
                  </a:lnTo>
                  <a:lnTo>
                    <a:pt x="1398612" y="228650"/>
                  </a:lnTo>
                  <a:lnTo>
                    <a:pt x="1402664" y="235673"/>
                  </a:lnTo>
                  <a:lnTo>
                    <a:pt x="1447152" y="226301"/>
                  </a:lnTo>
                  <a:lnTo>
                    <a:pt x="1445336" y="221627"/>
                  </a:lnTo>
                  <a:lnTo>
                    <a:pt x="1444701" y="219278"/>
                  </a:lnTo>
                  <a:lnTo>
                    <a:pt x="1444701" y="216293"/>
                  </a:lnTo>
                  <a:lnTo>
                    <a:pt x="1447165" y="206375"/>
                  </a:lnTo>
                  <a:lnTo>
                    <a:pt x="1454619" y="199301"/>
                  </a:lnTo>
                  <a:lnTo>
                    <a:pt x="1467205" y="195046"/>
                  </a:lnTo>
                  <a:lnTo>
                    <a:pt x="1485049" y="193624"/>
                  </a:lnTo>
                  <a:lnTo>
                    <a:pt x="1507286" y="195694"/>
                  </a:lnTo>
                  <a:lnTo>
                    <a:pt x="1522996" y="201866"/>
                  </a:lnTo>
                  <a:lnTo>
                    <a:pt x="1532318" y="212077"/>
                  </a:lnTo>
                  <a:lnTo>
                    <a:pt x="1535391" y="226301"/>
                  </a:lnTo>
                  <a:lnTo>
                    <a:pt x="1535391" y="274205"/>
                  </a:lnTo>
                  <a:lnTo>
                    <a:pt x="1535391" y="311137"/>
                  </a:lnTo>
                  <a:lnTo>
                    <a:pt x="1535391" y="366064"/>
                  </a:lnTo>
                  <a:lnTo>
                    <a:pt x="1511020" y="382955"/>
                  </a:lnTo>
                  <a:lnTo>
                    <a:pt x="1492948" y="393344"/>
                  </a:lnTo>
                  <a:lnTo>
                    <a:pt x="1478267" y="398576"/>
                  </a:lnTo>
                  <a:lnTo>
                    <a:pt x="1464068" y="400024"/>
                  </a:lnTo>
                  <a:lnTo>
                    <a:pt x="1449387" y="397573"/>
                  </a:lnTo>
                  <a:lnTo>
                    <a:pt x="1438148" y="390639"/>
                  </a:lnTo>
                  <a:lnTo>
                    <a:pt x="1430947" y="379768"/>
                  </a:lnTo>
                  <a:lnTo>
                    <a:pt x="1428419" y="365544"/>
                  </a:lnTo>
                  <a:lnTo>
                    <a:pt x="1428699" y="358317"/>
                  </a:lnTo>
                  <a:lnTo>
                    <a:pt x="1429804" y="351802"/>
                  </a:lnTo>
                  <a:lnTo>
                    <a:pt x="1432102" y="344970"/>
                  </a:lnTo>
                  <a:lnTo>
                    <a:pt x="1435976" y="336791"/>
                  </a:lnTo>
                  <a:lnTo>
                    <a:pt x="1535391" y="311137"/>
                  </a:lnTo>
                  <a:lnTo>
                    <a:pt x="1535391" y="274205"/>
                  </a:lnTo>
                  <a:lnTo>
                    <a:pt x="1443634" y="295808"/>
                  </a:lnTo>
                  <a:lnTo>
                    <a:pt x="1399603" y="321754"/>
                  </a:lnTo>
                  <a:lnTo>
                    <a:pt x="1384554" y="369582"/>
                  </a:lnTo>
                  <a:lnTo>
                    <a:pt x="1389608" y="398195"/>
                  </a:lnTo>
                  <a:lnTo>
                    <a:pt x="1403934" y="420154"/>
                  </a:lnTo>
                  <a:lnTo>
                    <a:pt x="1426235" y="434225"/>
                  </a:lnTo>
                  <a:lnTo>
                    <a:pt x="1455242" y="439191"/>
                  </a:lnTo>
                  <a:lnTo>
                    <a:pt x="1469618" y="438111"/>
                  </a:lnTo>
                  <a:lnTo>
                    <a:pt x="1511338" y="423976"/>
                  </a:lnTo>
                  <a:lnTo>
                    <a:pt x="1539430" y="402894"/>
                  </a:lnTo>
                  <a:lnTo>
                    <a:pt x="1543431" y="418985"/>
                  </a:lnTo>
                  <a:lnTo>
                    <a:pt x="1552524" y="429933"/>
                  </a:lnTo>
                  <a:lnTo>
                    <a:pt x="1567929" y="436575"/>
                  </a:lnTo>
                  <a:lnTo>
                    <a:pt x="1590840" y="439724"/>
                  </a:lnTo>
                  <a:lnTo>
                    <a:pt x="1601495" y="402894"/>
                  </a:lnTo>
                  <a:close/>
                </a:path>
                <a:path w="2463800" h="440054">
                  <a:moveTo>
                    <a:pt x="1802434" y="406400"/>
                  </a:moveTo>
                  <a:lnTo>
                    <a:pt x="1784223" y="377139"/>
                  </a:lnTo>
                  <a:lnTo>
                    <a:pt x="1771865" y="385991"/>
                  </a:lnTo>
                  <a:lnTo>
                    <a:pt x="1762086" y="391769"/>
                  </a:lnTo>
                  <a:lnTo>
                    <a:pt x="1753755" y="394919"/>
                  </a:lnTo>
                  <a:lnTo>
                    <a:pt x="1745703" y="395871"/>
                  </a:lnTo>
                  <a:lnTo>
                    <a:pt x="1736331" y="395871"/>
                  </a:lnTo>
                  <a:lnTo>
                    <a:pt x="1731657" y="391833"/>
                  </a:lnTo>
                  <a:lnTo>
                    <a:pt x="1730476" y="384276"/>
                  </a:lnTo>
                  <a:lnTo>
                    <a:pt x="1729943" y="378040"/>
                  </a:lnTo>
                  <a:lnTo>
                    <a:pt x="1728774" y="354990"/>
                  </a:lnTo>
                  <a:lnTo>
                    <a:pt x="1728774" y="204050"/>
                  </a:lnTo>
                  <a:lnTo>
                    <a:pt x="1798916" y="204050"/>
                  </a:lnTo>
                  <a:lnTo>
                    <a:pt x="1798916" y="167233"/>
                  </a:lnTo>
                  <a:lnTo>
                    <a:pt x="1728774" y="167233"/>
                  </a:lnTo>
                  <a:lnTo>
                    <a:pt x="1728774" y="90055"/>
                  </a:lnTo>
                  <a:lnTo>
                    <a:pt x="1684820" y="90055"/>
                  </a:lnTo>
                  <a:lnTo>
                    <a:pt x="1684820" y="167233"/>
                  </a:lnTo>
                  <a:lnTo>
                    <a:pt x="1640332" y="178409"/>
                  </a:lnTo>
                  <a:lnTo>
                    <a:pt x="1640332" y="204050"/>
                  </a:lnTo>
                  <a:lnTo>
                    <a:pt x="1684820" y="204050"/>
                  </a:lnTo>
                  <a:lnTo>
                    <a:pt x="1684820" y="380644"/>
                  </a:lnTo>
                  <a:lnTo>
                    <a:pt x="1688503" y="404660"/>
                  </a:lnTo>
                  <a:lnTo>
                    <a:pt x="1698879" y="423316"/>
                  </a:lnTo>
                  <a:lnTo>
                    <a:pt x="1714944" y="435419"/>
                  </a:lnTo>
                  <a:lnTo>
                    <a:pt x="1735696" y="439724"/>
                  </a:lnTo>
                  <a:lnTo>
                    <a:pt x="1750644" y="438137"/>
                  </a:lnTo>
                  <a:lnTo>
                    <a:pt x="1765312" y="432727"/>
                  </a:lnTo>
                  <a:lnTo>
                    <a:pt x="1781860" y="422478"/>
                  </a:lnTo>
                  <a:lnTo>
                    <a:pt x="1802434" y="406400"/>
                  </a:lnTo>
                  <a:close/>
                </a:path>
                <a:path w="2463800" h="440054">
                  <a:moveTo>
                    <a:pt x="1906727" y="167233"/>
                  </a:moveTo>
                  <a:lnTo>
                    <a:pt x="1862874" y="167233"/>
                  </a:lnTo>
                  <a:lnTo>
                    <a:pt x="1862874" y="432066"/>
                  </a:lnTo>
                  <a:lnTo>
                    <a:pt x="1906727" y="432066"/>
                  </a:lnTo>
                  <a:lnTo>
                    <a:pt x="1906727" y="167233"/>
                  </a:lnTo>
                  <a:close/>
                </a:path>
                <a:path w="2463800" h="440054">
                  <a:moveTo>
                    <a:pt x="1913648" y="74841"/>
                  </a:moveTo>
                  <a:lnTo>
                    <a:pt x="1911388" y="63741"/>
                  </a:lnTo>
                  <a:lnTo>
                    <a:pt x="1905241" y="54673"/>
                  </a:lnTo>
                  <a:lnTo>
                    <a:pt x="1896135" y="48552"/>
                  </a:lnTo>
                  <a:lnTo>
                    <a:pt x="1885010" y="46316"/>
                  </a:lnTo>
                  <a:lnTo>
                    <a:pt x="1873897" y="48552"/>
                  </a:lnTo>
                  <a:lnTo>
                    <a:pt x="1864791" y="54673"/>
                  </a:lnTo>
                  <a:lnTo>
                    <a:pt x="1858632" y="63741"/>
                  </a:lnTo>
                  <a:lnTo>
                    <a:pt x="1856371" y="74841"/>
                  </a:lnTo>
                  <a:lnTo>
                    <a:pt x="1858632" y="86017"/>
                  </a:lnTo>
                  <a:lnTo>
                    <a:pt x="1864791" y="95161"/>
                  </a:lnTo>
                  <a:lnTo>
                    <a:pt x="1873897" y="101320"/>
                  </a:lnTo>
                  <a:lnTo>
                    <a:pt x="1885010" y="103581"/>
                  </a:lnTo>
                  <a:lnTo>
                    <a:pt x="1896135" y="101320"/>
                  </a:lnTo>
                  <a:lnTo>
                    <a:pt x="1905241" y="95161"/>
                  </a:lnTo>
                  <a:lnTo>
                    <a:pt x="1911388" y="86017"/>
                  </a:lnTo>
                  <a:lnTo>
                    <a:pt x="1913648" y="74841"/>
                  </a:lnTo>
                  <a:close/>
                </a:path>
                <a:path w="2463800" h="440054">
                  <a:moveTo>
                    <a:pt x="2209673" y="270154"/>
                  </a:moveTo>
                  <a:lnTo>
                    <a:pt x="2202408" y="225094"/>
                  </a:lnTo>
                  <a:lnTo>
                    <a:pt x="2181758" y="190398"/>
                  </a:lnTo>
                  <a:lnTo>
                    <a:pt x="2161768" y="176580"/>
                  </a:lnTo>
                  <a:lnTo>
                    <a:pt x="2161768" y="263131"/>
                  </a:lnTo>
                  <a:lnTo>
                    <a:pt x="2031911" y="263131"/>
                  </a:lnTo>
                  <a:lnTo>
                    <a:pt x="2042287" y="236029"/>
                  </a:lnTo>
                  <a:lnTo>
                    <a:pt x="2058111" y="216242"/>
                  </a:lnTo>
                  <a:lnTo>
                    <a:pt x="2078990" y="204127"/>
                  </a:lnTo>
                  <a:lnTo>
                    <a:pt x="2104504" y="200012"/>
                  </a:lnTo>
                  <a:lnTo>
                    <a:pt x="2128634" y="204127"/>
                  </a:lnTo>
                  <a:lnTo>
                    <a:pt x="2146465" y="216242"/>
                  </a:lnTo>
                  <a:lnTo>
                    <a:pt x="2157641" y="236029"/>
                  </a:lnTo>
                  <a:lnTo>
                    <a:pt x="2161768" y="263131"/>
                  </a:lnTo>
                  <a:lnTo>
                    <a:pt x="2161768" y="176580"/>
                  </a:lnTo>
                  <a:lnTo>
                    <a:pt x="2149500" y="168084"/>
                  </a:lnTo>
                  <a:lnTo>
                    <a:pt x="2107374" y="160210"/>
                  </a:lnTo>
                  <a:lnTo>
                    <a:pt x="2065388" y="166662"/>
                  </a:lnTo>
                  <a:lnTo>
                    <a:pt x="2030755" y="185153"/>
                  </a:lnTo>
                  <a:lnTo>
                    <a:pt x="2004606" y="214401"/>
                  </a:lnTo>
                  <a:lnTo>
                    <a:pt x="1988070" y="253098"/>
                  </a:lnTo>
                  <a:lnTo>
                    <a:pt x="1982317" y="299974"/>
                  </a:lnTo>
                  <a:lnTo>
                    <a:pt x="1988058" y="346633"/>
                  </a:lnTo>
                  <a:lnTo>
                    <a:pt x="2004491" y="385305"/>
                  </a:lnTo>
                  <a:lnTo>
                    <a:pt x="2030387" y="414629"/>
                  </a:lnTo>
                  <a:lnTo>
                    <a:pt x="2064524" y="433222"/>
                  </a:lnTo>
                  <a:lnTo>
                    <a:pt x="2105685" y="439724"/>
                  </a:lnTo>
                  <a:lnTo>
                    <a:pt x="2129688" y="438162"/>
                  </a:lnTo>
                  <a:lnTo>
                    <a:pt x="2151824" y="432866"/>
                  </a:lnTo>
                  <a:lnTo>
                    <a:pt x="2174837" y="422973"/>
                  </a:lnTo>
                  <a:lnTo>
                    <a:pt x="2201481" y="407581"/>
                  </a:lnTo>
                  <a:lnTo>
                    <a:pt x="2197303" y="399376"/>
                  </a:lnTo>
                  <a:lnTo>
                    <a:pt x="2183904" y="373087"/>
                  </a:lnTo>
                  <a:lnTo>
                    <a:pt x="2164397" y="385546"/>
                  </a:lnTo>
                  <a:lnTo>
                    <a:pt x="2147519" y="393661"/>
                  </a:lnTo>
                  <a:lnTo>
                    <a:pt x="2131631" y="398056"/>
                  </a:lnTo>
                  <a:lnTo>
                    <a:pt x="2115045" y="399376"/>
                  </a:lnTo>
                  <a:lnTo>
                    <a:pt x="2078786" y="392252"/>
                  </a:lnTo>
                  <a:lnTo>
                    <a:pt x="2051532" y="371741"/>
                  </a:lnTo>
                  <a:lnTo>
                    <a:pt x="2034374" y="339166"/>
                  </a:lnTo>
                  <a:lnTo>
                    <a:pt x="2028405" y="295808"/>
                  </a:lnTo>
                  <a:lnTo>
                    <a:pt x="2209673" y="295808"/>
                  </a:lnTo>
                  <a:lnTo>
                    <a:pt x="2209673" y="270154"/>
                  </a:lnTo>
                  <a:close/>
                </a:path>
                <a:path w="2463800" h="440054">
                  <a:moveTo>
                    <a:pt x="2463342" y="12877"/>
                  </a:moveTo>
                  <a:lnTo>
                    <a:pt x="2448699" y="6921"/>
                  </a:lnTo>
                  <a:lnTo>
                    <a:pt x="2434755" y="2933"/>
                  </a:lnTo>
                  <a:lnTo>
                    <a:pt x="2420467" y="698"/>
                  </a:lnTo>
                  <a:lnTo>
                    <a:pt x="2404808" y="0"/>
                  </a:lnTo>
                  <a:lnTo>
                    <a:pt x="2357666" y="8661"/>
                  </a:lnTo>
                  <a:lnTo>
                    <a:pt x="2321737" y="33388"/>
                  </a:lnTo>
                  <a:lnTo>
                    <a:pt x="2298839" y="72250"/>
                  </a:lnTo>
                  <a:lnTo>
                    <a:pt x="2290800" y="123367"/>
                  </a:lnTo>
                  <a:lnTo>
                    <a:pt x="2290800" y="167220"/>
                  </a:lnTo>
                  <a:lnTo>
                    <a:pt x="2246414" y="178396"/>
                  </a:lnTo>
                  <a:lnTo>
                    <a:pt x="2246414" y="204050"/>
                  </a:lnTo>
                  <a:lnTo>
                    <a:pt x="2290800" y="204050"/>
                  </a:lnTo>
                  <a:lnTo>
                    <a:pt x="2290800" y="432155"/>
                  </a:lnTo>
                  <a:lnTo>
                    <a:pt x="2334653" y="432155"/>
                  </a:lnTo>
                  <a:lnTo>
                    <a:pt x="2334653" y="204050"/>
                  </a:lnTo>
                  <a:lnTo>
                    <a:pt x="2397252" y="204050"/>
                  </a:lnTo>
                  <a:lnTo>
                    <a:pt x="2397252" y="167220"/>
                  </a:lnTo>
                  <a:lnTo>
                    <a:pt x="2334653" y="167220"/>
                  </a:lnTo>
                  <a:lnTo>
                    <a:pt x="2334653" y="134543"/>
                  </a:lnTo>
                  <a:lnTo>
                    <a:pt x="2338832" y="93256"/>
                  </a:lnTo>
                  <a:lnTo>
                    <a:pt x="2351417" y="64058"/>
                  </a:lnTo>
                  <a:lnTo>
                    <a:pt x="2372423" y="46710"/>
                  </a:lnTo>
                  <a:lnTo>
                    <a:pt x="2401938" y="40982"/>
                  </a:lnTo>
                  <a:lnTo>
                    <a:pt x="2411704" y="41440"/>
                  </a:lnTo>
                  <a:lnTo>
                    <a:pt x="2421547" y="42913"/>
                  </a:lnTo>
                  <a:lnTo>
                    <a:pt x="2432380" y="45605"/>
                  </a:lnTo>
                  <a:lnTo>
                    <a:pt x="2445143" y="49707"/>
                  </a:lnTo>
                  <a:lnTo>
                    <a:pt x="2463342" y="128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1182985" cy="1570990"/>
            </a:xfrm>
            <a:custGeom>
              <a:avLst/>
              <a:gdLst/>
              <a:ahLst/>
              <a:cxnLst/>
              <a:rect l="l" t="t" r="r" b="b"/>
              <a:pathLst>
                <a:path w="11182985" h="1570990">
                  <a:moveTo>
                    <a:pt x="11182905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10764070" y="1570632"/>
                  </a:lnTo>
                  <a:lnTo>
                    <a:pt x="11182905" y="1151797"/>
                  </a:lnTo>
                  <a:lnTo>
                    <a:pt x="11182905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91680" y="2619866"/>
              <a:ext cx="3084830" cy="407034"/>
            </a:xfrm>
            <a:custGeom>
              <a:avLst/>
              <a:gdLst/>
              <a:ahLst/>
              <a:cxnLst/>
              <a:rect l="l" t="t" r="r" b="b"/>
              <a:pathLst>
                <a:path w="3084829" h="407035">
                  <a:moveTo>
                    <a:pt x="100091" y="28889"/>
                  </a:moveTo>
                  <a:lnTo>
                    <a:pt x="0" y="28889"/>
                  </a:lnTo>
                  <a:lnTo>
                    <a:pt x="0" y="305278"/>
                  </a:lnTo>
                  <a:lnTo>
                    <a:pt x="112645" y="305278"/>
                  </a:lnTo>
                  <a:lnTo>
                    <a:pt x="149314" y="300475"/>
                  </a:lnTo>
                  <a:lnTo>
                    <a:pt x="176090" y="286327"/>
                  </a:lnTo>
                  <a:lnTo>
                    <a:pt x="192502" y="263229"/>
                  </a:lnTo>
                  <a:lnTo>
                    <a:pt x="192544" y="262986"/>
                  </a:lnTo>
                  <a:lnTo>
                    <a:pt x="55275" y="262986"/>
                  </a:lnTo>
                  <a:lnTo>
                    <a:pt x="55275" y="186769"/>
                  </a:lnTo>
                  <a:lnTo>
                    <a:pt x="183729" y="186769"/>
                  </a:lnTo>
                  <a:lnTo>
                    <a:pt x="179650" y="180118"/>
                  </a:lnTo>
                  <a:lnTo>
                    <a:pt x="158148" y="165794"/>
                  </a:lnTo>
                  <a:lnTo>
                    <a:pt x="129818" y="160382"/>
                  </a:lnTo>
                  <a:lnTo>
                    <a:pt x="144365" y="158654"/>
                  </a:lnTo>
                  <a:lnTo>
                    <a:pt x="156046" y="155042"/>
                  </a:lnTo>
                  <a:lnTo>
                    <a:pt x="165918" y="149073"/>
                  </a:lnTo>
                  <a:lnTo>
                    <a:pt x="173304" y="141953"/>
                  </a:lnTo>
                  <a:lnTo>
                    <a:pt x="55275" y="141953"/>
                  </a:lnTo>
                  <a:lnTo>
                    <a:pt x="55275" y="70772"/>
                  </a:lnTo>
                  <a:lnTo>
                    <a:pt x="185452" y="70772"/>
                  </a:lnTo>
                  <a:lnTo>
                    <a:pt x="185093" y="69668"/>
                  </a:lnTo>
                  <a:lnTo>
                    <a:pt x="157090" y="38607"/>
                  </a:lnTo>
                  <a:lnTo>
                    <a:pt x="123958" y="29825"/>
                  </a:lnTo>
                  <a:lnTo>
                    <a:pt x="100091" y="28889"/>
                  </a:lnTo>
                  <a:close/>
                </a:path>
                <a:path w="3084829" h="407035">
                  <a:moveTo>
                    <a:pt x="183729" y="186769"/>
                  </a:moveTo>
                  <a:lnTo>
                    <a:pt x="89620" y="186769"/>
                  </a:lnTo>
                  <a:lnTo>
                    <a:pt x="111315" y="189321"/>
                  </a:lnTo>
                  <a:lnTo>
                    <a:pt x="127201" y="196819"/>
                  </a:lnTo>
                  <a:lnTo>
                    <a:pt x="136964" y="209028"/>
                  </a:lnTo>
                  <a:lnTo>
                    <a:pt x="140288" y="225710"/>
                  </a:lnTo>
                  <a:lnTo>
                    <a:pt x="138993" y="235932"/>
                  </a:lnTo>
                  <a:lnTo>
                    <a:pt x="108668" y="261887"/>
                  </a:lnTo>
                  <a:lnTo>
                    <a:pt x="89620" y="262986"/>
                  </a:lnTo>
                  <a:lnTo>
                    <a:pt x="192544" y="262986"/>
                  </a:lnTo>
                  <a:lnTo>
                    <a:pt x="198077" y="231574"/>
                  </a:lnTo>
                  <a:lnTo>
                    <a:pt x="193300" y="202372"/>
                  </a:lnTo>
                  <a:lnTo>
                    <a:pt x="183729" y="186769"/>
                  </a:lnTo>
                  <a:close/>
                </a:path>
                <a:path w="3084829" h="407035">
                  <a:moveTo>
                    <a:pt x="185452" y="70772"/>
                  </a:moveTo>
                  <a:lnTo>
                    <a:pt x="89620" y="70772"/>
                  </a:lnTo>
                  <a:lnTo>
                    <a:pt x="107597" y="73146"/>
                  </a:lnTo>
                  <a:lnTo>
                    <a:pt x="121023" y="80034"/>
                  </a:lnTo>
                  <a:lnTo>
                    <a:pt x="129425" y="91083"/>
                  </a:lnTo>
                  <a:lnTo>
                    <a:pt x="132331" y="105944"/>
                  </a:lnTo>
                  <a:lnTo>
                    <a:pt x="129379" y="121465"/>
                  </a:lnTo>
                  <a:lnTo>
                    <a:pt x="120657" y="132744"/>
                  </a:lnTo>
                  <a:lnTo>
                    <a:pt x="106361" y="139625"/>
                  </a:lnTo>
                  <a:lnTo>
                    <a:pt x="86688" y="141953"/>
                  </a:lnTo>
                  <a:lnTo>
                    <a:pt x="173304" y="141953"/>
                  </a:lnTo>
                  <a:lnTo>
                    <a:pt x="190957" y="96730"/>
                  </a:lnTo>
                  <a:lnTo>
                    <a:pt x="189439" y="83060"/>
                  </a:lnTo>
                  <a:lnTo>
                    <a:pt x="185452" y="70772"/>
                  </a:lnTo>
                  <a:close/>
                </a:path>
                <a:path w="3084829" h="407035">
                  <a:moveTo>
                    <a:pt x="288985" y="110551"/>
                  </a:moveTo>
                  <a:lnTo>
                    <a:pt x="239155" y="110551"/>
                  </a:lnTo>
                  <a:lnTo>
                    <a:pt x="239155" y="305278"/>
                  </a:lnTo>
                  <a:lnTo>
                    <a:pt x="288985" y="305278"/>
                  </a:lnTo>
                  <a:lnTo>
                    <a:pt x="288985" y="110551"/>
                  </a:lnTo>
                  <a:close/>
                </a:path>
                <a:path w="3084829" h="407035">
                  <a:moveTo>
                    <a:pt x="264274" y="6701"/>
                  </a:moveTo>
                  <a:lnTo>
                    <a:pt x="253292" y="9350"/>
                  </a:lnTo>
                  <a:lnTo>
                    <a:pt x="244232" y="16591"/>
                  </a:lnTo>
                  <a:lnTo>
                    <a:pt x="238075" y="27365"/>
                  </a:lnTo>
                  <a:lnTo>
                    <a:pt x="235804" y="40616"/>
                  </a:lnTo>
                  <a:lnTo>
                    <a:pt x="238075" y="53868"/>
                  </a:lnTo>
                  <a:lnTo>
                    <a:pt x="244232" y="64647"/>
                  </a:lnTo>
                  <a:lnTo>
                    <a:pt x="253292" y="71891"/>
                  </a:lnTo>
                  <a:lnTo>
                    <a:pt x="264274" y="74542"/>
                  </a:lnTo>
                  <a:lnTo>
                    <a:pt x="275197" y="71891"/>
                  </a:lnTo>
                  <a:lnTo>
                    <a:pt x="284117" y="64647"/>
                  </a:lnTo>
                  <a:lnTo>
                    <a:pt x="290131" y="53868"/>
                  </a:lnTo>
                  <a:lnTo>
                    <a:pt x="292336" y="40616"/>
                  </a:lnTo>
                  <a:lnTo>
                    <a:pt x="290131" y="27365"/>
                  </a:lnTo>
                  <a:lnTo>
                    <a:pt x="284117" y="16591"/>
                  </a:lnTo>
                  <a:lnTo>
                    <a:pt x="275197" y="9350"/>
                  </a:lnTo>
                  <a:lnTo>
                    <a:pt x="264274" y="6701"/>
                  </a:lnTo>
                  <a:close/>
                </a:path>
                <a:path w="3084829" h="407035">
                  <a:moveTo>
                    <a:pt x="392019" y="110551"/>
                  </a:moveTo>
                  <a:lnTo>
                    <a:pt x="342188" y="110551"/>
                  </a:lnTo>
                  <a:lnTo>
                    <a:pt x="342188" y="291457"/>
                  </a:lnTo>
                  <a:lnTo>
                    <a:pt x="341547" y="307482"/>
                  </a:lnTo>
                  <a:lnTo>
                    <a:pt x="331298" y="348408"/>
                  </a:lnTo>
                  <a:lnTo>
                    <a:pt x="310357" y="381077"/>
                  </a:lnTo>
                  <a:lnTo>
                    <a:pt x="347214" y="407034"/>
                  </a:lnTo>
                  <a:lnTo>
                    <a:pt x="371496" y="372281"/>
                  </a:lnTo>
                  <a:lnTo>
                    <a:pt x="392019" y="329560"/>
                  </a:lnTo>
                  <a:lnTo>
                    <a:pt x="392019" y="110551"/>
                  </a:lnTo>
                  <a:close/>
                </a:path>
                <a:path w="3084829" h="407035">
                  <a:moveTo>
                    <a:pt x="366889" y="6701"/>
                  </a:moveTo>
                  <a:lnTo>
                    <a:pt x="355968" y="9350"/>
                  </a:lnTo>
                  <a:lnTo>
                    <a:pt x="347052" y="16591"/>
                  </a:lnTo>
                  <a:lnTo>
                    <a:pt x="341041" y="27365"/>
                  </a:lnTo>
                  <a:lnTo>
                    <a:pt x="338837" y="40616"/>
                  </a:lnTo>
                  <a:lnTo>
                    <a:pt x="341041" y="53868"/>
                  </a:lnTo>
                  <a:lnTo>
                    <a:pt x="347052" y="64647"/>
                  </a:lnTo>
                  <a:lnTo>
                    <a:pt x="355968" y="71891"/>
                  </a:lnTo>
                  <a:lnTo>
                    <a:pt x="366889" y="74542"/>
                  </a:lnTo>
                  <a:lnTo>
                    <a:pt x="377811" y="71891"/>
                  </a:lnTo>
                  <a:lnTo>
                    <a:pt x="386731" y="64647"/>
                  </a:lnTo>
                  <a:lnTo>
                    <a:pt x="392745" y="53868"/>
                  </a:lnTo>
                  <a:lnTo>
                    <a:pt x="394951" y="40616"/>
                  </a:lnTo>
                  <a:lnTo>
                    <a:pt x="392745" y="27365"/>
                  </a:lnTo>
                  <a:lnTo>
                    <a:pt x="386731" y="16591"/>
                  </a:lnTo>
                  <a:lnTo>
                    <a:pt x="377811" y="9350"/>
                  </a:lnTo>
                  <a:lnTo>
                    <a:pt x="366889" y="6701"/>
                  </a:lnTo>
                  <a:close/>
                </a:path>
                <a:path w="3084829" h="407035">
                  <a:moveTo>
                    <a:pt x="577982" y="110551"/>
                  </a:moveTo>
                  <a:lnTo>
                    <a:pt x="525219" y="110551"/>
                  </a:lnTo>
                  <a:lnTo>
                    <a:pt x="587196" y="305278"/>
                  </a:lnTo>
                  <a:lnTo>
                    <a:pt x="637446" y="305278"/>
                  </a:lnTo>
                  <a:lnTo>
                    <a:pt x="652114" y="253353"/>
                  </a:lnTo>
                  <a:lnTo>
                    <a:pt x="614410" y="253353"/>
                  </a:lnTo>
                  <a:lnTo>
                    <a:pt x="613991" y="247908"/>
                  </a:lnTo>
                  <a:lnTo>
                    <a:pt x="577982" y="110551"/>
                  </a:lnTo>
                  <a:close/>
                </a:path>
                <a:path w="3084829" h="407035">
                  <a:moveTo>
                    <a:pt x="711549" y="192632"/>
                  </a:moveTo>
                  <a:lnTo>
                    <a:pt x="669267" y="192632"/>
                  </a:lnTo>
                  <a:lnTo>
                    <a:pt x="701099" y="305278"/>
                  </a:lnTo>
                  <a:lnTo>
                    <a:pt x="750930" y="305278"/>
                  </a:lnTo>
                  <a:lnTo>
                    <a:pt x="767456" y="253353"/>
                  </a:lnTo>
                  <a:lnTo>
                    <a:pt x="724972" y="253353"/>
                  </a:lnTo>
                  <a:lnTo>
                    <a:pt x="724972" y="247489"/>
                  </a:lnTo>
                  <a:lnTo>
                    <a:pt x="711549" y="192632"/>
                  </a:lnTo>
                  <a:close/>
                </a:path>
                <a:path w="3084829" h="407035">
                  <a:moveTo>
                    <a:pt x="691465" y="110551"/>
                  </a:moveTo>
                  <a:lnTo>
                    <a:pt x="641216" y="110551"/>
                  </a:lnTo>
                  <a:lnTo>
                    <a:pt x="647079" y="133168"/>
                  </a:lnTo>
                  <a:lnTo>
                    <a:pt x="614829" y="247908"/>
                  </a:lnTo>
                  <a:lnTo>
                    <a:pt x="614410" y="253353"/>
                  </a:lnTo>
                  <a:lnTo>
                    <a:pt x="652114" y="253353"/>
                  </a:lnTo>
                  <a:lnTo>
                    <a:pt x="669267" y="192632"/>
                  </a:lnTo>
                  <a:lnTo>
                    <a:pt x="711549" y="192632"/>
                  </a:lnTo>
                  <a:lnTo>
                    <a:pt x="691465" y="110551"/>
                  </a:lnTo>
                  <a:close/>
                </a:path>
                <a:path w="3084829" h="407035">
                  <a:moveTo>
                    <a:pt x="812907" y="110551"/>
                  </a:moveTo>
                  <a:lnTo>
                    <a:pt x="763076" y="110551"/>
                  </a:lnTo>
                  <a:lnTo>
                    <a:pt x="725810" y="247489"/>
                  </a:lnTo>
                  <a:lnTo>
                    <a:pt x="724972" y="253353"/>
                  </a:lnTo>
                  <a:lnTo>
                    <a:pt x="767456" y="253353"/>
                  </a:lnTo>
                  <a:lnTo>
                    <a:pt x="812907" y="110551"/>
                  </a:lnTo>
                  <a:close/>
                </a:path>
                <a:path w="3084829" h="407035">
                  <a:moveTo>
                    <a:pt x="923929" y="105106"/>
                  </a:moveTo>
                  <a:lnTo>
                    <a:pt x="885187" y="113331"/>
                  </a:lnTo>
                  <a:lnTo>
                    <a:pt x="854255" y="136041"/>
                  </a:lnTo>
                  <a:lnTo>
                    <a:pt x="833766" y="170294"/>
                  </a:lnTo>
                  <a:lnTo>
                    <a:pt x="826351" y="213145"/>
                  </a:lnTo>
                  <a:lnTo>
                    <a:pt x="832948" y="253478"/>
                  </a:lnTo>
                  <a:lnTo>
                    <a:pt x="851794" y="284233"/>
                  </a:lnTo>
                  <a:lnTo>
                    <a:pt x="881476" y="303839"/>
                  </a:lnTo>
                  <a:lnTo>
                    <a:pt x="920579" y="310723"/>
                  </a:lnTo>
                  <a:lnTo>
                    <a:pt x="937241" y="309859"/>
                  </a:lnTo>
                  <a:lnTo>
                    <a:pt x="984650" y="296901"/>
                  </a:lnTo>
                  <a:lnTo>
                    <a:pt x="1005581" y="286431"/>
                  </a:lnTo>
                  <a:lnTo>
                    <a:pt x="997686" y="270096"/>
                  </a:lnTo>
                  <a:lnTo>
                    <a:pt x="926861" y="270096"/>
                  </a:lnTo>
                  <a:lnTo>
                    <a:pt x="913459" y="268435"/>
                  </a:lnTo>
                  <a:lnTo>
                    <a:pt x="880429" y="240749"/>
                  </a:lnTo>
                  <a:lnTo>
                    <a:pt x="876601" y="215658"/>
                  </a:lnTo>
                  <a:lnTo>
                    <a:pt x="1005581" y="215658"/>
                  </a:lnTo>
                  <a:lnTo>
                    <a:pt x="1005581" y="194308"/>
                  </a:lnTo>
                  <a:lnTo>
                    <a:pt x="1003919" y="184256"/>
                  </a:lnTo>
                  <a:lnTo>
                    <a:pt x="879114" y="184256"/>
                  </a:lnTo>
                  <a:lnTo>
                    <a:pt x="884238" y="166645"/>
                  </a:lnTo>
                  <a:lnTo>
                    <a:pt x="893093" y="153628"/>
                  </a:lnTo>
                  <a:lnTo>
                    <a:pt x="905324" y="145559"/>
                  </a:lnTo>
                  <a:lnTo>
                    <a:pt x="920579" y="142791"/>
                  </a:lnTo>
                  <a:lnTo>
                    <a:pt x="990478" y="142791"/>
                  </a:lnTo>
                  <a:lnTo>
                    <a:pt x="982814" y="129917"/>
                  </a:lnTo>
                  <a:lnTo>
                    <a:pt x="957003" y="111623"/>
                  </a:lnTo>
                  <a:lnTo>
                    <a:pt x="923929" y="105106"/>
                  </a:lnTo>
                  <a:close/>
                </a:path>
                <a:path w="3084829" h="407035">
                  <a:moveTo>
                    <a:pt x="987163" y="248327"/>
                  </a:moveTo>
                  <a:lnTo>
                    <a:pt x="949887" y="266745"/>
                  </a:lnTo>
                  <a:lnTo>
                    <a:pt x="934390" y="270096"/>
                  </a:lnTo>
                  <a:lnTo>
                    <a:pt x="997686" y="270096"/>
                  </a:lnTo>
                  <a:lnTo>
                    <a:pt x="987163" y="248327"/>
                  </a:lnTo>
                  <a:close/>
                </a:path>
                <a:path w="3084829" h="407035">
                  <a:moveTo>
                    <a:pt x="990478" y="142791"/>
                  </a:moveTo>
                  <a:lnTo>
                    <a:pt x="920579" y="142791"/>
                  </a:lnTo>
                  <a:lnTo>
                    <a:pt x="935723" y="145088"/>
                  </a:lnTo>
                  <a:lnTo>
                    <a:pt x="946276" y="152372"/>
                  </a:lnTo>
                  <a:lnTo>
                    <a:pt x="952668" y="165231"/>
                  </a:lnTo>
                  <a:lnTo>
                    <a:pt x="955332" y="184256"/>
                  </a:lnTo>
                  <a:lnTo>
                    <a:pt x="1003919" y="184256"/>
                  </a:lnTo>
                  <a:lnTo>
                    <a:pt x="999595" y="158106"/>
                  </a:lnTo>
                  <a:lnTo>
                    <a:pt x="990478" y="142791"/>
                  </a:lnTo>
                  <a:close/>
                </a:path>
                <a:path w="3084829" h="407035">
                  <a:moveTo>
                    <a:pt x="1087694" y="0"/>
                  </a:moveTo>
                  <a:lnTo>
                    <a:pt x="1037863" y="0"/>
                  </a:lnTo>
                  <a:lnTo>
                    <a:pt x="1037863" y="305278"/>
                  </a:lnTo>
                  <a:lnTo>
                    <a:pt x="1087694" y="305278"/>
                  </a:lnTo>
                  <a:lnTo>
                    <a:pt x="1087694" y="0"/>
                  </a:lnTo>
                  <a:close/>
                </a:path>
                <a:path w="3084829" h="407035">
                  <a:moveTo>
                    <a:pt x="1189052" y="0"/>
                  </a:moveTo>
                  <a:lnTo>
                    <a:pt x="1139211" y="0"/>
                  </a:lnTo>
                  <a:lnTo>
                    <a:pt x="1139211" y="305278"/>
                  </a:lnTo>
                  <a:lnTo>
                    <a:pt x="1189052" y="305278"/>
                  </a:lnTo>
                  <a:lnTo>
                    <a:pt x="1189052" y="205187"/>
                  </a:lnTo>
                  <a:lnTo>
                    <a:pt x="1239335" y="205187"/>
                  </a:lnTo>
                  <a:lnTo>
                    <a:pt x="1235951" y="200161"/>
                  </a:lnTo>
                  <a:lnTo>
                    <a:pt x="1240193" y="194727"/>
                  </a:lnTo>
                  <a:lnTo>
                    <a:pt x="1189052" y="194727"/>
                  </a:lnTo>
                  <a:lnTo>
                    <a:pt x="1189052" y="0"/>
                  </a:lnTo>
                  <a:close/>
                </a:path>
                <a:path w="3084829" h="407035">
                  <a:moveTo>
                    <a:pt x="1239335" y="205187"/>
                  </a:moveTo>
                  <a:lnTo>
                    <a:pt x="1189052" y="205187"/>
                  </a:lnTo>
                  <a:lnTo>
                    <a:pt x="1249773" y="305278"/>
                  </a:lnTo>
                  <a:lnTo>
                    <a:pt x="1306724" y="305278"/>
                  </a:lnTo>
                  <a:lnTo>
                    <a:pt x="1239335" y="205187"/>
                  </a:lnTo>
                  <a:close/>
                </a:path>
                <a:path w="3084829" h="407035">
                  <a:moveTo>
                    <a:pt x="1305886" y="110551"/>
                  </a:moveTo>
                  <a:lnTo>
                    <a:pt x="1249773" y="110551"/>
                  </a:lnTo>
                  <a:lnTo>
                    <a:pt x="1189052" y="194727"/>
                  </a:lnTo>
                  <a:lnTo>
                    <a:pt x="1240193" y="194727"/>
                  </a:lnTo>
                  <a:lnTo>
                    <a:pt x="1305886" y="110551"/>
                  </a:lnTo>
                  <a:close/>
                </a:path>
                <a:path w="3084829" h="407035">
                  <a:moveTo>
                    <a:pt x="1411443" y="105106"/>
                  </a:moveTo>
                  <a:lnTo>
                    <a:pt x="1372702" y="113331"/>
                  </a:lnTo>
                  <a:lnTo>
                    <a:pt x="1341774" y="136041"/>
                  </a:lnTo>
                  <a:lnTo>
                    <a:pt x="1321289" y="170294"/>
                  </a:lnTo>
                  <a:lnTo>
                    <a:pt x="1313876" y="213145"/>
                  </a:lnTo>
                  <a:lnTo>
                    <a:pt x="1320471" y="253478"/>
                  </a:lnTo>
                  <a:lnTo>
                    <a:pt x="1339313" y="284233"/>
                  </a:lnTo>
                  <a:lnTo>
                    <a:pt x="1368992" y="303839"/>
                  </a:lnTo>
                  <a:lnTo>
                    <a:pt x="1408093" y="310723"/>
                  </a:lnTo>
                  <a:lnTo>
                    <a:pt x="1424759" y="309859"/>
                  </a:lnTo>
                  <a:lnTo>
                    <a:pt x="1472164" y="296901"/>
                  </a:lnTo>
                  <a:lnTo>
                    <a:pt x="1493106" y="286431"/>
                  </a:lnTo>
                  <a:lnTo>
                    <a:pt x="1485206" y="270096"/>
                  </a:lnTo>
                  <a:lnTo>
                    <a:pt x="1414375" y="270096"/>
                  </a:lnTo>
                  <a:lnTo>
                    <a:pt x="1400974" y="268435"/>
                  </a:lnTo>
                  <a:lnTo>
                    <a:pt x="1367954" y="240749"/>
                  </a:lnTo>
                  <a:lnTo>
                    <a:pt x="1364126" y="215658"/>
                  </a:lnTo>
                  <a:lnTo>
                    <a:pt x="1493106" y="215658"/>
                  </a:lnTo>
                  <a:lnTo>
                    <a:pt x="1493106" y="194308"/>
                  </a:lnTo>
                  <a:lnTo>
                    <a:pt x="1491443" y="184256"/>
                  </a:lnTo>
                  <a:lnTo>
                    <a:pt x="1366639" y="184256"/>
                  </a:lnTo>
                  <a:lnTo>
                    <a:pt x="1371763" y="166645"/>
                  </a:lnTo>
                  <a:lnTo>
                    <a:pt x="1380616" y="153628"/>
                  </a:lnTo>
                  <a:lnTo>
                    <a:pt x="1392844" y="145559"/>
                  </a:lnTo>
                  <a:lnTo>
                    <a:pt x="1408093" y="142791"/>
                  </a:lnTo>
                  <a:lnTo>
                    <a:pt x="1477999" y="142791"/>
                  </a:lnTo>
                  <a:lnTo>
                    <a:pt x="1470333" y="129917"/>
                  </a:lnTo>
                  <a:lnTo>
                    <a:pt x="1444519" y="111623"/>
                  </a:lnTo>
                  <a:lnTo>
                    <a:pt x="1411443" y="105106"/>
                  </a:lnTo>
                  <a:close/>
                </a:path>
                <a:path w="3084829" h="407035">
                  <a:moveTo>
                    <a:pt x="1474677" y="248327"/>
                  </a:moveTo>
                  <a:lnTo>
                    <a:pt x="1437411" y="266745"/>
                  </a:lnTo>
                  <a:lnTo>
                    <a:pt x="1421914" y="270096"/>
                  </a:lnTo>
                  <a:lnTo>
                    <a:pt x="1485206" y="270096"/>
                  </a:lnTo>
                  <a:lnTo>
                    <a:pt x="1474677" y="248327"/>
                  </a:lnTo>
                  <a:close/>
                </a:path>
                <a:path w="3084829" h="407035">
                  <a:moveTo>
                    <a:pt x="1477999" y="142791"/>
                  </a:moveTo>
                  <a:lnTo>
                    <a:pt x="1408093" y="142791"/>
                  </a:lnTo>
                  <a:lnTo>
                    <a:pt x="1423243" y="145088"/>
                  </a:lnTo>
                  <a:lnTo>
                    <a:pt x="1433799" y="152372"/>
                  </a:lnTo>
                  <a:lnTo>
                    <a:pt x="1440193" y="165231"/>
                  </a:lnTo>
                  <a:lnTo>
                    <a:pt x="1442856" y="184256"/>
                  </a:lnTo>
                  <a:lnTo>
                    <a:pt x="1491443" y="184256"/>
                  </a:lnTo>
                  <a:lnTo>
                    <a:pt x="1487118" y="158106"/>
                  </a:lnTo>
                  <a:lnTo>
                    <a:pt x="1477999" y="142791"/>
                  </a:lnTo>
                  <a:close/>
                </a:path>
                <a:path w="3084829" h="407035">
                  <a:moveTo>
                    <a:pt x="1684943" y="110551"/>
                  </a:moveTo>
                  <a:lnTo>
                    <a:pt x="1634693" y="110551"/>
                  </a:lnTo>
                  <a:lnTo>
                    <a:pt x="1634693" y="305278"/>
                  </a:lnTo>
                  <a:lnTo>
                    <a:pt x="1684943" y="305278"/>
                  </a:lnTo>
                  <a:lnTo>
                    <a:pt x="1684943" y="188025"/>
                  </a:lnTo>
                  <a:lnTo>
                    <a:pt x="1691644" y="180905"/>
                  </a:lnTo>
                  <a:lnTo>
                    <a:pt x="1706688" y="165709"/>
                  </a:lnTo>
                  <a:lnTo>
                    <a:pt x="1719335" y="155147"/>
                  </a:lnTo>
                  <a:lnTo>
                    <a:pt x="1729861" y="148982"/>
                  </a:lnTo>
                  <a:lnTo>
                    <a:pt x="1738543" y="146979"/>
                  </a:lnTo>
                  <a:lnTo>
                    <a:pt x="1923256" y="146979"/>
                  </a:lnTo>
                  <a:lnTo>
                    <a:pt x="1922970" y="144885"/>
                  </a:lnTo>
                  <a:lnTo>
                    <a:pt x="1803452" y="144885"/>
                  </a:lnTo>
                  <a:lnTo>
                    <a:pt x="1802703" y="142791"/>
                  </a:lnTo>
                  <a:lnTo>
                    <a:pt x="1684943" y="142791"/>
                  </a:lnTo>
                  <a:lnTo>
                    <a:pt x="1684943" y="110551"/>
                  </a:lnTo>
                  <a:close/>
                </a:path>
                <a:path w="3084829" h="407035">
                  <a:moveTo>
                    <a:pt x="1859147" y="146979"/>
                  </a:moveTo>
                  <a:lnTo>
                    <a:pt x="1738543" y="146979"/>
                  </a:lnTo>
                  <a:lnTo>
                    <a:pt x="1746220" y="148733"/>
                  </a:lnTo>
                  <a:lnTo>
                    <a:pt x="1751266" y="154414"/>
                  </a:lnTo>
                  <a:lnTo>
                    <a:pt x="1754034" y="164649"/>
                  </a:lnTo>
                  <a:lnTo>
                    <a:pt x="1754820" y="179007"/>
                  </a:lnTo>
                  <a:lnTo>
                    <a:pt x="1754878" y="305278"/>
                  </a:lnTo>
                  <a:lnTo>
                    <a:pt x="1805128" y="305278"/>
                  </a:lnTo>
                  <a:lnTo>
                    <a:pt x="1805128" y="188444"/>
                  </a:lnTo>
                  <a:lnTo>
                    <a:pt x="1813616" y="179007"/>
                  </a:lnTo>
                  <a:lnTo>
                    <a:pt x="1847264" y="150644"/>
                  </a:lnTo>
                  <a:lnTo>
                    <a:pt x="1853774" y="147909"/>
                  </a:lnTo>
                  <a:lnTo>
                    <a:pt x="1859147" y="146979"/>
                  </a:lnTo>
                  <a:close/>
                </a:path>
                <a:path w="3084829" h="407035">
                  <a:moveTo>
                    <a:pt x="1923256" y="146979"/>
                  </a:moveTo>
                  <a:lnTo>
                    <a:pt x="1859147" y="146979"/>
                  </a:lnTo>
                  <a:lnTo>
                    <a:pt x="1866581" y="148733"/>
                  </a:lnTo>
                  <a:lnTo>
                    <a:pt x="1871503" y="154414"/>
                  </a:lnTo>
                  <a:lnTo>
                    <a:pt x="1874225" y="164649"/>
                  </a:lnTo>
                  <a:lnTo>
                    <a:pt x="1875005" y="179007"/>
                  </a:lnTo>
                  <a:lnTo>
                    <a:pt x="1875063" y="305278"/>
                  </a:lnTo>
                  <a:lnTo>
                    <a:pt x="1925313" y="305278"/>
                  </a:lnTo>
                  <a:lnTo>
                    <a:pt x="1925198" y="161220"/>
                  </a:lnTo>
                  <a:lnTo>
                    <a:pt x="1923256" y="146979"/>
                  </a:lnTo>
                  <a:close/>
                </a:path>
                <a:path w="3084829" h="407035">
                  <a:moveTo>
                    <a:pt x="1872550" y="106782"/>
                  </a:moveTo>
                  <a:lnTo>
                    <a:pt x="1853979" y="109144"/>
                  </a:lnTo>
                  <a:lnTo>
                    <a:pt x="1836430" y="116256"/>
                  </a:lnTo>
                  <a:lnTo>
                    <a:pt x="1819668" y="128157"/>
                  </a:lnTo>
                  <a:lnTo>
                    <a:pt x="1803452" y="144885"/>
                  </a:lnTo>
                  <a:lnTo>
                    <a:pt x="1922970" y="144885"/>
                  </a:lnTo>
                  <a:lnTo>
                    <a:pt x="1922014" y="137876"/>
                  </a:lnTo>
                  <a:lnTo>
                    <a:pt x="1912121" y="120602"/>
                  </a:lnTo>
                  <a:lnTo>
                    <a:pt x="1895632" y="110237"/>
                  </a:lnTo>
                  <a:lnTo>
                    <a:pt x="1872550" y="106782"/>
                  </a:lnTo>
                  <a:close/>
                </a:path>
                <a:path w="3084829" h="407035">
                  <a:moveTo>
                    <a:pt x="1752365" y="106782"/>
                  </a:moveTo>
                  <a:lnTo>
                    <a:pt x="1734704" y="108817"/>
                  </a:lnTo>
                  <a:lnTo>
                    <a:pt x="1718183" y="115209"/>
                  </a:lnTo>
                  <a:lnTo>
                    <a:pt x="1701898" y="126390"/>
                  </a:lnTo>
                  <a:lnTo>
                    <a:pt x="1684943" y="142791"/>
                  </a:lnTo>
                  <a:lnTo>
                    <a:pt x="1802703" y="142791"/>
                  </a:lnTo>
                  <a:lnTo>
                    <a:pt x="1797589" y="128511"/>
                  </a:lnTo>
                  <a:lnTo>
                    <a:pt x="1787014" y="116571"/>
                  </a:lnTo>
                  <a:lnTo>
                    <a:pt x="1771887" y="109262"/>
                  </a:lnTo>
                  <a:lnTo>
                    <a:pt x="1752365" y="106782"/>
                  </a:lnTo>
                  <a:close/>
                </a:path>
                <a:path w="3084829" h="407035">
                  <a:moveTo>
                    <a:pt x="2119872" y="139440"/>
                  </a:moveTo>
                  <a:lnTo>
                    <a:pt x="2049738" y="139440"/>
                  </a:lnTo>
                  <a:lnTo>
                    <a:pt x="2060360" y="141273"/>
                  </a:lnTo>
                  <a:lnTo>
                    <a:pt x="2067800" y="146875"/>
                  </a:lnTo>
                  <a:lnTo>
                    <a:pt x="2072179" y="156403"/>
                  </a:lnTo>
                  <a:lnTo>
                    <a:pt x="2073612" y="170015"/>
                  </a:lnTo>
                  <a:lnTo>
                    <a:pt x="2073612" y="186350"/>
                  </a:lnTo>
                  <a:lnTo>
                    <a:pt x="2018336" y="202255"/>
                  </a:lnTo>
                  <a:lnTo>
                    <a:pt x="1999933" y="208819"/>
                  </a:lnTo>
                  <a:lnTo>
                    <a:pt x="1971426" y="237856"/>
                  </a:lnTo>
                  <a:lnTo>
                    <a:pt x="1968086" y="250840"/>
                  </a:lnTo>
                  <a:lnTo>
                    <a:pt x="1968086" y="257541"/>
                  </a:lnTo>
                  <a:lnTo>
                    <a:pt x="1972266" y="278857"/>
                  </a:lnTo>
                  <a:lnTo>
                    <a:pt x="1983944" y="295542"/>
                  </a:lnTo>
                  <a:lnTo>
                    <a:pt x="2001826" y="306417"/>
                  </a:lnTo>
                  <a:lnTo>
                    <a:pt x="2024618" y="310304"/>
                  </a:lnTo>
                  <a:lnTo>
                    <a:pt x="2038833" y="308930"/>
                  </a:lnTo>
                  <a:lnTo>
                    <a:pt x="2052305" y="304650"/>
                  </a:lnTo>
                  <a:lnTo>
                    <a:pt x="2065543" y="297229"/>
                  </a:lnTo>
                  <a:lnTo>
                    <a:pt x="2079057" y="286431"/>
                  </a:lnTo>
                  <a:lnTo>
                    <a:pt x="2135910" y="286431"/>
                  </a:lnTo>
                  <a:lnTo>
                    <a:pt x="2139093" y="271352"/>
                  </a:lnTo>
                  <a:lnTo>
                    <a:pt x="2040105" y="271352"/>
                  </a:lnTo>
                  <a:lnTo>
                    <a:pt x="2031669" y="269978"/>
                  </a:lnTo>
                  <a:lnTo>
                    <a:pt x="2025350" y="266014"/>
                  </a:lnTo>
                  <a:lnTo>
                    <a:pt x="2021385" y="259695"/>
                  </a:lnTo>
                  <a:lnTo>
                    <a:pt x="2020011" y="251259"/>
                  </a:lnTo>
                  <a:lnTo>
                    <a:pt x="2020011" y="246233"/>
                  </a:lnTo>
                  <a:lnTo>
                    <a:pt x="2020849" y="242463"/>
                  </a:lnTo>
                  <a:lnTo>
                    <a:pt x="2023781" y="234924"/>
                  </a:lnTo>
                  <a:lnTo>
                    <a:pt x="2073612" y="218590"/>
                  </a:lnTo>
                  <a:lnTo>
                    <a:pt x="2123862" y="218590"/>
                  </a:lnTo>
                  <a:lnTo>
                    <a:pt x="2123801" y="166665"/>
                  </a:lnTo>
                  <a:lnTo>
                    <a:pt x="2119872" y="139440"/>
                  </a:lnTo>
                  <a:close/>
                </a:path>
                <a:path w="3084829" h="407035">
                  <a:moveTo>
                    <a:pt x="2135910" y="286431"/>
                  </a:moveTo>
                  <a:lnTo>
                    <a:pt x="2079057" y="286431"/>
                  </a:lnTo>
                  <a:lnTo>
                    <a:pt x="2085776" y="297013"/>
                  </a:lnTo>
                  <a:lnTo>
                    <a:pt x="2093868" y="303550"/>
                  </a:lnTo>
                  <a:lnTo>
                    <a:pt x="2105022" y="306868"/>
                  </a:lnTo>
                  <a:lnTo>
                    <a:pt x="2120930" y="307791"/>
                  </a:lnTo>
                  <a:lnTo>
                    <a:pt x="2131401" y="307791"/>
                  </a:lnTo>
                  <a:lnTo>
                    <a:pt x="2135910" y="286431"/>
                  </a:lnTo>
                  <a:close/>
                </a:path>
                <a:path w="3084829" h="407035">
                  <a:moveTo>
                    <a:pt x="2123862" y="218590"/>
                  </a:moveTo>
                  <a:lnTo>
                    <a:pt x="2073612" y="218590"/>
                  </a:lnTo>
                  <a:lnTo>
                    <a:pt x="2073612" y="256704"/>
                  </a:lnTo>
                  <a:lnTo>
                    <a:pt x="2066492" y="262138"/>
                  </a:lnTo>
                  <a:lnTo>
                    <a:pt x="2063979" y="263813"/>
                  </a:lnTo>
                  <a:lnTo>
                    <a:pt x="2060628" y="265489"/>
                  </a:lnTo>
                  <a:lnTo>
                    <a:pt x="2053926" y="269258"/>
                  </a:lnTo>
                  <a:lnTo>
                    <a:pt x="2046387" y="271352"/>
                  </a:lnTo>
                  <a:lnTo>
                    <a:pt x="2139093" y="271352"/>
                  </a:lnTo>
                  <a:lnTo>
                    <a:pt x="2139358" y="270096"/>
                  </a:lnTo>
                  <a:lnTo>
                    <a:pt x="2131283" y="268637"/>
                  </a:lnTo>
                  <a:lnTo>
                    <a:pt x="2126584" y="265333"/>
                  </a:lnTo>
                  <a:lnTo>
                    <a:pt x="2124398" y="258969"/>
                  </a:lnTo>
                  <a:lnTo>
                    <a:pt x="2123988" y="250840"/>
                  </a:lnTo>
                  <a:lnTo>
                    <a:pt x="2123862" y="218590"/>
                  </a:lnTo>
                  <a:close/>
                </a:path>
                <a:path w="3084829" h="407035">
                  <a:moveTo>
                    <a:pt x="2056440" y="105106"/>
                  </a:moveTo>
                  <a:lnTo>
                    <a:pt x="1995194" y="119241"/>
                  </a:lnTo>
                  <a:lnTo>
                    <a:pt x="1973622" y="158707"/>
                  </a:lnTo>
                  <a:lnTo>
                    <a:pt x="1973521" y="164570"/>
                  </a:lnTo>
                  <a:lnTo>
                    <a:pt x="1973939" y="166665"/>
                  </a:lnTo>
                  <a:lnTo>
                    <a:pt x="1976034" y="172528"/>
                  </a:lnTo>
                  <a:lnTo>
                    <a:pt x="2023781" y="162057"/>
                  </a:lnTo>
                  <a:lnTo>
                    <a:pt x="2022943" y="159544"/>
                  </a:lnTo>
                  <a:lnTo>
                    <a:pt x="2022524" y="158707"/>
                  </a:lnTo>
                  <a:lnTo>
                    <a:pt x="2022524" y="157031"/>
                  </a:lnTo>
                  <a:lnTo>
                    <a:pt x="2024656" y="150219"/>
                  </a:lnTo>
                  <a:lnTo>
                    <a:pt x="2030477" y="144623"/>
                  </a:lnTo>
                  <a:lnTo>
                    <a:pt x="2039125" y="140834"/>
                  </a:lnTo>
                  <a:lnTo>
                    <a:pt x="2049738" y="139440"/>
                  </a:lnTo>
                  <a:lnTo>
                    <a:pt x="2119872" y="139440"/>
                  </a:lnTo>
                  <a:lnTo>
                    <a:pt x="2107581" y="120078"/>
                  </a:lnTo>
                  <a:lnTo>
                    <a:pt x="2086583" y="108784"/>
                  </a:lnTo>
                  <a:lnTo>
                    <a:pt x="2056440" y="105106"/>
                  </a:lnTo>
                  <a:close/>
                </a:path>
                <a:path w="3084829" h="407035">
                  <a:moveTo>
                    <a:pt x="2232769" y="110551"/>
                  </a:moveTo>
                  <a:lnTo>
                    <a:pt x="2182519" y="110551"/>
                  </a:lnTo>
                  <a:lnTo>
                    <a:pt x="2182519" y="305278"/>
                  </a:lnTo>
                  <a:lnTo>
                    <a:pt x="2232769" y="305278"/>
                  </a:lnTo>
                  <a:lnTo>
                    <a:pt x="2232769" y="188025"/>
                  </a:lnTo>
                  <a:lnTo>
                    <a:pt x="2239471" y="180905"/>
                  </a:lnTo>
                  <a:lnTo>
                    <a:pt x="2254516" y="165709"/>
                  </a:lnTo>
                  <a:lnTo>
                    <a:pt x="2267166" y="155147"/>
                  </a:lnTo>
                  <a:lnTo>
                    <a:pt x="2277696" y="148982"/>
                  </a:lnTo>
                  <a:lnTo>
                    <a:pt x="2286380" y="146979"/>
                  </a:lnTo>
                  <a:lnTo>
                    <a:pt x="2350898" y="146979"/>
                  </a:lnTo>
                  <a:lnTo>
                    <a:pt x="2350327" y="142791"/>
                  </a:lnTo>
                  <a:lnTo>
                    <a:pt x="2232769" y="142791"/>
                  </a:lnTo>
                  <a:lnTo>
                    <a:pt x="2232769" y="110551"/>
                  </a:lnTo>
                  <a:close/>
                </a:path>
                <a:path w="3084829" h="407035">
                  <a:moveTo>
                    <a:pt x="2350898" y="146979"/>
                  </a:moveTo>
                  <a:lnTo>
                    <a:pt x="2286380" y="146979"/>
                  </a:lnTo>
                  <a:lnTo>
                    <a:pt x="2294051" y="148733"/>
                  </a:lnTo>
                  <a:lnTo>
                    <a:pt x="2299093" y="154414"/>
                  </a:lnTo>
                  <a:lnTo>
                    <a:pt x="2301860" y="164649"/>
                  </a:lnTo>
                  <a:lnTo>
                    <a:pt x="2302704" y="180067"/>
                  </a:lnTo>
                  <a:lnTo>
                    <a:pt x="2302704" y="305278"/>
                  </a:lnTo>
                  <a:lnTo>
                    <a:pt x="2352954" y="305278"/>
                  </a:lnTo>
                  <a:lnTo>
                    <a:pt x="2352954" y="162057"/>
                  </a:lnTo>
                  <a:lnTo>
                    <a:pt x="2350898" y="146979"/>
                  </a:lnTo>
                  <a:close/>
                </a:path>
                <a:path w="3084829" h="407035">
                  <a:moveTo>
                    <a:pt x="2300191" y="106782"/>
                  </a:moveTo>
                  <a:lnTo>
                    <a:pt x="2282534" y="108817"/>
                  </a:lnTo>
                  <a:lnTo>
                    <a:pt x="2266013" y="115209"/>
                  </a:lnTo>
                  <a:lnTo>
                    <a:pt x="2249725" y="126390"/>
                  </a:lnTo>
                  <a:lnTo>
                    <a:pt x="2232769" y="142791"/>
                  </a:lnTo>
                  <a:lnTo>
                    <a:pt x="2350327" y="142791"/>
                  </a:lnTo>
                  <a:lnTo>
                    <a:pt x="2349657" y="137876"/>
                  </a:lnTo>
                  <a:lnTo>
                    <a:pt x="2339766" y="120602"/>
                  </a:lnTo>
                  <a:lnTo>
                    <a:pt x="2323278" y="110237"/>
                  </a:lnTo>
                  <a:lnTo>
                    <a:pt x="2300191" y="106782"/>
                  </a:lnTo>
                  <a:close/>
                </a:path>
                <a:path w="3084829" h="407035">
                  <a:moveTo>
                    <a:pt x="2457684" y="110551"/>
                  </a:moveTo>
                  <a:lnTo>
                    <a:pt x="2407853" y="110551"/>
                  </a:lnTo>
                  <a:lnTo>
                    <a:pt x="2407853" y="305278"/>
                  </a:lnTo>
                  <a:lnTo>
                    <a:pt x="2457684" y="305278"/>
                  </a:lnTo>
                  <a:lnTo>
                    <a:pt x="2457684" y="110551"/>
                  </a:lnTo>
                  <a:close/>
                </a:path>
                <a:path w="3084829" h="407035">
                  <a:moveTo>
                    <a:pt x="2432983" y="6701"/>
                  </a:moveTo>
                  <a:lnTo>
                    <a:pt x="2421995" y="9350"/>
                  </a:lnTo>
                  <a:lnTo>
                    <a:pt x="2412931" y="16591"/>
                  </a:lnTo>
                  <a:lnTo>
                    <a:pt x="2406773" y="27365"/>
                  </a:lnTo>
                  <a:lnTo>
                    <a:pt x="2404502" y="40616"/>
                  </a:lnTo>
                  <a:lnTo>
                    <a:pt x="2406773" y="53868"/>
                  </a:lnTo>
                  <a:lnTo>
                    <a:pt x="2412931" y="64647"/>
                  </a:lnTo>
                  <a:lnTo>
                    <a:pt x="2421995" y="71891"/>
                  </a:lnTo>
                  <a:lnTo>
                    <a:pt x="2432983" y="74542"/>
                  </a:lnTo>
                  <a:lnTo>
                    <a:pt x="2443899" y="71891"/>
                  </a:lnTo>
                  <a:lnTo>
                    <a:pt x="2452816" y="64647"/>
                  </a:lnTo>
                  <a:lnTo>
                    <a:pt x="2458829" y="53868"/>
                  </a:lnTo>
                  <a:lnTo>
                    <a:pt x="2461035" y="40616"/>
                  </a:lnTo>
                  <a:lnTo>
                    <a:pt x="2458829" y="27365"/>
                  </a:lnTo>
                  <a:lnTo>
                    <a:pt x="2452816" y="16591"/>
                  </a:lnTo>
                  <a:lnTo>
                    <a:pt x="2443899" y="9350"/>
                  </a:lnTo>
                  <a:lnTo>
                    <a:pt x="2432983" y="6701"/>
                  </a:lnTo>
                  <a:close/>
                </a:path>
                <a:path w="3084829" h="407035">
                  <a:moveTo>
                    <a:pt x="2591711" y="105106"/>
                  </a:moveTo>
                  <a:lnTo>
                    <a:pt x="2552968" y="113331"/>
                  </a:lnTo>
                  <a:lnTo>
                    <a:pt x="2522037" y="136041"/>
                  </a:lnTo>
                  <a:lnTo>
                    <a:pt x="2501548" y="170294"/>
                  </a:lnTo>
                  <a:lnTo>
                    <a:pt x="2494133" y="213145"/>
                  </a:lnTo>
                  <a:lnTo>
                    <a:pt x="2500729" y="253478"/>
                  </a:lnTo>
                  <a:lnTo>
                    <a:pt x="2519576" y="284233"/>
                  </a:lnTo>
                  <a:lnTo>
                    <a:pt x="2549258" y="303839"/>
                  </a:lnTo>
                  <a:lnTo>
                    <a:pt x="2588360" y="310723"/>
                  </a:lnTo>
                  <a:lnTo>
                    <a:pt x="2605023" y="309859"/>
                  </a:lnTo>
                  <a:lnTo>
                    <a:pt x="2652432" y="296901"/>
                  </a:lnTo>
                  <a:lnTo>
                    <a:pt x="2673363" y="286431"/>
                  </a:lnTo>
                  <a:lnTo>
                    <a:pt x="2665467" y="270096"/>
                  </a:lnTo>
                  <a:lnTo>
                    <a:pt x="2594643" y="270096"/>
                  </a:lnTo>
                  <a:lnTo>
                    <a:pt x="2581240" y="268435"/>
                  </a:lnTo>
                  <a:lnTo>
                    <a:pt x="2548211" y="240749"/>
                  </a:lnTo>
                  <a:lnTo>
                    <a:pt x="2544383" y="215658"/>
                  </a:lnTo>
                  <a:lnTo>
                    <a:pt x="2673363" y="215658"/>
                  </a:lnTo>
                  <a:lnTo>
                    <a:pt x="2673363" y="194308"/>
                  </a:lnTo>
                  <a:lnTo>
                    <a:pt x="2671701" y="184256"/>
                  </a:lnTo>
                  <a:lnTo>
                    <a:pt x="2546896" y="184256"/>
                  </a:lnTo>
                  <a:lnTo>
                    <a:pt x="2552020" y="166645"/>
                  </a:lnTo>
                  <a:lnTo>
                    <a:pt x="2560874" y="153628"/>
                  </a:lnTo>
                  <a:lnTo>
                    <a:pt x="2573106" y="145559"/>
                  </a:lnTo>
                  <a:lnTo>
                    <a:pt x="2588360" y="142791"/>
                  </a:lnTo>
                  <a:lnTo>
                    <a:pt x="2658260" y="142791"/>
                  </a:lnTo>
                  <a:lnTo>
                    <a:pt x="2650595" y="129917"/>
                  </a:lnTo>
                  <a:lnTo>
                    <a:pt x="2624785" y="111623"/>
                  </a:lnTo>
                  <a:lnTo>
                    <a:pt x="2591711" y="105106"/>
                  </a:lnTo>
                  <a:close/>
                </a:path>
                <a:path w="3084829" h="407035">
                  <a:moveTo>
                    <a:pt x="2654945" y="248327"/>
                  </a:moveTo>
                  <a:lnTo>
                    <a:pt x="2617668" y="266745"/>
                  </a:lnTo>
                  <a:lnTo>
                    <a:pt x="2602172" y="270096"/>
                  </a:lnTo>
                  <a:lnTo>
                    <a:pt x="2665467" y="270096"/>
                  </a:lnTo>
                  <a:lnTo>
                    <a:pt x="2654945" y="248327"/>
                  </a:lnTo>
                  <a:close/>
                </a:path>
                <a:path w="3084829" h="407035">
                  <a:moveTo>
                    <a:pt x="2658260" y="142791"/>
                  </a:moveTo>
                  <a:lnTo>
                    <a:pt x="2588360" y="142791"/>
                  </a:lnTo>
                  <a:lnTo>
                    <a:pt x="2603504" y="145088"/>
                  </a:lnTo>
                  <a:lnTo>
                    <a:pt x="2614057" y="152372"/>
                  </a:lnTo>
                  <a:lnTo>
                    <a:pt x="2620450" y="165231"/>
                  </a:lnTo>
                  <a:lnTo>
                    <a:pt x="2623113" y="184256"/>
                  </a:lnTo>
                  <a:lnTo>
                    <a:pt x="2671701" y="184256"/>
                  </a:lnTo>
                  <a:lnTo>
                    <a:pt x="2667377" y="158106"/>
                  </a:lnTo>
                  <a:lnTo>
                    <a:pt x="2658260" y="142791"/>
                  </a:lnTo>
                  <a:close/>
                </a:path>
                <a:path w="3084829" h="407035">
                  <a:moveTo>
                    <a:pt x="2840918" y="243720"/>
                  </a:moveTo>
                  <a:lnTo>
                    <a:pt x="2827910" y="246305"/>
                  </a:lnTo>
                  <a:lnTo>
                    <a:pt x="2817259" y="253404"/>
                  </a:lnTo>
                  <a:lnTo>
                    <a:pt x="2810064" y="264035"/>
                  </a:lnTo>
                  <a:lnTo>
                    <a:pt x="2807422" y="277216"/>
                  </a:lnTo>
                  <a:lnTo>
                    <a:pt x="2810064" y="290226"/>
                  </a:lnTo>
                  <a:lnTo>
                    <a:pt x="2817259" y="300880"/>
                  </a:lnTo>
                  <a:lnTo>
                    <a:pt x="2827910" y="308079"/>
                  </a:lnTo>
                  <a:lnTo>
                    <a:pt x="2840918" y="310723"/>
                  </a:lnTo>
                  <a:lnTo>
                    <a:pt x="2853863" y="308079"/>
                  </a:lnTo>
                  <a:lnTo>
                    <a:pt x="2864373" y="300880"/>
                  </a:lnTo>
                  <a:lnTo>
                    <a:pt x="2871428" y="290226"/>
                  </a:lnTo>
                  <a:lnTo>
                    <a:pt x="2874006" y="277216"/>
                  </a:lnTo>
                  <a:lnTo>
                    <a:pt x="2871428" y="264035"/>
                  </a:lnTo>
                  <a:lnTo>
                    <a:pt x="2864373" y="253404"/>
                  </a:lnTo>
                  <a:lnTo>
                    <a:pt x="2853863" y="246305"/>
                  </a:lnTo>
                  <a:lnTo>
                    <a:pt x="2840918" y="243720"/>
                  </a:lnTo>
                  <a:close/>
                </a:path>
                <a:path w="3084829" h="407035">
                  <a:moveTo>
                    <a:pt x="2749193" y="110551"/>
                  </a:moveTo>
                  <a:lnTo>
                    <a:pt x="2706053" y="110551"/>
                  </a:lnTo>
                  <a:lnTo>
                    <a:pt x="2706053" y="305278"/>
                  </a:lnTo>
                  <a:lnTo>
                    <a:pt x="2755895" y="305278"/>
                  </a:lnTo>
                  <a:lnTo>
                    <a:pt x="2755895" y="216077"/>
                  </a:lnTo>
                  <a:lnTo>
                    <a:pt x="2756693" y="205660"/>
                  </a:lnTo>
                  <a:lnTo>
                    <a:pt x="2781276" y="168026"/>
                  </a:lnTo>
                  <a:lnTo>
                    <a:pt x="2793579" y="164152"/>
                  </a:lnTo>
                  <a:lnTo>
                    <a:pt x="2810579" y="164152"/>
                  </a:lnTo>
                  <a:lnTo>
                    <a:pt x="2814147" y="153262"/>
                  </a:lnTo>
                  <a:lnTo>
                    <a:pt x="2751287" y="153262"/>
                  </a:lnTo>
                  <a:lnTo>
                    <a:pt x="2749193" y="110551"/>
                  </a:lnTo>
                  <a:close/>
                </a:path>
                <a:path w="3084829" h="407035">
                  <a:moveTo>
                    <a:pt x="2810579" y="164152"/>
                  </a:moveTo>
                  <a:lnTo>
                    <a:pt x="2799024" y="164152"/>
                  </a:lnTo>
                  <a:lnTo>
                    <a:pt x="2803213" y="165827"/>
                  </a:lnTo>
                  <a:lnTo>
                    <a:pt x="2808657" y="170015"/>
                  </a:lnTo>
                  <a:lnTo>
                    <a:pt x="2810579" y="164152"/>
                  </a:lnTo>
                  <a:close/>
                </a:path>
                <a:path w="3084829" h="407035">
                  <a:moveTo>
                    <a:pt x="2797349" y="107619"/>
                  </a:moveTo>
                  <a:lnTo>
                    <a:pt x="2786440" y="110099"/>
                  </a:lnTo>
                  <a:lnTo>
                    <a:pt x="2775728" y="118036"/>
                  </a:lnTo>
                  <a:lnTo>
                    <a:pt x="2764311" y="132176"/>
                  </a:lnTo>
                  <a:lnTo>
                    <a:pt x="2751287" y="153262"/>
                  </a:lnTo>
                  <a:lnTo>
                    <a:pt x="2814147" y="153262"/>
                  </a:lnTo>
                  <a:lnTo>
                    <a:pt x="2824573" y="121441"/>
                  </a:lnTo>
                  <a:lnTo>
                    <a:pt x="2818435" y="115394"/>
                  </a:lnTo>
                  <a:lnTo>
                    <a:pt x="2811903" y="111075"/>
                  </a:lnTo>
                  <a:lnTo>
                    <a:pt x="2804901" y="108483"/>
                  </a:lnTo>
                  <a:lnTo>
                    <a:pt x="2797349" y="107619"/>
                  </a:lnTo>
                  <a:close/>
                </a:path>
                <a:path w="3084829" h="407035">
                  <a:moveTo>
                    <a:pt x="2946046" y="243720"/>
                  </a:moveTo>
                  <a:lnTo>
                    <a:pt x="2933036" y="246305"/>
                  </a:lnTo>
                  <a:lnTo>
                    <a:pt x="2922382" y="253404"/>
                  </a:lnTo>
                  <a:lnTo>
                    <a:pt x="2915183" y="264035"/>
                  </a:lnTo>
                  <a:lnTo>
                    <a:pt x="2912539" y="277216"/>
                  </a:lnTo>
                  <a:lnTo>
                    <a:pt x="2915183" y="290226"/>
                  </a:lnTo>
                  <a:lnTo>
                    <a:pt x="2922382" y="300880"/>
                  </a:lnTo>
                  <a:lnTo>
                    <a:pt x="2933036" y="308079"/>
                  </a:lnTo>
                  <a:lnTo>
                    <a:pt x="2946046" y="310723"/>
                  </a:lnTo>
                  <a:lnTo>
                    <a:pt x="2958985" y="308079"/>
                  </a:lnTo>
                  <a:lnTo>
                    <a:pt x="2969492" y="300880"/>
                  </a:lnTo>
                  <a:lnTo>
                    <a:pt x="2976545" y="290226"/>
                  </a:lnTo>
                  <a:lnTo>
                    <a:pt x="2979123" y="277216"/>
                  </a:lnTo>
                  <a:lnTo>
                    <a:pt x="2976545" y="264035"/>
                  </a:lnTo>
                  <a:lnTo>
                    <a:pt x="2969492" y="253404"/>
                  </a:lnTo>
                  <a:lnTo>
                    <a:pt x="2958985" y="246305"/>
                  </a:lnTo>
                  <a:lnTo>
                    <a:pt x="2946046" y="243720"/>
                  </a:lnTo>
                  <a:close/>
                </a:path>
                <a:path w="3084829" h="407035">
                  <a:moveTo>
                    <a:pt x="3051163" y="243720"/>
                  </a:moveTo>
                  <a:lnTo>
                    <a:pt x="3038159" y="246305"/>
                  </a:lnTo>
                  <a:lnTo>
                    <a:pt x="3027508" y="253404"/>
                  </a:lnTo>
                  <a:lnTo>
                    <a:pt x="3020311" y="264035"/>
                  </a:lnTo>
                  <a:lnTo>
                    <a:pt x="3017667" y="277216"/>
                  </a:lnTo>
                  <a:lnTo>
                    <a:pt x="3020311" y="290226"/>
                  </a:lnTo>
                  <a:lnTo>
                    <a:pt x="3027508" y="300880"/>
                  </a:lnTo>
                  <a:lnTo>
                    <a:pt x="3038159" y="308079"/>
                  </a:lnTo>
                  <a:lnTo>
                    <a:pt x="3051163" y="310723"/>
                  </a:lnTo>
                  <a:lnTo>
                    <a:pt x="3064108" y="308079"/>
                  </a:lnTo>
                  <a:lnTo>
                    <a:pt x="3074618" y="300880"/>
                  </a:lnTo>
                  <a:lnTo>
                    <a:pt x="3081673" y="290226"/>
                  </a:lnTo>
                  <a:lnTo>
                    <a:pt x="3084251" y="277216"/>
                  </a:lnTo>
                  <a:lnTo>
                    <a:pt x="3081673" y="264035"/>
                  </a:lnTo>
                  <a:lnTo>
                    <a:pt x="3074618" y="253404"/>
                  </a:lnTo>
                  <a:lnTo>
                    <a:pt x="3064108" y="246305"/>
                  </a:lnTo>
                  <a:lnTo>
                    <a:pt x="3051163" y="24372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81217" y="3243925"/>
              <a:ext cx="3648402" cy="41667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81217" y="4500850"/>
              <a:ext cx="6312184" cy="41625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81217" y="3872178"/>
              <a:ext cx="7725293" cy="41667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81217" y="5129103"/>
              <a:ext cx="6813499" cy="41625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81217" y="5757356"/>
              <a:ext cx="6934134" cy="41625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81217" y="6385190"/>
              <a:ext cx="8194378" cy="41667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57757" y="518535"/>
              <a:ext cx="9459460" cy="61879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6705113" y="3708783"/>
              <a:ext cx="2213610" cy="2207895"/>
            </a:xfrm>
            <a:custGeom>
              <a:avLst/>
              <a:gdLst/>
              <a:ahLst/>
              <a:cxnLst/>
              <a:rect l="l" t="t" r="r" b="b"/>
              <a:pathLst>
                <a:path w="2213609" h="2207895">
                  <a:moveTo>
                    <a:pt x="740680" y="0"/>
                  </a:moveTo>
                  <a:lnTo>
                    <a:pt x="592260" y="20333"/>
                  </a:lnTo>
                  <a:lnTo>
                    <a:pt x="462873" y="109331"/>
                  </a:lnTo>
                  <a:lnTo>
                    <a:pt x="288408" y="292223"/>
                  </a:lnTo>
                  <a:lnTo>
                    <a:pt x="260294" y="325399"/>
                  </a:lnTo>
                  <a:lnTo>
                    <a:pt x="234137" y="361267"/>
                  </a:lnTo>
                  <a:lnTo>
                    <a:pt x="209864" y="399633"/>
                  </a:lnTo>
                  <a:lnTo>
                    <a:pt x="187403" y="440309"/>
                  </a:lnTo>
                  <a:lnTo>
                    <a:pt x="166681" y="483101"/>
                  </a:lnTo>
                  <a:lnTo>
                    <a:pt x="147625" y="527820"/>
                  </a:lnTo>
                  <a:lnTo>
                    <a:pt x="130163" y="574273"/>
                  </a:lnTo>
                  <a:lnTo>
                    <a:pt x="114223" y="622270"/>
                  </a:lnTo>
                  <a:lnTo>
                    <a:pt x="99732" y="671620"/>
                  </a:lnTo>
                  <a:lnTo>
                    <a:pt x="86617" y="722132"/>
                  </a:lnTo>
                  <a:lnTo>
                    <a:pt x="74806" y="773614"/>
                  </a:lnTo>
                  <a:lnTo>
                    <a:pt x="64227" y="825875"/>
                  </a:lnTo>
                  <a:lnTo>
                    <a:pt x="54806" y="878724"/>
                  </a:lnTo>
                  <a:lnTo>
                    <a:pt x="46471" y="931971"/>
                  </a:lnTo>
                  <a:lnTo>
                    <a:pt x="39150" y="985423"/>
                  </a:lnTo>
                  <a:lnTo>
                    <a:pt x="32770" y="1038889"/>
                  </a:lnTo>
                  <a:lnTo>
                    <a:pt x="27259" y="1092180"/>
                  </a:lnTo>
                  <a:lnTo>
                    <a:pt x="22544" y="1145103"/>
                  </a:lnTo>
                  <a:lnTo>
                    <a:pt x="18553" y="1197467"/>
                  </a:lnTo>
                  <a:lnTo>
                    <a:pt x="15212" y="1249081"/>
                  </a:lnTo>
                  <a:lnTo>
                    <a:pt x="12450" y="1299754"/>
                  </a:lnTo>
                  <a:lnTo>
                    <a:pt x="10194" y="1349295"/>
                  </a:lnTo>
                  <a:lnTo>
                    <a:pt x="8371" y="1397513"/>
                  </a:lnTo>
                  <a:lnTo>
                    <a:pt x="6909" y="1444216"/>
                  </a:lnTo>
                  <a:lnTo>
                    <a:pt x="4777" y="1532315"/>
                  </a:lnTo>
                  <a:lnTo>
                    <a:pt x="2473" y="1648326"/>
                  </a:lnTo>
                  <a:lnTo>
                    <a:pt x="1653" y="1681929"/>
                  </a:lnTo>
                  <a:lnTo>
                    <a:pt x="0" y="1871590"/>
                  </a:lnTo>
                  <a:lnTo>
                    <a:pt x="4959" y="1974822"/>
                  </a:lnTo>
                  <a:lnTo>
                    <a:pt x="11571" y="2017665"/>
                  </a:lnTo>
                  <a:lnTo>
                    <a:pt x="242724" y="2135635"/>
                  </a:lnTo>
                  <a:lnTo>
                    <a:pt x="431268" y="2190506"/>
                  </a:lnTo>
                  <a:lnTo>
                    <a:pt x="681844" y="2207316"/>
                  </a:lnTo>
                  <a:lnTo>
                    <a:pt x="1095787" y="2202604"/>
                  </a:lnTo>
                  <a:lnTo>
                    <a:pt x="1556738" y="2166674"/>
                  </a:lnTo>
                  <a:lnTo>
                    <a:pt x="1878317" y="2100582"/>
                  </a:lnTo>
                  <a:lnTo>
                    <a:pt x="2066719" y="2036982"/>
                  </a:lnTo>
                  <a:lnTo>
                    <a:pt x="2128143" y="2008526"/>
                  </a:lnTo>
                  <a:lnTo>
                    <a:pt x="2194639" y="1625718"/>
                  </a:lnTo>
                  <a:lnTo>
                    <a:pt x="2213584" y="1378615"/>
                  </a:lnTo>
                  <a:lnTo>
                    <a:pt x="2182078" y="1159668"/>
                  </a:lnTo>
                  <a:lnTo>
                    <a:pt x="2097222" y="861326"/>
                  </a:lnTo>
                  <a:lnTo>
                    <a:pt x="2077257" y="797938"/>
                  </a:lnTo>
                  <a:lnTo>
                    <a:pt x="2056477" y="737763"/>
                  </a:lnTo>
                  <a:lnTo>
                    <a:pt x="2034871" y="680713"/>
                  </a:lnTo>
                  <a:lnTo>
                    <a:pt x="2012424" y="626698"/>
                  </a:lnTo>
                  <a:lnTo>
                    <a:pt x="1989125" y="575628"/>
                  </a:lnTo>
                  <a:lnTo>
                    <a:pt x="1964960" y="527415"/>
                  </a:lnTo>
                  <a:lnTo>
                    <a:pt x="1939916" y="481970"/>
                  </a:lnTo>
                  <a:lnTo>
                    <a:pt x="1913979" y="439202"/>
                  </a:lnTo>
                  <a:lnTo>
                    <a:pt x="1887138" y="399024"/>
                  </a:lnTo>
                  <a:lnTo>
                    <a:pt x="1859378" y="361345"/>
                  </a:lnTo>
                  <a:lnTo>
                    <a:pt x="1830686" y="326077"/>
                  </a:lnTo>
                  <a:lnTo>
                    <a:pt x="1801051" y="293130"/>
                  </a:lnTo>
                  <a:lnTo>
                    <a:pt x="1770458" y="262416"/>
                  </a:lnTo>
                  <a:lnTo>
                    <a:pt x="1738894" y="233844"/>
                  </a:lnTo>
                  <a:lnTo>
                    <a:pt x="1706347" y="207326"/>
                  </a:lnTo>
                  <a:lnTo>
                    <a:pt x="1672803" y="182773"/>
                  </a:lnTo>
                  <a:lnTo>
                    <a:pt x="1638249" y="160096"/>
                  </a:lnTo>
                  <a:lnTo>
                    <a:pt x="1602673" y="139204"/>
                  </a:lnTo>
                  <a:lnTo>
                    <a:pt x="1566061" y="120010"/>
                  </a:lnTo>
                  <a:lnTo>
                    <a:pt x="1528399" y="102423"/>
                  </a:lnTo>
                  <a:lnTo>
                    <a:pt x="1489676" y="86355"/>
                  </a:lnTo>
                  <a:lnTo>
                    <a:pt x="1449878" y="71717"/>
                  </a:lnTo>
                  <a:lnTo>
                    <a:pt x="1408992" y="58418"/>
                  </a:lnTo>
                  <a:lnTo>
                    <a:pt x="1206756" y="11942"/>
                  </a:lnTo>
                  <a:lnTo>
                    <a:pt x="1071511" y="4352"/>
                  </a:lnTo>
                  <a:lnTo>
                    <a:pt x="995819" y="14966"/>
                  </a:lnTo>
                  <a:lnTo>
                    <a:pt x="972241" y="23100"/>
                  </a:lnTo>
                  <a:lnTo>
                    <a:pt x="740680" y="0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913073" y="4220123"/>
              <a:ext cx="1741170" cy="1885314"/>
            </a:xfrm>
            <a:custGeom>
              <a:avLst/>
              <a:gdLst/>
              <a:ahLst/>
              <a:cxnLst/>
              <a:rect l="l" t="t" r="r" b="b"/>
              <a:pathLst>
                <a:path w="1741169" h="1885314">
                  <a:moveTo>
                    <a:pt x="561370" y="0"/>
                  </a:moveTo>
                  <a:lnTo>
                    <a:pt x="474406" y="27485"/>
                  </a:lnTo>
                  <a:lnTo>
                    <a:pt x="417227" y="65448"/>
                  </a:lnTo>
                  <a:lnTo>
                    <a:pt x="364462" y="139810"/>
                  </a:lnTo>
                  <a:lnTo>
                    <a:pt x="290739" y="276494"/>
                  </a:lnTo>
                  <a:lnTo>
                    <a:pt x="266334" y="325781"/>
                  </a:lnTo>
                  <a:lnTo>
                    <a:pt x="244007" y="376228"/>
                  </a:lnTo>
                  <a:lnTo>
                    <a:pt x="223706" y="427122"/>
                  </a:lnTo>
                  <a:lnTo>
                    <a:pt x="205378" y="477750"/>
                  </a:lnTo>
                  <a:lnTo>
                    <a:pt x="188970" y="527398"/>
                  </a:lnTo>
                  <a:lnTo>
                    <a:pt x="174431" y="575352"/>
                  </a:lnTo>
                  <a:lnTo>
                    <a:pt x="161707" y="620901"/>
                  </a:lnTo>
                  <a:lnTo>
                    <a:pt x="150747" y="663330"/>
                  </a:lnTo>
                  <a:lnTo>
                    <a:pt x="141498" y="701926"/>
                  </a:lnTo>
                  <a:lnTo>
                    <a:pt x="131620" y="698545"/>
                  </a:lnTo>
                  <a:lnTo>
                    <a:pt x="121536" y="696006"/>
                  </a:lnTo>
                  <a:lnTo>
                    <a:pt x="111210" y="694497"/>
                  </a:lnTo>
                  <a:lnTo>
                    <a:pt x="100609" y="694209"/>
                  </a:lnTo>
                  <a:lnTo>
                    <a:pt x="69840" y="700740"/>
                  </a:lnTo>
                  <a:lnTo>
                    <a:pt x="26187" y="741876"/>
                  </a:lnTo>
                  <a:lnTo>
                    <a:pt x="3971" y="811656"/>
                  </a:lnTo>
                  <a:lnTo>
                    <a:pt x="0" y="853992"/>
                  </a:lnTo>
                  <a:lnTo>
                    <a:pt x="303" y="899536"/>
                  </a:lnTo>
                  <a:lnTo>
                    <a:pt x="4520" y="946968"/>
                  </a:lnTo>
                  <a:lnTo>
                    <a:pt x="12290" y="994972"/>
                  </a:lnTo>
                  <a:lnTo>
                    <a:pt x="23251" y="1042230"/>
                  </a:lnTo>
                  <a:lnTo>
                    <a:pt x="37042" y="1087422"/>
                  </a:lnTo>
                  <a:lnTo>
                    <a:pt x="53301" y="1129232"/>
                  </a:lnTo>
                  <a:lnTo>
                    <a:pt x="71667" y="1166341"/>
                  </a:lnTo>
                  <a:lnTo>
                    <a:pt x="96901" y="1205075"/>
                  </a:lnTo>
                  <a:lnTo>
                    <a:pt x="123158" y="1234945"/>
                  </a:lnTo>
                  <a:lnTo>
                    <a:pt x="175434" y="1272662"/>
                  </a:lnTo>
                  <a:lnTo>
                    <a:pt x="178973" y="1288264"/>
                  </a:lnTo>
                  <a:lnTo>
                    <a:pt x="198505" y="1347315"/>
                  </a:lnTo>
                  <a:lnTo>
                    <a:pt x="230659" y="1417672"/>
                  </a:lnTo>
                  <a:lnTo>
                    <a:pt x="251266" y="1455779"/>
                  </a:lnTo>
                  <a:lnTo>
                    <a:pt x="274783" y="1495140"/>
                  </a:lnTo>
                  <a:lnTo>
                    <a:pt x="301130" y="1535231"/>
                  </a:lnTo>
                  <a:lnTo>
                    <a:pt x="330226" y="1575527"/>
                  </a:lnTo>
                  <a:lnTo>
                    <a:pt x="361989" y="1615503"/>
                  </a:lnTo>
                  <a:lnTo>
                    <a:pt x="396337" y="1654636"/>
                  </a:lnTo>
                  <a:lnTo>
                    <a:pt x="433190" y="1692401"/>
                  </a:lnTo>
                  <a:lnTo>
                    <a:pt x="472466" y="1728273"/>
                  </a:lnTo>
                  <a:lnTo>
                    <a:pt x="514083" y="1761730"/>
                  </a:lnTo>
                  <a:lnTo>
                    <a:pt x="557960" y="1792245"/>
                  </a:lnTo>
                  <a:lnTo>
                    <a:pt x="604016" y="1819296"/>
                  </a:lnTo>
                  <a:lnTo>
                    <a:pt x="652169" y="1842357"/>
                  </a:lnTo>
                  <a:lnTo>
                    <a:pt x="702338" y="1860904"/>
                  </a:lnTo>
                  <a:lnTo>
                    <a:pt x="754442" y="1874414"/>
                  </a:lnTo>
                  <a:lnTo>
                    <a:pt x="808399" y="1882361"/>
                  </a:lnTo>
                  <a:lnTo>
                    <a:pt x="858673" y="1884764"/>
                  </a:lnTo>
                  <a:lnTo>
                    <a:pt x="908142" y="1882923"/>
                  </a:lnTo>
                  <a:lnTo>
                    <a:pt x="956701" y="1877066"/>
                  </a:lnTo>
                  <a:lnTo>
                    <a:pt x="1004246" y="1867418"/>
                  </a:lnTo>
                  <a:lnTo>
                    <a:pt x="1050671" y="1854205"/>
                  </a:lnTo>
                  <a:lnTo>
                    <a:pt x="1095874" y="1837653"/>
                  </a:lnTo>
                  <a:lnTo>
                    <a:pt x="1139749" y="1817990"/>
                  </a:lnTo>
                  <a:lnTo>
                    <a:pt x="1182192" y="1795440"/>
                  </a:lnTo>
                  <a:lnTo>
                    <a:pt x="1223099" y="1770231"/>
                  </a:lnTo>
                  <a:lnTo>
                    <a:pt x="1262366" y="1742588"/>
                  </a:lnTo>
                  <a:lnTo>
                    <a:pt x="1299887" y="1712739"/>
                  </a:lnTo>
                  <a:lnTo>
                    <a:pt x="1335559" y="1680907"/>
                  </a:lnTo>
                  <a:lnTo>
                    <a:pt x="1369277" y="1647322"/>
                  </a:lnTo>
                  <a:lnTo>
                    <a:pt x="1400937" y="1612207"/>
                  </a:lnTo>
                  <a:lnTo>
                    <a:pt x="1430434" y="1575790"/>
                  </a:lnTo>
                  <a:lnTo>
                    <a:pt x="1457665" y="1538297"/>
                  </a:lnTo>
                  <a:lnTo>
                    <a:pt x="1482524" y="1499954"/>
                  </a:lnTo>
                  <a:lnTo>
                    <a:pt x="1504908" y="1460987"/>
                  </a:lnTo>
                  <a:lnTo>
                    <a:pt x="1524712" y="1421623"/>
                  </a:lnTo>
                  <a:lnTo>
                    <a:pt x="1541832" y="1382087"/>
                  </a:lnTo>
                  <a:lnTo>
                    <a:pt x="1556162" y="1342607"/>
                  </a:lnTo>
                  <a:lnTo>
                    <a:pt x="1567600" y="1303407"/>
                  </a:lnTo>
                  <a:lnTo>
                    <a:pt x="1576386" y="1262799"/>
                  </a:lnTo>
                  <a:lnTo>
                    <a:pt x="1598531" y="1247070"/>
                  </a:lnTo>
                  <a:lnTo>
                    <a:pt x="1643009" y="1200101"/>
                  </a:lnTo>
                  <a:lnTo>
                    <a:pt x="1664435" y="1167503"/>
                  </a:lnTo>
                  <a:lnTo>
                    <a:pt x="1683339" y="1130674"/>
                  </a:lnTo>
                  <a:lnTo>
                    <a:pt x="1700207" y="1089113"/>
                  </a:lnTo>
                  <a:lnTo>
                    <a:pt x="1714658" y="1044131"/>
                  </a:lnTo>
                  <a:lnTo>
                    <a:pt x="1726311" y="997042"/>
                  </a:lnTo>
                  <a:lnTo>
                    <a:pt x="1734787" y="949158"/>
                  </a:lnTo>
                  <a:lnTo>
                    <a:pt x="1739704" y="901793"/>
                  </a:lnTo>
                  <a:lnTo>
                    <a:pt x="1740682" y="856259"/>
                  </a:lnTo>
                  <a:lnTo>
                    <a:pt x="1737340" y="813869"/>
                  </a:lnTo>
                  <a:lnTo>
                    <a:pt x="1729298" y="775935"/>
                  </a:lnTo>
                  <a:lnTo>
                    <a:pt x="1697588" y="718690"/>
                  </a:lnTo>
                  <a:lnTo>
                    <a:pt x="1642509" y="695025"/>
                  </a:lnTo>
                  <a:lnTo>
                    <a:pt x="1619176" y="696614"/>
                  </a:lnTo>
                  <a:lnTo>
                    <a:pt x="1597019" y="703335"/>
                  </a:lnTo>
                  <a:lnTo>
                    <a:pt x="1576016" y="714472"/>
                  </a:lnTo>
                  <a:lnTo>
                    <a:pt x="1556146" y="729307"/>
                  </a:lnTo>
                  <a:lnTo>
                    <a:pt x="1482137" y="531931"/>
                  </a:lnTo>
                  <a:lnTo>
                    <a:pt x="1474253" y="531931"/>
                  </a:lnTo>
                  <a:lnTo>
                    <a:pt x="1440667" y="531216"/>
                  </a:lnTo>
                  <a:lnTo>
                    <a:pt x="1369237" y="524722"/>
                  </a:lnTo>
                  <a:lnTo>
                    <a:pt x="1331024" y="518423"/>
                  </a:lnTo>
                  <a:lnTo>
                    <a:pt x="1290901" y="509745"/>
                  </a:lnTo>
                  <a:lnTo>
                    <a:pt x="1248682" y="498427"/>
                  </a:lnTo>
                  <a:lnTo>
                    <a:pt x="1204183" y="484211"/>
                  </a:lnTo>
                  <a:lnTo>
                    <a:pt x="1157220" y="466838"/>
                  </a:lnTo>
                  <a:lnTo>
                    <a:pt x="1107608" y="446047"/>
                  </a:lnTo>
                  <a:lnTo>
                    <a:pt x="1055162" y="421580"/>
                  </a:lnTo>
                  <a:lnTo>
                    <a:pt x="999700" y="393178"/>
                  </a:lnTo>
                  <a:lnTo>
                    <a:pt x="941035" y="360580"/>
                  </a:lnTo>
                  <a:lnTo>
                    <a:pt x="878983" y="323529"/>
                  </a:lnTo>
                  <a:lnTo>
                    <a:pt x="712714" y="201014"/>
                  </a:lnTo>
                  <a:lnTo>
                    <a:pt x="616495" y="97796"/>
                  </a:lnTo>
                  <a:lnTo>
                    <a:pt x="572116" y="26563"/>
                  </a:lnTo>
                  <a:lnTo>
                    <a:pt x="561370" y="0"/>
                  </a:lnTo>
                  <a:close/>
                </a:path>
              </a:pathLst>
            </a:custGeom>
            <a:solidFill>
              <a:srgbClr val="FBD5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319961" y="5017985"/>
              <a:ext cx="170618" cy="21661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043585" y="5017985"/>
              <a:ext cx="170618" cy="21661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7472460" y="5641926"/>
              <a:ext cx="583565" cy="217170"/>
            </a:xfrm>
            <a:custGeom>
              <a:avLst/>
              <a:gdLst/>
              <a:ahLst/>
              <a:cxnLst/>
              <a:rect l="l" t="t" r="r" b="b"/>
              <a:pathLst>
                <a:path w="583565" h="217170">
                  <a:moveTo>
                    <a:pt x="242674" y="0"/>
                  </a:moveTo>
                  <a:lnTo>
                    <a:pt x="136420" y="1119"/>
                  </a:lnTo>
                  <a:lnTo>
                    <a:pt x="0" y="17310"/>
                  </a:lnTo>
                  <a:lnTo>
                    <a:pt x="46828" y="123823"/>
                  </a:lnTo>
                  <a:lnTo>
                    <a:pt x="93601" y="180142"/>
                  </a:lnTo>
                  <a:lnTo>
                    <a:pt x="168367" y="204999"/>
                  </a:lnTo>
                  <a:lnTo>
                    <a:pt x="299174" y="217126"/>
                  </a:lnTo>
                  <a:lnTo>
                    <a:pt x="439270" y="199147"/>
                  </a:lnTo>
                  <a:lnTo>
                    <a:pt x="526374" y="143818"/>
                  </a:lnTo>
                  <a:lnTo>
                    <a:pt x="570956" y="85457"/>
                  </a:lnTo>
                  <a:lnTo>
                    <a:pt x="583490" y="58377"/>
                  </a:lnTo>
                  <a:lnTo>
                    <a:pt x="373463" y="17802"/>
                  </a:lnTo>
                  <a:lnTo>
                    <a:pt x="2426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742701" y="2805307"/>
              <a:ext cx="2493720" cy="205381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757318" y="3785470"/>
              <a:ext cx="118027" cy="11797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019343" y="3785470"/>
              <a:ext cx="118027" cy="11797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281420" y="3785470"/>
              <a:ext cx="118027" cy="11797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7234177" y="2158817"/>
              <a:ext cx="1329690" cy="1329690"/>
            </a:xfrm>
            <a:custGeom>
              <a:avLst/>
              <a:gdLst/>
              <a:ahLst/>
              <a:cxnLst/>
              <a:rect l="l" t="t" r="r" b="b"/>
              <a:pathLst>
                <a:path w="1329690" h="1329689">
                  <a:moveTo>
                    <a:pt x="664691" y="0"/>
                  </a:moveTo>
                  <a:lnTo>
                    <a:pt x="617223" y="1668"/>
                  </a:lnTo>
                  <a:lnTo>
                    <a:pt x="570655" y="6599"/>
                  </a:lnTo>
                  <a:lnTo>
                    <a:pt x="525101" y="14680"/>
                  </a:lnTo>
                  <a:lnTo>
                    <a:pt x="480672" y="25799"/>
                  </a:lnTo>
                  <a:lnTo>
                    <a:pt x="437481" y="39842"/>
                  </a:lnTo>
                  <a:lnTo>
                    <a:pt x="395641" y="56699"/>
                  </a:lnTo>
                  <a:lnTo>
                    <a:pt x="355263" y="76255"/>
                  </a:lnTo>
                  <a:lnTo>
                    <a:pt x="316462" y="98400"/>
                  </a:lnTo>
                  <a:lnTo>
                    <a:pt x="279348" y="123020"/>
                  </a:lnTo>
                  <a:lnTo>
                    <a:pt x="244035" y="150004"/>
                  </a:lnTo>
                  <a:lnTo>
                    <a:pt x="210635" y="179238"/>
                  </a:lnTo>
                  <a:lnTo>
                    <a:pt x="179260" y="210610"/>
                  </a:lnTo>
                  <a:lnTo>
                    <a:pt x="150024" y="244009"/>
                  </a:lnTo>
                  <a:lnTo>
                    <a:pt x="123038" y="279321"/>
                  </a:lnTo>
                  <a:lnTo>
                    <a:pt x="98415" y="316434"/>
                  </a:lnTo>
                  <a:lnTo>
                    <a:pt x="76267" y="355235"/>
                  </a:lnTo>
                  <a:lnTo>
                    <a:pt x="56708" y="395614"/>
                  </a:lnTo>
                  <a:lnTo>
                    <a:pt x="39849" y="437456"/>
                  </a:lnTo>
                  <a:lnTo>
                    <a:pt x="25803" y="480649"/>
                  </a:lnTo>
                  <a:lnTo>
                    <a:pt x="14683" y="525082"/>
                  </a:lnTo>
                  <a:lnTo>
                    <a:pt x="6600" y="570642"/>
                  </a:lnTo>
                  <a:lnTo>
                    <a:pt x="1668" y="617216"/>
                  </a:lnTo>
                  <a:lnTo>
                    <a:pt x="0" y="664691"/>
                  </a:lnTo>
                  <a:lnTo>
                    <a:pt x="1668" y="712160"/>
                  </a:lnTo>
                  <a:lnTo>
                    <a:pt x="6600" y="758727"/>
                  </a:lnTo>
                  <a:lnTo>
                    <a:pt x="14683" y="804282"/>
                  </a:lnTo>
                  <a:lnTo>
                    <a:pt x="25803" y="848711"/>
                  </a:lnTo>
                  <a:lnTo>
                    <a:pt x="39849" y="891902"/>
                  </a:lnTo>
                  <a:lnTo>
                    <a:pt x="56708" y="933742"/>
                  </a:lnTo>
                  <a:lnTo>
                    <a:pt x="76267" y="974119"/>
                  </a:lnTo>
                  <a:lnTo>
                    <a:pt x="98415" y="1012921"/>
                  </a:lnTo>
                  <a:lnTo>
                    <a:pt x="123038" y="1050035"/>
                  </a:lnTo>
                  <a:lnTo>
                    <a:pt x="150024" y="1085348"/>
                  </a:lnTo>
                  <a:lnTo>
                    <a:pt x="179260" y="1118748"/>
                  </a:lnTo>
                  <a:lnTo>
                    <a:pt x="210635" y="1150122"/>
                  </a:lnTo>
                  <a:lnTo>
                    <a:pt x="244035" y="1179359"/>
                  </a:lnTo>
                  <a:lnTo>
                    <a:pt x="279348" y="1206345"/>
                  </a:lnTo>
                  <a:lnTo>
                    <a:pt x="316462" y="1230968"/>
                  </a:lnTo>
                  <a:lnTo>
                    <a:pt x="355263" y="1253115"/>
                  </a:lnTo>
                  <a:lnTo>
                    <a:pt x="395641" y="1272675"/>
                  </a:lnTo>
                  <a:lnTo>
                    <a:pt x="437481" y="1289533"/>
                  </a:lnTo>
                  <a:lnTo>
                    <a:pt x="480672" y="1303579"/>
                  </a:lnTo>
                  <a:lnTo>
                    <a:pt x="525101" y="1314700"/>
                  </a:lnTo>
                  <a:lnTo>
                    <a:pt x="570655" y="1322782"/>
                  </a:lnTo>
                  <a:lnTo>
                    <a:pt x="617223" y="1327714"/>
                  </a:lnTo>
                  <a:lnTo>
                    <a:pt x="664691" y="1329383"/>
                  </a:lnTo>
                  <a:lnTo>
                    <a:pt x="712167" y="1327714"/>
                  </a:lnTo>
                  <a:lnTo>
                    <a:pt x="758742" y="1322782"/>
                  </a:lnTo>
                  <a:lnTo>
                    <a:pt x="804303" y="1314700"/>
                  </a:lnTo>
                  <a:lnTo>
                    <a:pt x="848738" y="1303579"/>
                  </a:lnTo>
                  <a:lnTo>
                    <a:pt x="891934" y="1289533"/>
                  </a:lnTo>
                  <a:lnTo>
                    <a:pt x="933780" y="1272675"/>
                  </a:lnTo>
                  <a:lnTo>
                    <a:pt x="974161" y="1253115"/>
                  </a:lnTo>
                  <a:lnTo>
                    <a:pt x="1012966" y="1230968"/>
                  </a:lnTo>
                  <a:lnTo>
                    <a:pt x="1050083" y="1206345"/>
                  </a:lnTo>
                  <a:lnTo>
                    <a:pt x="1085399" y="1179359"/>
                  </a:lnTo>
                  <a:lnTo>
                    <a:pt x="1118802" y="1150122"/>
                  </a:lnTo>
                  <a:lnTo>
                    <a:pt x="1150178" y="1118748"/>
                  </a:lnTo>
                  <a:lnTo>
                    <a:pt x="1179416" y="1085348"/>
                  </a:lnTo>
                  <a:lnTo>
                    <a:pt x="1206404" y="1050035"/>
                  </a:lnTo>
                  <a:lnTo>
                    <a:pt x="1231028" y="1012921"/>
                  </a:lnTo>
                  <a:lnTo>
                    <a:pt x="1239628" y="997854"/>
                  </a:lnTo>
                  <a:lnTo>
                    <a:pt x="661854" y="997854"/>
                  </a:lnTo>
                  <a:lnTo>
                    <a:pt x="612728" y="994079"/>
                  </a:lnTo>
                  <a:lnTo>
                    <a:pt x="565375" y="983040"/>
                  </a:lnTo>
                  <a:lnTo>
                    <a:pt x="520528" y="965165"/>
                  </a:lnTo>
                  <a:lnTo>
                    <a:pt x="478922" y="940883"/>
                  </a:lnTo>
                  <a:lnTo>
                    <a:pt x="441292" y="910622"/>
                  </a:lnTo>
                  <a:lnTo>
                    <a:pt x="408373" y="874812"/>
                  </a:lnTo>
                  <a:lnTo>
                    <a:pt x="380899" y="833880"/>
                  </a:lnTo>
                  <a:lnTo>
                    <a:pt x="377324" y="822939"/>
                  </a:lnTo>
                  <a:lnTo>
                    <a:pt x="378204" y="811850"/>
                  </a:lnTo>
                  <a:lnTo>
                    <a:pt x="383186" y="801902"/>
                  </a:lnTo>
                  <a:lnTo>
                    <a:pt x="391914" y="794384"/>
                  </a:lnTo>
                  <a:lnTo>
                    <a:pt x="402796" y="790762"/>
                  </a:lnTo>
                  <a:lnTo>
                    <a:pt x="901453" y="790762"/>
                  </a:lnTo>
                  <a:lnTo>
                    <a:pt x="904649" y="786760"/>
                  </a:lnTo>
                  <a:lnTo>
                    <a:pt x="914422" y="781383"/>
                  </a:lnTo>
                  <a:lnTo>
                    <a:pt x="925467" y="780040"/>
                  </a:lnTo>
                  <a:lnTo>
                    <a:pt x="1319064" y="780040"/>
                  </a:lnTo>
                  <a:lnTo>
                    <a:pt x="1322845" y="758727"/>
                  </a:lnTo>
                  <a:lnTo>
                    <a:pt x="1327777" y="712160"/>
                  </a:lnTo>
                  <a:lnTo>
                    <a:pt x="1329446" y="664691"/>
                  </a:lnTo>
                  <a:lnTo>
                    <a:pt x="1327777" y="617216"/>
                  </a:lnTo>
                  <a:lnTo>
                    <a:pt x="1322845" y="570642"/>
                  </a:lnTo>
                  <a:lnTo>
                    <a:pt x="1321379" y="562380"/>
                  </a:lnTo>
                  <a:lnTo>
                    <a:pt x="451138" y="562380"/>
                  </a:lnTo>
                  <a:lnTo>
                    <a:pt x="422926" y="556680"/>
                  </a:lnTo>
                  <a:lnTo>
                    <a:pt x="399880" y="541137"/>
                  </a:lnTo>
                  <a:lnTo>
                    <a:pt x="384338" y="518091"/>
                  </a:lnTo>
                  <a:lnTo>
                    <a:pt x="378637" y="489880"/>
                  </a:lnTo>
                  <a:lnTo>
                    <a:pt x="384338" y="461640"/>
                  </a:lnTo>
                  <a:lnTo>
                    <a:pt x="399880" y="438593"/>
                  </a:lnTo>
                  <a:lnTo>
                    <a:pt x="422926" y="423062"/>
                  </a:lnTo>
                  <a:lnTo>
                    <a:pt x="451138" y="417369"/>
                  </a:lnTo>
                  <a:lnTo>
                    <a:pt x="1281502" y="417369"/>
                  </a:lnTo>
                  <a:lnTo>
                    <a:pt x="1272736" y="395614"/>
                  </a:lnTo>
                  <a:lnTo>
                    <a:pt x="1253176" y="355235"/>
                  </a:lnTo>
                  <a:lnTo>
                    <a:pt x="1231028" y="316434"/>
                  </a:lnTo>
                  <a:lnTo>
                    <a:pt x="1206404" y="279321"/>
                  </a:lnTo>
                  <a:lnTo>
                    <a:pt x="1179416" y="244009"/>
                  </a:lnTo>
                  <a:lnTo>
                    <a:pt x="1150178" y="210610"/>
                  </a:lnTo>
                  <a:lnTo>
                    <a:pt x="1118802" y="179238"/>
                  </a:lnTo>
                  <a:lnTo>
                    <a:pt x="1085399" y="150004"/>
                  </a:lnTo>
                  <a:lnTo>
                    <a:pt x="1050083" y="123020"/>
                  </a:lnTo>
                  <a:lnTo>
                    <a:pt x="1012966" y="98400"/>
                  </a:lnTo>
                  <a:lnTo>
                    <a:pt x="974161" y="76255"/>
                  </a:lnTo>
                  <a:lnTo>
                    <a:pt x="933780" y="56699"/>
                  </a:lnTo>
                  <a:lnTo>
                    <a:pt x="891934" y="39842"/>
                  </a:lnTo>
                  <a:lnTo>
                    <a:pt x="848738" y="25799"/>
                  </a:lnTo>
                  <a:lnTo>
                    <a:pt x="804303" y="14680"/>
                  </a:lnTo>
                  <a:lnTo>
                    <a:pt x="758742" y="6599"/>
                  </a:lnTo>
                  <a:lnTo>
                    <a:pt x="712167" y="1668"/>
                  </a:lnTo>
                  <a:lnTo>
                    <a:pt x="664691" y="0"/>
                  </a:lnTo>
                  <a:close/>
                </a:path>
                <a:path w="1329690" h="1329689">
                  <a:moveTo>
                    <a:pt x="1319064" y="780040"/>
                  </a:moveTo>
                  <a:lnTo>
                    <a:pt x="925467" y="780040"/>
                  </a:lnTo>
                  <a:lnTo>
                    <a:pt x="936484" y="783127"/>
                  </a:lnTo>
                  <a:lnTo>
                    <a:pt x="945509" y="790312"/>
                  </a:lnTo>
                  <a:lnTo>
                    <a:pt x="950901" y="800058"/>
                  </a:lnTo>
                  <a:lnTo>
                    <a:pt x="952247" y="811097"/>
                  </a:lnTo>
                  <a:lnTo>
                    <a:pt x="949133" y="822163"/>
                  </a:lnTo>
                  <a:lnTo>
                    <a:pt x="922131" y="866028"/>
                  </a:lnTo>
                  <a:lnTo>
                    <a:pt x="889202" y="904401"/>
                  </a:lnTo>
                  <a:lnTo>
                    <a:pt x="851095" y="936824"/>
                  </a:lnTo>
                  <a:lnTo>
                    <a:pt x="808557" y="962838"/>
                  </a:lnTo>
                  <a:lnTo>
                    <a:pt x="762339" y="981986"/>
                  </a:lnTo>
                  <a:lnTo>
                    <a:pt x="713188" y="993811"/>
                  </a:lnTo>
                  <a:lnTo>
                    <a:pt x="661854" y="997854"/>
                  </a:lnTo>
                  <a:lnTo>
                    <a:pt x="1239628" y="997854"/>
                  </a:lnTo>
                  <a:lnTo>
                    <a:pt x="1272736" y="933742"/>
                  </a:lnTo>
                  <a:lnTo>
                    <a:pt x="1289596" y="891902"/>
                  </a:lnTo>
                  <a:lnTo>
                    <a:pt x="1303642" y="848711"/>
                  </a:lnTo>
                  <a:lnTo>
                    <a:pt x="1314762" y="804282"/>
                  </a:lnTo>
                  <a:lnTo>
                    <a:pt x="1319064" y="780040"/>
                  </a:lnTo>
                  <a:close/>
                </a:path>
                <a:path w="1329690" h="1329689">
                  <a:moveTo>
                    <a:pt x="901453" y="790762"/>
                  </a:moveTo>
                  <a:lnTo>
                    <a:pt x="402796" y="790762"/>
                  </a:lnTo>
                  <a:lnTo>
                    <a:pt x="413866" y="791600"/>
                  </a:lnTo>
                  <a:lnTo>
                    <a:pt x="423837" y="796570"/>
                  </a:lnTo>
                  <a:lnTo>
                    <a:pt x="431421" y="805347"/>
                  </a:lnTo>
                  <a:lnTo>
                    <a:pt x="458168" y="844126"/>
                  </a:lnTo>
                  <a:lnTo>
                    <a:pt x="490853" y="877102"/>
                  </a:lnTo>
                  <a:lnTo>
                    <a:pt x="528520" y="903718"/>
                  </a:lnTo>
                  <a:lnTo>
                    <a:pt x="570213" y="923418"/>
                  </a:lnTo>
                  <a:lnTo>
                    <a:pt x="614976" y="935646"/>
                  </a:lnTo>
                  <a:lnTo>
                    <a:pt x="661854" y="939845"/>
                  </a:lnTo>
                  <a:lnTo>
                    <a:pt x="710829" y="935344"/>
                  </a:lnTo>
                  <a:lnTo>
                    <a:pt x="757223" y="922240"/>
                  </a:lnTo>
                  <a:lnTo>
                    <a:pt x="800058" y="901132"/>
                  </a:lnTo>
                  <a:lnTo>
                    <a:pt x="838358" y="872619"/>
                  </a:lnTo>
                  <a:lnTo>
                    <a:pt x="871147" y="837301"/>
                  </a:lnTo>
                  <a:lnTo>
                    <a:pt x="897449" y="795776"/>
                  </a:lnTo>
                  <a:lnTo>
                    <a:pt x="901453" y="790762"/>
                  </a:lnTo>
                  <a:close/>
                </a:path>
                <a:path w="1329690" h="1329689">
                  <a:moveTo>
                    <a:pt x="876632" y="417369"/>
                  </a:moveTo>
                  <a:lnTo>
                    <a:pt x="451138" y="417369"/>
                  </a:lnTo>
                  <a:lnTo>
                    <a:pt x="479349" y="423062"/>
                  </a:lnTo>
                  <a:lnTo>
                    <a:pt x="502395" y="438593"/>
                  </a:lnTo>
                  <a:lnTo>
                    <a:pt x="517938" y="461640"/>
                  </a:lnTo>
                  <a:lnTo>
                    <a:pt x="523638" y="489880"/>
                  </a:lnTo>
                  <a:lnTo>
                    <a:pt x="517938" y="518091"/>
                  </a:lnTo>
                  <a:lnTo>
                    <a:pt x="502395" y="541137"/>
                  </a:lnTo>
                  <a:lnTo>
                    <a:pt x="479349" y="556680"/>
                  </a:lnTo>
                  <a:lnTo>
                    <a:pt x="451138" y="562380"/>
                  </a:lnTo>
                  <a:lnTo>
                    <a:pt x="876632" y="562380"/>
                  </a:lnTo>
                  <a:lnTo>
                    <a:pt x="848394" y="556680"/>
                  </a:lnTo>
                  <a:lnTo>
                    <a:pt x="825351" y="541137"/>
                  </a:lnTo>
                  <a:lnTo>
                    <a:pt x="809824" y="518091"/>
                  </a:lnTo>
                  <a:lnTo>
                    <a:pt x="804132" y="489880"/>
                  </a:lnTo>
                  <a:lnTo>
                    <a:pt x="809824" y="461640"/>
                  </a:lnTo>
                  <a:lnTo>
                    <a:pt x="825351" y="438593"/>
                  </a:lnTo>
                  <a:lnTo>
                    <a:pt x="848394" y="423062"/>
                  </a:lnTo>
                  <a:lnTo>
                    <a:pt x="876632" y="417369"/>
                  </a:lnTo>
                  <a:close/>
                </a:path>
                <a:path w="1329690" h="1329689">
                  <a:moveTo>
                    <a:pt x="1281502" y="417369"/>
                  </a:moveTo>
                  <a:lnTo>
                    <a:pt x="876632" y="417369"/>
                  </a:lnTo>
                  <a:lnTo>
                    <a:pt x="904844" y="423062"/>
                  </a:lnTo>
                  <a:lnTo>
                    <a:pt x="927890" y="438593"/>
                  </a:lnTo>
                  <a:lnTo>
                    <a:pt x="943432" y="461640"/>
                  </a:lnTo>
                  <a:lnTo>
                    <a:pt x="949133" y="489880"/>
                  </a:lnTo>
                  <a:lnTo>
                    <a:pt x="943432" y="518091"/>
                  </a:lnTo>
                  <a:lnTo>
                    <a:pt x="927890" y="541137"/>
                  </a:lnTo>
                  <a:lnTo>
                    <a:pt x="904844" y="556680"/>
                  </a:lnTo>
                  <a:lnTo>
                    <a:pt x="876632" y="562380"/>
                  </a:lnTo>
                  <a:lnTo>
                    <a:pt x="1321379" y="562380"/>
                  </a:lnTo>
                  <a:lnTo>
                    <a:pt x="1314762" y="525082"/>
                  </a:lnTo>
                  <a:lnTo>
                    <a:pt x="1303642" y="480649"/>
                  </a:lnTo>
                  <a:lnTo>
                    <a:pt x="1289596" y="437456"/>
                  </a:lnTo>
                  <a:lnTo>
                    <a:pt x="1281502" y="417369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984890" y="5312576"/>
              <a:ext cx="4169410" cy="2635885"/>
            </a:xfrm>
            <a:custGeom>
              <a:avLst/>
              <a:gdLst/>
              <a:ahLst/>
              <a:cxnLst/>
              <a:rect l="l" t="t" r="r" b="b"/>
              <a:pathLst>
                <a:path w="4169409" h="2635884">
                  <a:moveTo>
                    <a:pt x="4082325" y="0"/>
                  </a:moveTo>
                  <a:lnTo>
                    <a:pt x="86908" y="0"/>
                  </a:lnTo>
                  <a:lnTo>
                    <a:pt x="53163" y="6857"/>
                  </a:lnTo>
                  <a:lnTo>
                    <a:pt x="25529" y="25529"/>
                  </a:lnTo>
                  <a:lnTo>
                    <a:pt x="6857" y="53163"/>
                  </a:lnTo>
                  <a:lnTo>
                    <a:pt x="0" y="86908"/>
                  </a:lnTo>
                  <a:lnTo>
                    <a:pt x="0" y="2548644"/>
                  </a:lnTo>
                  <a:lnTo>
                    <a:pt x="6857" y="2582389"/>
                  </a:lnTo>
                  <a:lnTo>
                    <a:pt x="25529" y="2610023"/>
                  </a:lnTo>
                  <a:lnTo>
                    <a:pt x="53163" y="2628695"/>
                  </a:lnTo>
                  <a:lnTo>
                    <a:pt x="86908" y="2635553"/>
                  </a:lnTo>
                  <a:lnTo>
                    <a:pt x="4082325" y="2635553"/>
                  </a:lnTo>
                  <a:lnTo>
                    <a:pt x="4116070" y="2628695"/>
                  </a:lnTo>
                  <a:lnTo>
                    <a:pt x="4143704" y="2610023"/>
                  </a:lnTo>
                  <a:lnTo>
                    <a:pt x="4162376" y="2582389"/>
                  </a:lnTo>
                  <a:lnTo>
                    <a:pt x="4169234" y="2548644"/>
                  </a:lnTo>
                  <a:lnTo>
                    <a:pt x="4169234" y="86908"/>
                  </a:lnTo>
                  <a:lnTo>
                    <a:pt x="4162376" y="53163"/>
                  </a:lnTo>
                  <a:lnTo>
                    <a:pt x="4143704" y="25529"/>
                  </a:lnTo>
                  <a:lnTo>
                    <a:pt x="4116070" y="6857"/>
                  </a:lnTo>
                  <a:lnTo>
                    <a:pt x="4082325" y="0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12619" y="5549401"/>
              <a:ext cx="3540132" cy="216185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3377749" y="5781516"/>
              <a:ext cx="2148840" cy="1693545"/>
            </a:xfrm>
            <a:custGeom>
              <a:avLst/>
              <a:gdLst/>
              <a:ahLst/>
              <a:cxnLst/>
              <a:rect l="l" t="t" r="r" b="b"/>
              <a:pathLst>
                <a:path w="2148840" h="1693545">
                  <a:moveTo>
                    <a:pt x="322364" y="581799"/>
                  </a:moveTo>
                  <a:lnTo>
                    <a:pt x="235521" y="581799"/>
                  </a:lnTo>
                  <a:lnTo>
                    <a:pt x="235521" y="730237"/>
                  </a:lnTo>
                  <a:lnTo>
                    <a:pt x="322364" y="730237"/>
                  </a:lnTo>
                  <a:lnTo>
                    <a:pt x="322364" y="581799"/>
                  </a:lnTo>
                  <a:close/>
                </a:path>
                <a:path w="2148840" h="1693545">
                  <a:moveTo>
                    <a:pt x="322364" y="495300"/>
                  </a:moveTo>
                  <a:lnTo>
                    <a:pt x="114" y="495300"/>
                  </a:lnTo>
                  <a:lnTo>
                    <a:pt x="114" y="581660"/>
                  </a:lnTo>
                  <a:lnTo>
                    <a:pt x="114" y="730250"/>
                  </a:lnTo>
                  <a:lnTo>
                    <a:pt x="114" y="816610"/>
                  </a:lnTo>
                  <a:lnTo>
                    <a:pt x="322364" y="816610"/>
                  </a:lnTo>
                  <a:lnTo>
                    <a:pt x="322364" y="730250"/>
                  </a:lnTo>
                  <a:lnTo>
                    <a:pt x="87020" y="730250"/>
                  </a:lnTo>
                  <a:lnTo>
                    <a:pt x="87020" y="581660"/>
                  </a:lnTo>
                  <a:lnTo>
                    <a:pt x="322364" y="581660"/>
                  </a:lnTo>
                  <a:lnTo>
                    <a:pt x="322364" y="495300"/>
                  </a:lnTo>
                  <a:close/>
                </a:path>
                <a:path w="2148840" h="1693545">
                  <a:moveTo>
                    <a:pt x="322364" y="0"/>
                  </a:moveTo>
                  <a:lnTo>
                    <a:pt x="114" y="0"/>
                  </a:lnTo>
                  <a:lnTo>
                    <a:pt x="114" y="86360"/>
                  </a:lnTo>
                  <a:lnTo>
                    <a:pt x="114" y="234950"/>
                  </a:lnTo>
                  <a:lnTo>
                    <a:pt x="114" y="322580"/>
                  </a:lnTo>
                  <a:lnTo>
                    <a:pt x="322364" y="322580"/>
                  </a:lnTo>
                  <a:lnTo>
                    <a:pt x="322364" y="235216"/>
                  </a:lnTo>
                  <a:lnTo>
                    <a:pt x="322364" y="234950"/>
                  </a:lnTo>
                  <a:lnTo>
                    <a:pt x="322364" y="86779"/>
                  </a:lnTo>
                  <a:lnTo>
                    <a:pt x="235521" y="86779"/>
                  </a:lnTo>
                  <a:lnTo>
                    <a:pt x="235521" y="234950"/>
                  </a:lnTo>
                  <a:lnTo>
                    <a:pt x="87020" y="234950"/>
                  </a:lnTo>
                  <a:lnTo>
                    <a:pt x="87020" y="86360"/>
                  </a:lnTo>
                  <a:lnTo>
                    <a:pt x="322364" y="86360"/>
                  </a:lnTo>
                  <a:lnTo>
                    <a:pt x="322364" y="0"/>
                  </a:lnTo>
                  <a:close/>
                </a:path>
                <a:path w="2148840" h="1693545">
                  <a:moveTo>
                    <a:pt x="419239" y="1204582"/>
                  </a:moveTo>
                  <a:lnTo>
                    <a:pt x="0" y="1204582"/>
                  </a:lnTo>
                  <a:lnTo>
                    <a:pt x="0" y="1693125"/>
                  </a:lnTo>
                  <a:lnTo>
                    <a:pt x="419239" y="1693125"/>
                  </a:lnTo>
                  <a:lnTo>
                    <a:pt x="419239" y="1204582"/>
                  </a:lnTo>
                  <a:close/>
                </a:path>
                <a:path w="2148840" h="1693545">
                  <a:moveTo>
                    <a:pt x="954303" y="986853"/>
                  </a:moveTo>
                  <a:lnTo>
                    <a:pt x="535063" y="986853"/>
                  </a:lnTo>
                  <a:lnTo>
                    <a:pt x="535063" y="1693125"/>
                  </a:lnTo>
                  <a:lnTo>
                    <a:pt x="954303" y="1693125"/>
                  </a:lnTo>
                  <a:lnTo>
                    <a:pt x="954303" y="986853"/>
                  </a:lnTo>
                  <a:close/>
                </a:path>
                <a:path w="2148840" h="1693545">
                  <a:moveTo>
                    <a:pt x="1166583" y="614070"/>
                  </a:moveTo>
                  <a:lnTo>
                    <a:pt x="494385" y="614070"/>
                  </a:lnTo>
                  <a:lnTo>
                    <a:pt x="494385" y="700989"/>
                  </a:lnTo>
                  <a:lnTo>
                    <a:pt x="1166583" y="700989"/>
                  </a:lnTo>
                  <a:lnTo>
                    <a:pt x="1166583" y="614070"/>
                  </a:lnTo>
                  <a:close/>
                </a:path>
                <a:path w="2148840" h="1693545">
                  <a:moveTo>
                    <a:pt x="1166583" y="118986"/>
                  </a:moveTo>
                  <a:lnTo>
                    <a:pt x="494385" y="118986"/>
                  </a:lnTo>
                  <a:lnTo>
                    <a:pt x="494385" y="205905"/>
                  </a:lnTo>
                  <a:lnTo>
                    <a:pt x="1166583" y="205905"/>
                  </a:lnTo>
                  <a:lnTo>
                    <a:pt x="1166583" y="118986"/>
                  </a:lnTo>
                  <a:close/>
                </a:path>
                <a:path w="2148840" h="1693545">
                  <a:moveTo>
                    <a:pt x="1489417" y="1230769"/>
                  </a:moveTo>
                  <a:lnTo>
                    <a:pt x="1070178" y="1230769"/>
                  </a:lnTo>
                  <a:lnTo>
                    <a:pt x="1070178" y="1693113"/>
                  </a:lnTo>
                  <a:lnTo>
                    <a:pt x="1489417" y="1693113"/>
                  </a:lnTo>
                  <a:lnTo>
                    <a:pt x="1489417" y="1230769"/>
                  </a:lnTo>
                  <a:close/>
                </a:path>
                <a:path w="2148840" h="1693545">
                  <a:moveTo>
                    <a:pt x="1798154" y="254355"/>
                  </a:moveTo>
                  <a:lnTo>
                    <a:pt x="1790941" y="209283"/>
                  </a:lnTo>
                  <a:lnTo>
                    <a:pt x="1773262" y="174815"/>
                  </a:lnTo>
                  <a:lnTo>
                    <a:pt x="1770837" y="170078"/>
                  </a:lnTo>
                  <a:lnTo>
                    <a:pt x="1740141" y="139115"/>
                  </a:lnTo>
                  <a:lnTo>
                    <a:pt x="1735696" y="136804"/>
                  </a:lnTo>
                  <a:lnTo>
                    <a:pt x="1735696" y="254355"/>
                  </a:lnTo>
                  <a:lnTo>
                    <a:pt x="1729536" y="285267"/>
                  </a:lnTo>
                  <a:lnTo>
                    <a:pt x="1712671" y="310565"/>
                  </a:lnTo>
                  <a:lnTo>
                    <a:pt x="1687410" y="327647"/>
                  </a:lnTo>
                  <a:lnTo>
                    <a:pt x="1656143" y="333921"/>
                  </a:lnTo>
                  <a:lnTo>
                    <a:pt x="1625206" y="327647"/>
                  </a:lnTo>
                  <a:lnTo>
                    <a:pt x="1599920" y="310565"/>
                  </a:lnTo>
                  <a:lnTo>
                    <a:pt x="1582851" y="285267"/>
                  </a:lnTo>
                  <a:lnTo>
                    <a:pt x="1576590" y="254355"/>
                  </a:lnTo>
                  <a:lnTo>
                    <a:pt x="1582851" y="223431"/>
                  </a:lnTo>
                  <a:lnTo>
                    <a:pt x="1599920" y="198145"/>
                  </a:lnTo>
                  <a:lnTo>
                    <a:pt x="1625206" y="181076"/>
                  </a:lnTo>
                  <a:lnTo>
                    <a:pt x="1656143" y="174815"/>
                  </a:lnTo>
                  <a:lnTo>
                    <a:pt x="1687410" y="181076"/>
                  </a:lnTo>
                  <a:lnTo>
                    <a:pt x="1712671" y="198145"/>
                  </a:lnTo>
                  <a:lnTo>
                    <a:pt x="1729536" y="223431"/>
                  </a:lnTo>
                  <a:lnTo>
                    <a:pt x="1735696" y="254355"/>
                  </a:lnTo>
                  <a:lnTo>
                    <a:pt x="1735696" y="136804"/>
                  </a:lnTo>
                  <a:lnTo>
                    <a:pt x="1701152" y="118783"/>
                  </a:lnTo>
                  <a:lnTo>
                    <a:pt x="1656143" y="111480"/>
                  </a:lnTo>
                  <a:lnTo>
                    <a:pt x="1611452" y="118783"/>
                  </a:lnTo>
                  <a:lnTo>
                    <a:pt x="1572488" y="139115"/>
                  </a:lnTo>
                  <a:lnTo>
                    <a:pt x="1541678" y="170078"/>
                  </a:lnTo>
                  <a:lnTo>
                    <a:pt x="1521421" y="209283"/>
                  </a:lnTo>
                  <a:lnTo>
                    <a:pt x="1514132" y="254355"/>
                  </a:lnTo>
                  <a:lnTo>
                    <a:pt x="1521421" y="299339"/>
                  </a:lnTo>
                  <a:lnTo>
                    <a:pt x="1541678" y="338340"/>
                  </a:lnTo>
                  <a:lnTo>
                    <a:pt x="1572488" y="369049"/>
                  </a:lnTo>
                  <a:lnTo>
                    <a:pt x="1611452" y="389153"/>
                  </a:lnTo>
                  <a:lnTo>
                    <a:pt x="1656143" y="396379"/>
                  </a:lnTo>
                  <a:lnTo>
                    <a:pt x="1701152" y="389153"/>
                  </a:lnTo>
                  <a:lnTo>
                    <a:pt x="1740141" y="369049"/>
                  </a:lnTo>
                  <a:lnTo>
                    <a:pt x="1770837" y="338340"/>
                  </a:lnTo>
                  <a:lnTo>
                    <a:pt x="1773123" y="333921"/>
                  </a:lnTo>
                  <a:lnTo>
                    <a:pt x="1790941" y="299339"/>
                  </a:lnTo>
                  <a:lnTo>
                    <a:pt x="1798154" y="254355"/>
                  </a:lnTo>
                  <a:close/>
                </a:path>
                <a:path w="2148840" h="1693545">
                  <a:moveTo>
                    <a:pt x="2095195" y="100190"/>
                  </a:moveTo>
                  <a:lnTo>
                    <a:pt x="2018944" y="100190"/>
                  </a:lnTo>
                  <a:lnTo>
                    <a:pt x="1559560" y="691794"/>
                  </a:lnTo>
                  <a:lnTo>
                    <a:pt x="1636674" y="691794"/>
                  </a:lnTo>
                  <a:lnTo>
                    <a:pt x="2095195" y="100190"/>
                  </a:lnTo>
                  <a:close/>
                </a:path>
                <a:path w="2148840" h="1693545">
                  <a:moveTo>
                    <a:pt x="2148738" y="524586"/>
                  </a:moveTo>
                  <a:lnTo>
                    <a:pt x="2141448" y="479602"/>
                  </a:lnTo>
                  <a:lnTo>
                    <a:pt x="2123516" y="445096"/>
                  </a:lnTo>
                  <a:lnTo>
                    <a:pt x="2121192" y="440613"/>
                  </a:lnTo>
                  <a:lnTo>
                    <a:pt x="2090381" y="409905"/>
                  </a:lnTo>
                  <a:lnTo>
                    <a:pt x="2086279" y="407797"/>
                  </a:lnTo>
                  <a:lnTo>
                    <a:pt x="2086279" y="524586"/>
                  </a:lnTo>
                  <a:lnTo>
                    <a:pt x="2080018" y="555523"/>
                  </a:lnTo>
                  <a:lnTo>
                    <a:pt x="2062949" y="580809"/>
                  </a:lnTo>
                  <a:lnTo>
                    <a:pt x="2037664" y="597877"/>
                  </a:lnTo>
                  <a:lnTo>
                    <a:pt x="2006727" y="604139"/>
                  </a:lnTo>
                  <a:lnTo>
                    <a:pt x="1975459" y="597877"/>
                  </a:lnTo>
                  <a:lnTo>
                    <a:pt x="1950224" y="580809"/>
                  </a:lnTo>
                  <a:lnTo>
                    <a:pt x="1933371" y="555523"/>
                  </a:lnTo>
                  <a:lnTo>
                    <a:pt x="1927237" y="524586"/>
                  </a:lnTo>
                  <a:lnTo>
                    <a:pt x="1933371" y="493344"/>
                  </a:lnTo>
                  <a:lnTo>
                    <a:pt x="1950224" y="468109"/>
                  </a:lnTo>
                  <a:lnTo>
                    <a:pt x="1975459" y="451243"/>
                  </a:lnTo>
                  <a:lnTo>
                    <a:pt x="2006727" y="445096"/>
                  </a:lnTo>
                  <a:lnTo>
                    <a:pt x="2037664" y="451243"/>
                  </a:lnTo>
                  <a:lnTo>
                    <a:pt x="2062949" y="468109"/>
                  </a:lnTo>
                  <a:lnTo>
                    <a:pt x="2080018" y="493344"/>
                  </a:lnTo>
                  <a:lnTo>
                    <a:pt x="2086279" y="524586"/>
                  </a:lnTo>
                  <a:lnTo>
                    <a:pt x="2086279" y="407797"/>
                  </a:lnTo>
                  <a:lnTo>
                    <a:pt x="2051418" y="389801"/>
                  </a:lnTo>
                  <a:lnTo>
                    <a:pt x="2006727" y="382587"/>
                  </a:lnTo>
                  <a:lnTo>
                    <a:pt x="1961743" y="389801"/>
                  </a:lnTo>
                  <a:lnTo>
                    <a:pt x="1922754" y="409905"/>
                  </a:lnTo>
                  <a:lnTo>
                    <a:pt x="1892046" y="440613"/>
                  </a:lnTo>
                  <a:lnTo>
                    <a:pt x="1871941" y="479602"/>
                  </a:lnTo>
                  <a:lnTo>
                    <a:pt x="1864728" y="524586"/>
                  </a:lnTo>
                  <a:lnTo>
                    <a:pt x="1871941" y="569277"/>
                  </a:lnTo>
                  <a:lnTo>
                    <a:pt x="1892046" y="608241"/>
                  </a:lnTo>
                  <a:lnTo>
                    <a:pt x="1922754" y="639051"/>
                  </a:lnTo>
                  <a:lnTo>
                    <a:pt x="1961743" y="659307"/>
                  </a:lnTo>
                  <a:lnTo>
                    <a:pt x="2006727" y="666597"/>
                  </a:lnTo>
                  <a:lnTo>
                    <a:pt x="2051418" y="659307"/>
                  </a:lnTo>
                  <a:lnTo>
                    <a:pt x="2090381" y="639051"/>
                  </a:lnTo>
                  <a:lnTo>
                    <a:pt x="2121192" y="608241"/>
                  </a:lnTo>
                  <a:lnTo>
                    <a:pt x="2123325" y="604139"/>
                  </a:lnTo>
                  <a:lnTo>
                    <a:pt x="2141448" y="569277"/>
                  </a:lnTo>
                  <a:lnTo>
                    <a:pt x="2148738" y="5245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144695" y="6106345"/>
              <a:ext cx="2143125" cy="1684655"/>
            </a:xfrm>
            <a:custGeom>
              <a:avLst/>
              <a:gdLst/>
              <a:ahLst/>
              <a:cxnLst/>
              <a:rect l="l" t="t" r="r" b="b"/>
              <a:pathLst>
                <a:path w="2143125" h="1684654">
                  <a:moveTo>
                    <a:pt x="1154689" y="0"/>
                  </a:moveTo>
                  <a:lnTo>
                    <a:pt x="1112155" y="3887"/>
                  </a:lnTo>
                  <a:lnTo>
                    <a:pt x="509367" y="159160"/>
                  </a:lnTo>
                  <a:lnTo>
                    <a:pt x="463113" y="174261"/>
                  </a:lnTo>
                  <a:lnTo>
                    <a:pt x="418405" y="192381"/>
                  </a:lnTo>
                  <a:lnTo>
                    <a:pt x="375360" y="213390"/>
                  </a:lnTo>
                  <a:lnTo>
                    <a:pt x="334096" y="237157"/>
                  </a:lnTo>
                  <a:lnTo>
                    <a:pt x="294728" y="263551"/>
                  </a:lnTo>
                  <a:lnTo>
                    <a:pt x="257375" y="292442"/>
                  </a:lnTo>
                  <a:lnTo>
                    <a:pt x="222153" y="323699"/>
                  </a:lnTo>
                  <a:lnTo>
                    <a:pt x="189179" y="357191"/>
                  </a:lnTo>
                  <a:lnTo>
                    <a:pt x="158570" y="392787"/>
                  </a:lnTo>
                  <a:lnTo>
                    <a:pt x="130444" y="430357"/>
                  </a:lnTo>
                  <a:lnTo>
                    <a:pt x="104917" y="469770"/>
                  </a:lnTo>
                  <a:lnTo>
                    <a:pt x="82106" y="510895"/>
                  </a:lnTo>
                  <a:lnTo>
                    <a:pt x="62129" y="553602"/>
                  </a:lnTo>
                  <a:lnTo>
                    <a:pt x="45102" y="597759"/>
                  </a:lnTo>
                  <a:lnTo>
                    <a:pt x="31142" y="643237"/>
                  </a:lnTo>
                  <a:lnTo>
                    <a:pt x="20367" y="689903"/>
                  </a:lnTo>
                  <a:lnTo>
                    <a:pt x="12893" y="737629"/>
                  </a:lnTo>
                  <a:lnTo>
                    <a:pt x="8838" y="786282"/>
                  </a:lnTo>
                  <a:lnTo>
                    <a:pt x="555" y="962989"/>
                  </a:lnTo>
                  <a:lnTo>
                    <a:pt x="0" y="1010342"/>
                  </a:lnTo>
                  <a:lnTo>
                    <a:pt x="2735" y="1056951"/>
                  </a:lnTo>
                  <a:lnTo>
                    <a:pt x="8655" y="1102700"/>
                  </a:lnTo>
                  <a:lnTo>
                    <a:pt x="17654" y="1147470"/>
                  </a:lnTo>
                  <a:lnTo>
                    <a:pt x="29623" y="1191144"/>
                  </a:lnTo>
                  <a:lnTo>
                    <a:pt x="44457" y="1233606"/>
                  </a:lnTo>
                  <a:lnTo>
                    <a:pt x="62049" y="1274736"/>
                  </a:lnTo>
                  <a:lnTo>
                    <a:pt x="82292" y="1314419"/>
                  </a:lnTo>
                  <a:lnTo>
                    <a:pt x="105080" y="1352537"/>
                  </a:lnTo>
                  <a:lnTo>
                    <a:pt x="130305" y="1388972"/>
                  </a:lnTo>
                  <a:lnTo>
                    <a:pt x="157861" y="1423608"/>
                  </a:lnTo>
                  <a:lnTo>
                    <a:pt x="187641" y="1456325"/>
                  </a:lnTo>
                  <a:lnTo>
                    <a:pt x="219539" y="1487009"/>
                  </a:lnTo>
                  <a:lnTo>
                    <a:pt x="253447" y="1515540"/>
                  </a:lnTo>
                  <a:lnTo>
                    <a:pt x="289260" y="1541801"/>
                  </a:lnTo>
                  <a:lnTo>
                    <a:pt x="326870" y="1565676"/>
                  </a:lnTo>
                  <a:lnTo>
                    <a:pt x="366170" y="1587047"/>
                  </a:lnTo>
                  <a:lnTo>
                    <a:pt x="407054" y="1605796"/>
                  </a:lnTo>
                  <a:lnTo>
                    <a:pt x="449416" y="1621806"/>
                  </a:lnTo>
                  <a:lnTo>
                    <a:pt x="493148" y="1634959"/>
                  </a:lnTo>
                  <a:lnTo>
                    <a:pt x="538144" y="1645139"/>
                  </a:lnTo>
                  <a:lnTo>
                    <a:pt x="584296" y="1652228"/>
                  </a:lnTo>
                  <a:lnTo>
                    <a:pt x="631499" y="1656109"/>
                  </a:lnTo>
                  <a:lnTo>
                    <a:pt x="1238109" y="1684380"/>
                  </a:lnTo>
                  <a:lnTo>
                    <a:pt x="1284940" y="1678187"/>
                  </a:lnTo>
                  <a:lnTo>
                    <a:pt x="1325273" y="1656944"/>
                  </a:lnTo>
                  <a:lnTo>
                    <a:pt x="1355923" y="1623537"/>
                  </a:lnTo>
                  <a:lnTo>
                    <a:pt x="1373703" y="1580853"/>
                  </a:lnTo>
                  <a:lnTo>
                    <a:pt x="1375424" y="1531778"/>
                  </a:lnTo>
                  <a:lnTo>
                    <a:pt x="1360301" y="1487864"/>
                  </a:lnTo>
                  <a:lnTo>
                    <a:pt x="1331100" y="1452885"/>
                  </a:lnTo>
                  <a:lnTo>
                    <a:pt x="1291601" y="1429238"/>
                  </a:lnTo>
                  <a:lnTo>
                    <a:pt x="1245585" y="1419320"/>
                  </a:lnTo>
                  <a:lnTo>
                    <a:pt x="1261868" y="1420304"/>
                  </a:lnTo>
                  <a:lnTo>
                    <a:pt x="1244888" y="1416002"/>
                  </a:lnTo>
                  <a:lnTo>
                    <a:pt x="1231295" y="1405851"/>
                  </a:lnTo>
                  <a:lnTo>
                    <a:pt x="1222473" y="1391366"/>
                  </a:lnTo>
                  <a:lnTo>
                    <a:pt x="1219806" y="1374065"/>
                  </a:lnTo>
                  <a:lnTo>
                    <a:pt x="1224070" y="1357121"/>
                  </a:lnTo>
                  <a:lnTo>
                    <a:pt x="1234201" y="1343540"/>
                  </a:lnTo>
                  <a:lnTo>
                    <a:pt x="1248678" y="1334706"/>
                  </a:lnTo>
                  <a:lnTo>
                    <a:pt x="1265983" y="1332004"/>
                  </a:lnTo>
                  <a:lnTo>
                    <a:pt x="1292694" y="1332757"/>
                  </a:lnTo>
                  <a:lnTo>
                    <a:pt x="1339529" y="1326563"/>
                  </a:lnTo>
                  <a:lnTo>
                    <a:pt x="1379872" y="1305317"/>
                  </a:lnTo>
                  <a:lnTo>
                    <a:pt x="1410528" y="1271908"/>
                  </a:lnTo>
                  <a:lnTo>
                    <a:pt x="1428302" y="1229221"/>
                  </a:lnTo>
                  <a:lnTo>
                    <a:pt x="1429999" y="1180144"/>
                  </a:lnTo>
                  <a:lnTo>
                    <a:pt x="1414889" y="1136232"/>
                  </a:lnTo>
                  <a:lnTo>
                    <a:pt x="1385702" y="1101255"/>
                  </a:lnTo>
                  <a:lnTo>
                    <a:pt x="1346204" y="1077609"/>
                  </a:lnTo>
                  <a:lnTo>
                    <a:pt x="1300160" y="1067687"/>
                  </a:lnTo>
                  <a:lnTo>
                    <a:pt x="1278433" y="1067226"/>
                  </a:lnTo>
                  <a:lnTo>
                    <a:pt x="1261459" y="1062926"/>
                  </a:lnTo>
                  <a:lnTo>
                    <a:pt x="1247868" y="1052776"/>
                  </a:lnTo>
                  <a:lnTo>
                    <a:pt x="1239044" y="1038292"/>
                  </a:lnTo>
                  <a:lnTo>
                    <a:pt x="1236371" y="1020987"/>
                  </a:lnTo>
                  <a:lnTo>
                    <a:pt x="1240641" y="1004021"/>
                  </a:lnTo>
                  <a:lnTo>
                    <a:pt x="1250774" y="990442"/>
                  </a:lnTo>
                  <a:lnTo>
                    <a:pt x="1265249" y="981620"/>
                  </a:lnTo>
                  <a:lnTo>
                    <a:pt x="1282548" y="978925"/>
                  </a:lnTo>
                  <a:lnTo>
                    <a:pt x="1329378" y="972737"/>
                  </a:lnTo>
                  <a:lnTo>
                    <a:pt x="1369712" y="951507"/>
                  </a:lnTo>
                  <a:lnTo>
                    <a:pt x="1400362" y="918116"/>
                  </a:lnTo>
                  <a:lnTo>
                    <a:pt x="1418141" y="875445"/>
                  </a:lnTo>
                  <a:lnTo>
                    <a:pt x="1419863" y="826375"/>
                  </a:lnTo>
                  <a:lnTo>
                    <a:pt x="1404748" y="782454"/>
                  </a:lnTo>
                  <a:lnTo>
                    <a:pt x="1375562" y="747462"/>
                  </a:lnTo>
                  <a:lnTo>
                    <a:pt x="1336066" y="723813"/>
                  </a:lnTo>
                  <a:lnTo>
                    <a:pt x="1290024" y="713918"/>
                  </a:lnTo>
                  <a:lnTo>
                    <a:pt x="1295008" y="714148"/>
                  </a:lnTo>
                  <a:lnTo>
                    <a:pt x="1278033" y="709848"/>
                  </a:lnTo>
                  <a:lnTo>
                    <a:pt x="1264440" y="699699"/>
                  </a:lnTo>
                  <a:lnTo>
                    <a:pt x="1255615" y="685218"/>
                  </a:lnTo>
                  <a:lnTo>
                    <a:pt x="1252947" y="667919"/>
                  </a:lnTo>
                  <a:lnTo>
                    <a:pt x="1257211" y="650939"/>
                  </a:lnTo>
                  <a:lnTo>
                    <a:pt x="1267341" y="637345"/>
                  </a:lnTo>
                  <a:lnTo>
                    <a:pt x="1281819" y="628520"/>
                  </a:lnTo>
                  <a:lnTo>
                    <a:pt x="1299123" y="625847"/>
                  </a:lnTo>
                  <a:lnTo>
                    <a:pt x="2005332" y="658987"/>
                  </a:lnTo>
                  <a:lnTo>
                    <a:pt x="2052162" y="652803"/>
                  </a:lnTo>
                  <a:lnTo>
                    <a:pt x="2092496" y="631574"/>
                  </a:lnTo>
                  <a:lnTo>
                    <a:pt x="2123146" y="598181"/>
                  </a:lnTo>
                  <a:lnTo>
                    <a:pt x="2140925" y="555508"/>
                  </a:lnTo>
                  <a:lnTo>
                    <a:pt x="2142647" y="506437"/>
                  </a:lnTo>
                  <a:lnTo>
                    <a:pt x="2127502" y="462515"/>
                  </a:lnTo>
                  <a:lnTo>
                    <a:pt x="2098303" y="427518"/>
                  </a:lnTo>
                  <a:lnTo>
                    <a:pt x="2058817" y="403853"/>
                  </a:lnTo>
                  <a:lnTo>
                    <a:pt x="2012808" y="393927"/>
                  </a:lnTo>
                  <a:lnTo>
                    <a:pt x="914350" y="342421"/>
                  </a:lnTo>
                  <a:lnTo>
                    <a:pt x="1178614" y="260256"/>
                  </a:lnTo>
                  <a:lnTo>
                    <a:pt x="1217312" y="243285"/>
                  </a:lnTo>
                  <a:lnTo>
                    <a:pt x="1247739" y="216018"/>
                  </a:lnTo>
                  <a:lnTo>
                    <a:pt x="1268312" y="181097"/>
                  </a:lnTo>
                  <a:lnTo>
                    <a:pt x="1277451" y="141160"/>
                  </a:lnTo>
                  <a:lnTo>
                    <a:pt x="1273574" y="98847"/>
                  </a:lnTo>
                  <a:lnTo>
                    <a:pt x="1256653" y="60124"/>
                  </a:lnTo>
                  <a:lnTo>
                    <a:pt x="1229494" y="29692"/>
                  </a:lnTo>
                  <a:lnTo>
                    <a:pt x="1194654" y="9126"/>
                  </a:lnTo>
                  <a:lnTo>
                    <a:pt x="1154689" y="0"/>
                  </a:lnTo>
                  <a:close/>
                </a:path>
              </a:pathLst>
            </a:custGeom>
            <a:solidFill>
              <a:srgbClr val="FBD5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581</Words>
  <Application>Microsoft Office PowerPoint</Application>
  <PresentationFormat>Aangepast</PresentationFormat>
  <Paragraphs>53</Paragraphs>
  <Slides>30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30</vt:i4>
      </vt:variant>
    </vt:vector>
  </HeadingPairs>
  <TitlesOfParts>
    <vt:vector size="35" baseType="lpstr">
      <vt:lpstr>Calibri</vt:lpstr>
      <vt:lpstr>ScalaSans</vt:lpstr>
      <vt:lpstr>ScalaSansPro-BoldIta</vt:lpstr>
      <vt:lpstr>ScalaSansPro-Ita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Riel -  Dekkers, K. van</dc:creator>
  <cp:lastModifiedBy>Riel -  Dekkers, K. van</cp:lastModifiedBy>
  <cp:revision>4</cp:revision>
  <dcterms:created xsi:type="dcterms:W3CDTF">2023-02-01T15:13:07Z</dcterms:created>
  <dcterms:modified xsi:type="dcterms:W3CDTF">2023-04-04T11:20:47Z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2023-02-01T00:00:00Z</vt:filetime>
  </property>
  <property fmtid="{D5CDD505-2E9C-101B-9397-08002B2CF9AE}" pid="3" name="Creator">
    <vt:lpwstr>Adobe InDesign 18.1 (Macintosh)</vt:lpwstr>
  </property>
  <property fmtid="{D5CDD505-2E9C-101B-9397-08002B2CF9AE}" pid="4" name="LastSaved">
    <vt:filetime>2023-02-01T00:00:00Z</vt:filetime>
  </property>
  <property fmtid="{D5CDD505-2E9C-101B-9397-08002B2CF9AE}" pid="5" name="Producer">
    <vt:lpwstr>Adobe PDF Library 17.0</vt:lpwstr>
  </property>
</Properties>
</file>