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65" r:id="rId7"/>
    <p:sldId id="264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798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884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746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5915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688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258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965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9326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394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145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69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9D200-6764-4375-A327-E8B773EFD478}" type="datetimeFigureOut">
              <a:rPr lang="nl-NL" smtClean="0"/>
              <a:t>26-6-2024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C9711-C591-4B98-B2D1-E8CA98D79C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655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3527" y="360362"/>
            <a:ext cx="7714211" cy="1325563"/>
          </a:xfrm>
        </p:spPr>
        <p:txBody>
          <a:bodyPr/>
          <a:lstStyle/>
          <a:p>
            <a:r>
              <a:rPr lang="nl-NL" b="1" dirty="0" smtClean="0"/>
              <a:t>Logo Raad van Ervaringsdeskundigen</a:t>
            </a:r>
            <a:endParaRPr lang="nl-NL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38006" y="1825625"/>
            <a:ext cx="6515793" cy="4351338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nl-NL" dirty="0" smtClean="0"/>
          </a:p>
          <a:p>
            <a:pPr marL="457200" lvl="1" indent="0">
              <a:buNone/>
            </a:pPr>
            <a:r>
              <a:rPr lang="nl-NL" dirty="0" smtClean="0"/>
              <a:t>Eerste idee wat we gevonden hebben op internet was een tekening.</a:t>
            </a:r>
          </a:p>
          <a:p>
            <a:pPr marL="457200" lvl="1" indent="0">
              <a:buNone/>
            </a:pPr>
            <a:endParaRPr lang="nl-NL" dirty="0"/>
          </a:p>
          <a:p>
            <a:pPr lvl="1"/>
            <a:r>
              <a:rPr lang="nl-NL" dirty="0" smtClean="0"/>
              <a:t>Lampje: goed idee</a:t>
            </a:r>
          </a:p>
          <a:p>
            <a:pPr lvl="1"/>
            <a:r>
              <a:rPr lang="nl-NL" dirty="0" smtClean="0"/>
              <a:t>Tandwiel: samenwerken voor goed resultaat</a:t>
            </a:r>
          </a:p>
          <a:p>
            <a:pPr lvl="1"/>
            <a:r>
              <a:rPr lang="nl-NL" dirty="0" smtClean="0"/>
              <a:t>Mensen: we doen het samen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r>
              <a:rPr lang="nl-NL" dirty="0" smtClean="0"/>
              <a:t>Dit logo is niet van ons zelf. En mogen we ook niet zonder vermelding gebruiken.</a:t>
            </a:r>
          </a:p>
          <a:p>
            <a:pPr marL="457200" lvl="1" indent="0">
              <a:buNone/>
            </a:pP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1</a:t>
            </a:r>
            <a:r>
              <a:rPr lang="nl-NL" baseline="30000" dirty="0" smtClean="0"/>
              <a:t>e</a:t>
            </a:r>
            <a:r>
              <a:rPr lang="nl-NL" dirty="0" smtClean="0"/>
              <a:t> opdracht aan Raad: Maak een eigen logo.</a:t>
            </a:r>
          </a:p>
          <a:p>
            <a:pPr marL="457200" lvl="1" indent="0">
              <a:buNone/>
            </a:pPr>
            <a:r>
              <a:rPr lang="nl-NL" dirty="0" smtClean="0"/>
              <a:t>Dat mag lijken op dit voorbeeld maar hoeft niet. 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98" y="2408179"/>
            <a:ext cx="3492731" cy="3492731"/>
          </a:xfrm>
          <a:prstGeom prst="rect">
            <a:avLst/>
          </a:prstGeom>
        </p:spPr>
      </p:pic>
      <p:pic>
        <p:nvPicPr>
          <p:cNvPr id="1026" name="Afbeelding 5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5" y="360362"/>
            <a:ext cx="2457426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/>
          <p:cNvCxnSpPr/>
          <p:nvPr/>
        </p:nvCxnSpPr>
        <p:spPr>
          <a:xfrm>
            <a:off x="290945" y="1685925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68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3527" y="360362"/>
            <a:ext cx="7714211" cy="1325563"/>
          </a:xfrm>
        </p:spPr>
        <p:txBody>
          <a:bodyPr/>
          <a:lstStyle/>
          <a:p>
            <a:r>
              <a:rPr lang="nl-NL" b="1" dirty="0" smtClean="0"/>
              <a:t>Logo Raad van Ervaringsdeskundigen - SDW</a:t>
            </a:r>
            <a:endParaRPr lang="nl-NL" b="1" dirty="0"/>
          </a:p>
        </p:txBody>
      </p:sp>
      <p:pic>
        <p:nvPicPr>
          <p:cNvPr id="1026" name="Afbeelding 5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5" y="360362"/>
            <a:ext cx="2457426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/>
          <p:cNvCxnSpPr/>
          <p:nvPr/>
        </p:nvCxnSpPr>
        <p:spPr>
          <a:xfrm>
            <a:off x="290945" y="1685925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8" t="23580" r="25549" b="25568"/>
          <a:stretch/>
        </p:blipFill>
        <p:spPr bwMode="auto">
          <a:xfrm>
            <a:off x="171059" y="1825684"/>
            <a:ext cx="3532477" cy="2427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9" t="21863" r="28374" b="21115"/>
          <a:stretch/>
        </p:blipFill>
        <p:spPr bwMode="auto">
          <a:xfrm>
            <a:off x="3787744" y="1825684"/>
            <a:ext cx="3552393" cy="24439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Afbeelding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7" t="8060" r="28374" b="30149"/>
          <a:stretch/>
        </p:blipFill>
        <p:spPr bwMode="auto">
          <a:xfrm>
            <a:off x="7597833" y="1742557"/>
            <a:ext cx="3167149" cy="26101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4" t="21863" r="30368" b="15205"/>
          <a:stretch/>
        </p:blipFill>
        <p:spPr bwMode="auto">
          <a:xfrm>
            <a:off x="586655" y="4118695"/>
            <a:ext cx="2777663" cy="24317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7" t="16546" r="37680" b="14614"/>
          <a:stretch/>
        </p:blipFill>
        <p:spPr bwMode="auto">
          <a:xfrm>
            <a:off x="4449215" y="4006820"/>
            <a:ext cx="2402939" cy="2543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Afbeelding 11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3" t="20977" r="35353" b="21705"/>
          <a:stretch/>
        </p:blipFill>
        <p:spPr bwMode="auto">
          <a:xfrm>
            <a:off x="7937051" y="4089904"/>
            <a:ext cx="2651759" cy="2377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865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3527" y="360362"/>
            <a:ext cx="7714211" cy="1325563"/>
          </a:xfrm>
        </p:spPr>
        <p:txBody>
          <a:bodyPr>
            <a:normAutofit/>
          </a:bodyPr>
          <a:lstStyle/>
          <a:p>
            <a:r>
              <a:rPr lang="nl-NL" b="1" dirty="0" smtClean="0"/>
              <a:t>Logo Raad van Ervaringsdeskundigen - Severinus</a:t>
            </a:r>
            <a:endParaRPr lang="nl-NL" b="1" dirty="0"/>
          </a:p>
        </p:txBody>
      </p:sp>
      <p:pic>
        <p:nvPicPr>
          <p:cNvPr id="1026" name="Afbeelding 5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5" y="360362"/>
            <a:ext cx="2457426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/>
          <p:cNvCxnSpPr/>
          <p:nvPr/>
        </p:nvCxnSpPr>
        <p:spPr>
          <a:xfrm>
            <a:off x="290945" y="1685925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716" y="1685925"/>
            <a:ext cx="4887128" cy="488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9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3527" y="360362"/>
            <a:ext cx="7714211" cy="1325563"/>
          </a:xfrm>
        </p:spPr>
        <p:txBody>
          <a:bodyPr>
            <a:normAutofit/>
          </a:bodyPr>
          <a:lstStyle/>
          <a:p>
            <a:r>
              <a:rPr lang="nl-NL" b="1" dirty="0" smtClean="0"/>
              <a:t>Logo Raad van Ervaringsdeskundigen - SOVAK</a:t>
            </a:r>
            <a:endParaRPr lang="nl-NL" b="1" dirty="0"/>
          </a:p>
        </p:txBody>
      </p:sp>
      <p:pic>
        <p:nvPicPr>
          <p:cNvPr id="1026" name="Afbeelding 5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5" y="360362"/>
            <a:ext cx="2457426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/>
          <p:cNvCxnSpPr/>
          <p:nvPr/>
        </p:nvCxnSpPr>
        <p:spPr>
          <a:xfrm>
            <a:off x="290945" y="1685925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r="23002" b="27442"/>
          <a:stretch/>
        </p:blipFill>
        <p:spPr>
          <a:xfrm>
            <a:off x="3044081" y="2156738"/>
            <a:ext cx="5152268" cy="401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9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3527" y="360362"/>
            <a:ext cx="7714211" cy="1325563"/>
          </a:xfrm>
        </p:spPr>
        <p:txBody>
          <a:bodyPr>
            <a:normAutofit/>
          </a:bodyPr>
          <a:lstStyle/>
          <a:p>
            <a:r>
              <a:rPr lang="nl-NL" b="1" dirty="0" smtClean="0"/>
              <a:t>Logo Raad van Ervaringsdeskundigen - GORS</a:t>
            </a:r>
            <a:endParaRPr lang="nl-NL" b="1" dirty="0"/>
          </a:p>
        </p:txBody>
      </p:sp>
      <p:pic>
        <p:nvPicPr>
          <p:cNvPr id="1026" name="Afbeelding 5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5" y="360362"/>
            <a:ext cx="2457426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/>
          <p:cNvCxnSpPr/>
          <p:nvPr/>
        </p:nvCxnSpPr>
        <p:spPr>
          <a:xfrm>
            <a:off x="290945" y="1685925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73" y="2071254"/>
            <a:ext cx="3998425" cy="399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19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3527" y="360362"/>
            <a:ext cx="7714211" cy="1325563"/>
          </a:xfrm>
        </p:spPr>
        <p:txBody>
          <a:bodyPr>
            <a:normAutofit/>
          </a:bodyPr>
          <a:lstStyle/>
          <a:p>
            <a:r>
              <a:rPr lang="nl-NL" b="1" dirty="0" smtClean="0"/>
              <a:t>Logo Raad van Ervaringsdeskundigen - GORS</a:t>
            </a:r>
            <a:endParaRPr lang="nl-NL" b="1" dirty="0"/>
          </a:p>
        </p:txBody>
      </p:sp>
      <p:pic>
        <p:nvPicPr>
          <p:cNvPr id="1026" name="Afbeelding 5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5" y="360362"/>
            <a:ext cx="2457426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/>
          <p:cNvCxnSpPr/>
          <p:nvPr/>
        </p:nvCxnSpPr>
        <p:spPr>
          <a:xfrm>
            <a:off x="290945" y="1685925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vak 2"/>
          <p:cNvSpPr txBox="1"/>
          <p:nvPr/>
        </p:nvSpPr>
        <p:spPr>
          <a:xfrm>
            <a:off x="764771" y="2236124"/>
            <a:ext cx="95263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Jullie mening telt mee!</a:t>
            </a:r>
          </a:p>
          <a:p>
            <a:endParaRPr lang="nl-NL" dirty="0" smtClean="0"/>
          </a:p>
          <a:p>
            <a:r>
              <a:rPr lang="nl-NL" dirty="0" smtClean="0"/>
              <a:t>We vragen jullie hulp.</a:t>
            </a:r>
          </a:p>
          <a:p>
            <a:r>
              <a:rPr lang="nl-NL" dirty="0" smtClean="0"/>
              <a:t>Zet één streepje achter het logo wat je het beste vindt passen bij het Consortium. </a:t>
            </a:r>
          </a:p>
          <a:p>
            <a:endParaRPr lang="nl-NL" dirty="0" smtClean="0"/>
          </a:p>
          <a:p>
            <a:r>
              <a:rPr lang="nl-NL" dirty="0" smtClean="0"/>
              <a:t>Hulpvragen zijn:</a:t>
            </a:r>
          </a:p>
          <a:p>
            <a:endParaRPr lang="nl-NL" dirty="0" smtClean="0"/>
          </a:p>
          <a:p>
            <a:pPr marL="342900" indent="-342900">
              <a:buAutoNum type="arabicPeriod"/>
            </a:pPr>
            <a:r>
              <a:rPr lang="nl-NL" dirty="0" smtClean="0"/>
              <a:t>Welk logo spreekt je het meeste aan qua ontwerp?</a:t>
            </a:r>
          </a:p>
          <a:p>
            <a:pPr marL="342900" indent="-342900">
              <a:buAutoNum type="arabicPeriod"/>
            </a:pPr>
            <a:endParaRPr lang="nl-NL" dirty="0" smtClean="0"/>
          </a:p>
          <a:p>
            <a:pPr marL="342900" indent="-342900">
              <a:buAutoNum type="arabicPeriod"/>
            </a:pPr>
            <a:r>
              <a:rPr lang="nl-NL" dirty="0" smtClean="0"/>
              <a:t>Wat is herkenbaar genoeg als logo voor de Raad van Ervaringsdeskundigen voor het Consortium?</a:t>
            </a:r>
          </a:p>
          <a:p>
            <a:pPr marL="342900" indent="-342900">
              <a:buAutoNum type="arabicPeriod"/>
            </a:pPr>
            <a:endParaRPr lang="nl-NL" dirty="0"/>
          </a:p>
          <a:p>
            <a:r>
              <a:rPr lang="nl-NL" dirty="0" smtClean="0"/>
              <a:t> </a:t>
            </a:r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034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8" t="23580" r="25549" b="25568"/>
          <a:stretch/>
        </p:blipFill>
        <p:spPr bwMode="auto">
          <a:xfrm>
            <a:off x="405975" y="1095721"/>
            <a:ext cx="2120060" cy="1527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9" t="21863" r="28374" b="21115"/>
          <a:stretch/>
        </p:blipFill>
        <p:spPr bwMode="auto">
          <a:xfrm>
            <a:off x="184320" y="2804428"/>
            <a:ext cx="2548812" cy="18667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Afbeelding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7" t="8060" r="28374" b="30149"/>
          <a:stretch/>
        </p:blipFill>
        <p:spPr bwMode="auto">
          <a:xfrm>
            <a:off x="384002" y="4852399"/>
            <a:ext cx="2469194" cy="1816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4" t="21863" r="30368" b="15205"/>
          <a:stretch/>
        </p:blipFill>
        <p:spPr bwMode="auto">
          <a:xfrm>
            <a:off x="4389488" y="988674"/>
            <a:ext cx="2059584" cy="18157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7" t="16546" r="37680" b="14614"/>
          <a:stretch/>
        </p:blipFill>
        <p:spPr bwMode="auto">
          <a:xfrm>
            <a:off x="4392573" y="2739796"/>
            <a:ext cx="1828799" cy="19450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Afbeelding 11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3" t="20977" r="35353" b="21705"/>
          <a:stretch/>
        </p:blipFill>
        <p:spPr bwMode="auto">
          <a:xfrm>
            <a:off x="4438997" y="4800751"/>
            <a:ext cx="2010075" cy="17290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991" y="1150329"/>
            <a:ext cx="1472912" cy="1472912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r="23002" b="27442"/>
          <a:stretch/>
        </p:blipFill>
        <p:spPr>
          <a:xfrm>
            <a:off x="8178232" y="2912655"/>
            <a:ext cx="2257689" cy="1758557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561" y="5092367"/>
            <a:ext cx="1145771" cy="1145771"/>
          </a:xfrm>
          <a:prstGeom prst="rect">
            <a:avLst/>
          </a:prstGeom>
        </p:spPr>
      </p:pic>
      <p:cxnSp>
        <p:nvCxnSpPr>
          <p:cNvPr id="16" name="Rechte verbindingslijn 15"/>
          <p:cNvCxnSpPr/>
          <p:nvPr/>
        </p:nvCxnSpPr>
        <p:spPr>
          <a:xfrm>
            <a:off x="184320" y="1095721"/>
            <a:ext cx="10706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2721710" y="-38269"/>
            <a:ext cx="7714211" cy="1325563"/>
          </a:xfrm>
        </p:spPr>
        <p:txBody>
          <a:bodyPr>
            <a:normAutofit/>
          </a:bodyPr>
          <a:lstStyle/>
          <a:p>
            <a:r>
              <a:rPr lang="nl-NL" b="1" dirty="0" smtClean="0"/>
              <a:t>Jouw voorkeur voor logo? 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5168714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160</Words>
  <Application>Microsoft Office PowerPoint</Application>
  <PresentationFormat>Breedbeeld</PresentationFormat>
  <Paragraphs>29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Logo Raad van Ervaringsdeskundigen</vt:lpstr>
      <vt:lpstr>Logo Raad van Ervaringsdeskundigen - SDW</vt:lpstr>
      <vt:lpstr>Logo Raad van Ervaringsdeskundigen - Severinus</vt:lpstr>
      <vt:lpstr>Logo Raad van Ervaringsdeskundigen - SOVAK</vt:lpstr>
      <vt:lpstr>Logo Raad van Ervaringsdeskundigen - GORS</vt:lpstr>
      <vt:lpstr>Logo Raad van Ervaringsdeskundigen - GORS</vt:lpstr>
      <vt:lpstr>Jouw voorkeur voor logo? </vt:lpstr>
    </vt:vector>
  </TitlesOfParts>
  <Company>Stichting Amarant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Riel -  Dekkers, K. van</dc:creator>
  <cp:lastModifiedBy>Riel -  Dekkers, K. van</cp:lastModifiedBy>
  <cp:revision>6</cp:revision>
  <dcterms:created xsi:type="dcterms:W3CDTF">2024-06-26T13:44:34Z</dcterms:created>
  <dcterms:modified xsi:type="dcterms:W3CDTF">2024-06-26T14:25:33Z</dcterms:modified>
</cp:coreProperties>
</file>